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718" r:id="rId2"/>
  </p:sldMasterIdLst>
  <p:notesMasterIdLst>
    <p:notesMasterId r:id="rId29"/>
  </p:notesMasterIdLst>
  <p:sldIdLst>
    <p:sldId id="256" r:id="rId3"/>
    <p:sldId id="258" r:id="rId4"/>
    <p:sldId id="259" r:id="rId5"/>
    <p:sldId id="261" r:id="rId6"/>
    <p:sldId id="262" r:id="rId7"/>
    <p:sldId id="264" r:id="rId8"/>
    <p:sldId id="263"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748" userDrawn="1">
          <p15:clr>
            <a:srgbClr val="A4A3A4"/>
          </p15:clr>
        </p15:guide>
        <p15:guide id="2" pos="388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06060"/>
    <a:srgbClr val="FCC800"/>
    <a:srgbClr val="20AEE5"/>
    <a:srgbClr val="363F4A"/>
    <a:srgbClr val="133C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p:scale>
          <a:sx n="66" d="100"/>
          <a:sy n="66" d="100"/>
        </p:scale>
        <p:origin x="2310" y="1020"/>
      </p:cViewPr>
      <p:guideLst>
        <p:guide orient="horz" pos="3748"/>
        <p:guide pos="388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ags" Target="tags/tag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2-28T08:59:41.401"/>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media/image1.jpeg>
</file>

<file path=ppt/media/image12.jpeg>
</file>

<file path=ppt/media/image13.jpeg>
</file>

<file path=ppt/media/image14.png>
</file>

<file path=ppt/media/image15.jpeg>
</file>

<file path=ppt/media/image16.png>
</file>

<file path=ppt/media/image17.jpeg>
</file>

<file path=ppt/media/image18.jpeg>
</file>

<file path=ppt/media/image19.jpeg>
</file>

<file path=ppt/media/image2.png>
</file>

<file path=ppt/media/image20.jpeg>
</file>

<file path=ppt/media/image21.png>
</file>

<file path=ppt/media/image22.png>
</file>

<file path=ppt/media/image220.png>
</file>

<file path=ppt/media/image23.png>
</file>

<file path=ppt/media/image3.svg>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D986B7-561B-4B81-AFE2-A0E4D3854DC1}" type="datetimeFigureOut">
              <a:rPr lang="zh-CN" altLang="en-US" smtClean="0"/>
              <a:t>2023/7/21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5E9879-C13A-48B2-B4FD-216FB6A5C0FB}" type="slidenum">
              <a:rPr lang="zh-CN" altLang="en-US" smtClean="0"/>
              <a:t>‹#›</a:t>
            </a:fld>
            <a:endParaRPr lang="zh-CN" altLang="en-US"/>
          </a:p>
        </p:txBody>
      </p:sp>
    </p:spTree>
    <p:extLst>
      <p:ext uri="{BB962C8B-B14F-4D97-AF65-F5344CB8AC3E}">
        <p14:creationId xmlns:p14="http://schemas.microsoft.com/office/powerpoint/2010/main" val="108855961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483A4B3-31E6-48D0-8F67-C2C0AF130121}" type="slidenum">
              <a:rPr lang="zh-CN" altLang="en-US" smtClean="0"/>
              <a:t>‹#›</a:t>
            </a:fld>
            <a:endParaRPr lang="zh-CN" altLang="en-US"/>
          </a:p>
        </p:txBody>
      </p:sp>
    </p:spTree>
  </p:cSld>
  <p:clrMapOvr>
    <a:masterClrMapping/>
  </p:clrMapOvr>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5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4002150378"/>
      </p:ext>
    </p:extLst>
  </p:cSld>
  <p:clrMapOvr>
    <a:masterClrMapping/>
  </p:clrMapOvr>
  <p:hf sldNum="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6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075701685"/>
      </p:ext>
    </p:extLst>
  </p:cSld>
  <p:clrMapOvr>
    <a:masterClrMapping/>
  </p:clrMapOvr>
  <p:hf sldNum="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7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461840490"/>
      </p:ext>
    </p:extLst>
  </p:cSld>
  <p:clrMapOvr>
    <a:masterClrMapping/>
  </p:clrMapOvr>
  <p:hf sldNum="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8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160106878"/>
      </p:ext>
    </p:extLst>
  </p:cSld>
  <p:clrMapOvr>
    <a:masterClrMapping/>
  </p:clrMapOvr>
  <p:hf sldNum="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9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4274344683"/>
      </p:ext>
    </p:extLst>
  </p:cSld>
  <p:clrMapOvr>
    <a:masterClrMapping/>
  </p:clrMapOvr>
  <p:hf sldNum="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10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550280663"/>
      </p:ext>
    </p:extLst>
  </p:cSld>
  <p:clrMapOvr>
    <a:masterClrMapping/>
  </p:clrMapOvr>
  <p:hf sldNum="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1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064000979"/>
      </p:ext>
    </p:extLst>
  </p:cSld>
  <p:clrMapOvr>
    <a:masterClrMapping/>
  </p:clrMapOvr>
  <p:hf sldNum="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12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097781001"/>
      </p:ext>
    </p:extLst>
  </p:cSld>
  <p:clrMapOvr>
    <a:masterClrMapping/>
  </p:clrMapOvr>
  <p:hf sldNum="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13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11304108"/>
      </p:ext>
    </p:extLst>
  </p:cSld>
  <p:clrMapOvr>
    <a:masterClrMapping/>
  </p:clrMapOvr>
  <p:hf sldNum="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14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891480099"/>
      </p:ext>
    </p:extLst>
  </p:cSld>
  <p:clrMapOvr>
    <a:masterClrMapping/>
  </p:clrMapOvr>
  <p:hf sldNum="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483A4B3-31E6-48D0-8F67-C2C0AF130121}" type="slidenum">
              <a:rPr lang="zh-CN" altLang="en-US" smtClean="0"/>
              <a:t>‹#›</a:t>
            </a:fld>
            <a:endParaRPr lang="zh-CN" altLang="en-US"/>
          </a:p>
        </p:txBody>
      </p:sp>
    </p:spTree>
  </p:cSld>
  <p:clrMapOvr>
    <a:masterClrMapping/>
  </p:clrMapOvr>
  <p:hf sldNum="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15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435232660"/>
      </p:ext>
    </p:extLst>
  </p:cSld>
  <p:clrMapOvr>
    <a:masterClrMapping/>
  </p:clrMapOvr>
  <p:hf sldNum="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16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925527387"/>
      </p:ext>
    </p:extLst>
  </p:cSld>
  <p:clrMapOvr>
    <a:masterClrMapping/>
  </p:clrMapOvr>
  <p:hf sldNum="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17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919876267"/>
      </p:ext>
    </p:extLst>
  </p:cSld>
  <p:clrMapOvr>
    <a:masterClrMapping/>
  </p:clrMapOvr>
  <p:hf sldNum="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18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812327138"/>
      </p:ext>
    </p:extLst>
  </p:cSld>
  <p:clrMapOvr>
    <a:masterClrMapping/>
  </p:clrMapOvr>
  <p:hf sldNum="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19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991717574"/>
      </p:ext>
    </p:extLst>
  </p:cSld>
  <p:clrMapOvr>
    <a:masterClrMapping/>
  </p:clrMapOvr>
  <p:hf sldNum="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20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707143743"/>
      </p:ext>
    </p:extLst>
  </p:cSld>
  <p:clrMapOvr>
    <a:masterClrMapping/>
  </p:clrMapOvr>
  <p:hf sldNum="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2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461264080"/>
      </p:ext>
    </p:extLst>
  </p:cSld>
  <p:clrMapOvr>
    <a:masterClrMapping/>
  </p:clrMapOvr>
  <p:hf sldNum="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22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48798503"/>
      </p:ext>
    </p:extLst>
  </p:cSld>
  <p:clrMapOvr>
    <a:masterClrMapping/>
  </p:clrMapOvr>
  <p:hf sldNum="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23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914931951"/>
      </p:ext>
    </p:extLst>
  </p:cSld>
  <p:clrMapOvr>
    <a:masterClrMapping/>
  </p:clrMapOvr>
  <p:hf sldNum="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24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430045916"/>
      </p:ext>
    </p:extLst>
  </p:cSld>
  <p:clrMapOvr>
    <a:masterClrMapping/>
  </p:clrMapOvr>
  <p:hf sldNum="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7" name="Group 4"/>
          <p:cNvGrpSpPr>
            <a:grpSpLocks noChangeAspect="1"/>
          </p:cNvGrpSpPr>
          <p:nvPr userDrawn="1"/>
        </p:nvGrpSpPr>
        <p:grpSpPr bwMode="auto">
          <a:xfrm rot="10800000" flipH="1">
            <a:off x="9703559" y="5065180"/>
            <a:ext cx="3020116" cy="2147079"/>
            <a:chOff x="2074" y="-2"/>
            <a:chExt cx="4082" cy="2902"/>
          </a:xfrm>
          <a:gradFill>
            <a:gsLst>
              <a:gs pos="0">
                <a:srgbClr val="363F4A"/>
              </a:gs>
              <a:gs pos="97101">
                <a:srgbClr val="20AEE5"/>
              </a:gs>
              <a:gs pos="73000">
                <a:srgbClr val="0070C0"/>
              </a:gs>
            </a:gsLst>
            <a:lin ang="10800000" scaled="0"/>
          </a:gradFill>
        </p:grpSpPr>
        <p:sp>
          <p:nvSpPr>
            <p:cNvPr id="8" name="Oval 5"/>
            <p:cNvSpPr>
              <a:spLocks noChangeArrowheads="1"/>
            </p:cNvSpPr>
            <p:nvPr/>
          </p:nvSpPr>
          <p:spPr bwMode="auto">
            <a:xfrm>
              <a:off x="5919" y="2014"/>
              <a:ext cx="56" cy="5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6"/>
            <p:cNvSpPr/>
            <p:nvPr/>
          </p:nvSpPr>
          <p:spPr bwMode="auto">
            <a:xfrm>
              <a:off x="5747" y="701"/>
              <a:ext cx="122" cy="142"/>
            </a:xfrm>
            <a:custGeom>
              <a:avLst/>
              <a:gdLst>
                <a:gd name="T0" fmla="*/ 122 w 122"/>
                <a:gd name="T1" fmla="*/ 71 h 142"/>
                <a:gd name="T2" fmla="*/ 61 w 122"/>
                <a:gd name="T3" fmla="*/ 106 h 142"/>
                <a:gd name="T4" fmla="*/ 0 w 122"/>
                <a:gd name="T5" fmla="*/ 142 h 142"/>
                <a:gd name="T6" fmla="*/ 0 w 122"/>
                <a:gd name="T7" fmla="*/ 71 h 142"/>
                <a:gd name="T8" fmla="*/ 0 w 122"/>
                <a:gd name="T9" fmla="*/ 0 h 142"/>
                <a:gd name="T10" fmla="*/ 61 w 122"/>
                <a:gd name="T11" fmla="*/ 35 h 142"/>
                <a:gd name="T12" fmla="*/ 122 w 122"/>
                <a:gd name="T13" fmla="*/ 71 h 142"/>
              </a:gdLst>
              <a:ahLst/>
              <a:cxnLst>
                <a:cxn ang="0">
                  <a:pos x="T0" y="T1"/>
                </a:cxn>
                <a:cxn ang="0">
                  <a:pos x="T2" y="T3"/>
                </a:cxn>
                <a:cxn ang="0">
                  <a:pos x="T4" y="T5"/>
                </a:cxn>
                <a:cxn ang="0">
                  <a:pos x="T6" y="T7"/>
                </a:cxn>
                <a:cxn ang="0">
                  <a:pos x="T8" y="T9"/>
                </a:cxn>
                <a:cxn ang="0">
                  <a:pos x="T10" y="T11"/>
                </a:cxn>
                <a:cxn ang="0">
                  <a:pos x="T12" y="T13"/>
                </a:cxn>
              </a:cxnLst>
              <a:rect l="0" t="0" r="r" b="b"/>
              <a:pathLst>
                <a:path w="122" h="142">
                  <a:moveTo>
                    <a:pt x="122" y="71"/>
                  </a:moveTo>
                  <a:lnTo>
                    <a:pt x="61" y="106"/>
                  </a:lnTo>
                  <a:lnTo>
                    <a:pt x="0" y="142"/>
                  </a:lnTo>
                  <a:lnTo>
                    <a:pt x="0" y="71"/>
                  </a:lnTo>
                  <a:lnTo>
                    <a:pt x="0" y="0"/>
                  </a:lnTo>
                  <a:lnTo>
                    <a:pt x="61" y="35"/>
                  </a:ln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Oval 7"/>
            <p:cNvSpPr>
              <a:spLocks noChangeArrowheads="1"/>
            </p:cNvSpPr>
            <p:nvPr/>
          </p:nvSpPr>
          <p:spPr bwMode="auto">
            <a:xfrm>
              <a:off x="5167" y="74"/>
              <a:ext cx="55"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
            <p:cNvSpPr>
              <a:spLocks noEditPoints="1"/>
            </p:cNvSpPr>
            <p:nvPr/>
          </p:nvSpPr>
          <p:spPr bwMode="auto">
            <a:xfrm>
              <a:off x="3181" y="421"/>
              <a:ext cx="242" cy="239"/>
            </a:xfrm>
            <a:custGeom>
              <a:avLst/>
              <a:gdLst>
                <a:gd name="T0" fmla="*/ 71 w 143"/>
                <a:gd name="T1" fmla="*/ 141 h 141"/>
                <a:gd name="T2" fmla="*/ 143 w 143"/>
                <a:gd name="T3" fmla="*/ 70 h 141"/>
                <a:gd name="T4" fmla="*/ 71 w 143"/>
                <a:gd name="T5" fmla="*/ 0 h 141"/>
                <a:gd name="T6" fmla="*/ 0 w 143"/>
                <a:gd name="T7" fmla="*/ 70 h 141"/>
                <a:gd name="T8" fmla="*/ 71 w 143"/>
                <a:gd name="T9" fmla="*/ 141 h 141"/>
                <a:gd name="T10" fmla="*/ 71 w 143"/>
                <a:gd name="T11" fmla="*/ 4 h 141"/>
                <a:gd name="T12" fmla="*/ 139 w 143"/>
                <a:gd name="T13" fmla="*/ 70 h 141"/>
                <a:gd name="T14" fmla="*/ 71 w 143"/>
                <a:gd name="T15" fmla="*/ 137 h 141"/>
                <a:gd name="T16" fmla="*/ 4 w 143"/>
                <a:gd name="T17" fmla="*/ 70 h 141"/>
                <a:gd name="T18" fmla="*/ 71 w 143"/>
                <a:gd name="T19" fmla="*/ 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1">
                  <a:moveTo>
                    <a:pt x="71" y="141"/>
                  </a:moveTo>
                  <a:cubicBezTo>
                    <a:pt x="111" y="141"/>
                    <a:pt x="143" y="109"/>
                    <a:pt x="143" y="70"/>
                  </a:cubicBezTo>
                  <a:cubicBezTo>
                    <a:pt x="143" y="32"/>
                    <a:pt x="111" y="0"/>
                    <a:pt x="71" y="0"/>
                  </a:cubicBezTo>
                  <a:cubicBezTo>
                    <a:pt x="32" y="0"/>
                    <a:pt x="0" y="32"/>
                    <a:pt x="0" y="70"/>
                  </a:cubicBezTo>
                  <a:cubicBezTo>
                    <a:pt x="0" y="109"/>
                    <a:pt x="32" y="141"/>
                    <a:pt x="71" y="141"/>
                  </a:cubicBezTo>
                  <a:close/>
                  <a:moveTo>
                    <a:pt x="71" y="4"/>
                  </a:moveTo>
                  <a:cubicBezTo>
                    <a:pt x="108" y="4"/>
                    <a:pt x="139" y="34"/>
                    <a:pt x="139" y="70"/>
                  </a:cubicBezTo>
                  <a:cubicBezTo>
                    <a:pt x="139" y="107"/>
                    <a:pt x="108" y="137"/>
                    <a:pt x="71" y="137"/>
                  </a:cubicBezTo>
                  <a:cubicBezTo>
                    <a:pt x="34" y="137"/>
                    <a:pt x="4" y="107"/>
                    <a:pt x="4" y="70"/>
                  </a:cubicBezTo>
                  <a:cubicBezTo>
                    <a:pt x="4" y="34"/>
                    <a:pt x="34" y="4"/>
                    <a:pt x="7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9"/>
            <p:cNvSpPr>
              <a:spLocks noEditPoints="1"/>
            </p:cNvSpPr>
            <p:nvPr/>
          </p:nvSpPr>
          <p:spPr bwMode="auto">
            <a:xfrm>
              <a:off x="5441" y="1498"/>
              <a:ext cx="189" cy="187"/>
            </a:xfrm>
            <a:custGeom>
              <a:avLst/>
              <a:gdLst>
                <a:gd name="T0" fmla="*/ 112 w 112"/>
                <a:gd name="T1" fmla="*/ 56 h 111"/>
                <a:gd name="T2" fmla="*/ 56 w 112"/>
                <a:gd name="T3" fmla="*/ 0 h 111"/>
                <a:gd name="T4" fmla="*/ 0 w 112"/>
                <a:gd name="T5" fmla="*/ 56 h 111"/>
                <a:gd name="T6" fmla="*/ 56 w 112"/>
                <a:gd name="T7" fmla="*/ 111 h 111"/>
                <a:gd name="T8" fmla="*/ 112 w 112"/>
                <a:gd name="T9" fmla="*/ 56 h 111"/>
                <a:gd name="T10" fmla="*/ 11 w 112"/>
                <a:gd name="T11" fmla="*/ 56 h 111"/>
                <a:gd name="T12" fmla="*/ 56 w 112"/>
                <a:gd name="T13" fmla="*/ 11 h 111"/>
                <a:gd name="T14" fmla="*/ 102 w 112"/>
                <a:gd name="T15" fmla="*/ 56 h 111"/>
                <a:gd name="T16" fmla="*/ 56 w 112"/>
                <a:gd name="T17" fmla="*/ 101 h 111"/>
                <a:gd name="T18" fmla="*/ 11 w 112"/>
                <a:gd name="T19"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1">
                  <a:moveTo>
                    <a:pt x="112" y="56"/>
                  </a:moveTo>
                  <a:cubicBezTo>
                    <a:pt x="112" y="25"/>
                    <a:pt x="87" y="0"/>
                    <a:pt x="56" y="0"/>
                  </a:cubicBezTo>
                  <a:cubicBezTo>
                    <a:pt x="25" y="0"/>
                    <a:pt x="0" y="25"/>
                    <a:pt x="0" y="56"/>
                  </a:cubicBezTo>
                  <a:cubicBezTo>
                    <a:pt x="0" y="86"/>
                    <a:pt x="25" y="111"/>
                    <a:pt x="56" y="111"/>
                  </a:cubicBezTo>
                  <a:cubicBezTo>
                    <a:pt x="87" y="111"/>
                    <a:pt x="112" y="86"/>
                    <a:pt x="112" y="56"/>
                  </a:cubicBezTo>
                  <a:close/>
                  <a:moveTo>
                    <a:pt x="11" y="56"/>
                  </a:moveTo>
                  <a:cubicBezTo>
                    <a:pt x="11" y="31"/>
                    <a:pt x="31" y="11"/>
                    <a:pt x="56" y="11"/>
                  </a:cubicBezTo>
                  <a:cubicBezTo>
                    <a:pt x="81" y="11"/>
                    <a:pt x="102" y="31"/>
                    <a:pt x="102" y="56"/>
                  </a:cubicBezTo>
                  <a:cubicBezTo>
                    <a:pt x="102" y="80"/>
                    <a:pt x="81" y="101"/>
                    <a:pt x="56" y="101"/>
                  </a:cubicBezTo>
                  <a:cubicBezTo>
                    <a:pt x="31" y="101"/>
                    <a:pt x="11" y="80"/>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Oval 10"/>
            <p:cNvSpPr>
              <a:spLocks noChangeArrowheads="1"/>
            </p:cNvSpPr>
            <p:nvPr/>
          </p:nvSpPr>
          <p:spPr bwMode="auto">
            <a:xfrm>
              <a:off x="2943" y="640"/>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1"/>
            <p:cNvSpPr>
              <a:spLocks noEditPoints="1"/>
            </p:cNvSpPr>
            <p:nvPr/>
          </p:nvSpPr>
          <p:spPr bwMode="auto">
            <a:xfrm>
              <a:off x="2074" y="-2"/>
              <a:ext cx="3877" cy="2555"/>
            </a:xfrm>
            <a:custGeom>
              <a:avLst/>
              <a:gdLst>
                <a:gd name="T0" fmla="*/ 425 w 2293"/>
                <a:gd name="T1" fmla="*/ 226 h 1510"/>
                <a:gd name="T2" fmla="*/ 327 w 2293"/>
                <a:gd name="T3" fmla="*/ 320 h 1510"/>
                <a:gd name="T4" fmla="*/ 726 w 2293"/>
                <a:gd name="T5" fmla="*/ 424 h 1510"/>
                <a:gd name="T6" fmla="*/ 1311 w 2293"/>
                <a:gd name="T7" fmla="*/ 457 h 1510"/>
                <a:gd name="T8" fmla="*/ 1374 w 2293"/>
                <a:gd name="T9" fmla="*/ 550 h 1510"/>
                <a:gd name="T10" fmla="*/ 1068 w 2293"/>
                <a:gd name="T11" fmla="*/ 571 h 1510"/>
                <a:gd name="T12" fmla="*/ 1571 w 2293"/>
                <a:gd name="T13" fmla="*/ 457 h 1510"/>
                <a:gd name="T14" fmla="*/ 1525 w 2293"/>
                <a:gd name="T15" fmla="*/ 708 h 1510"/>
                <a:gd name="T16" fmla="*/ 1395 w 2293"/>
                <a:gd name="T17" fmla="*/ 934 h 1510"/>
                <a:gd name="T18" fmla="*/ 1623 w 2293"/>
                <a:gd name="T19" fmla="*/ 611 h 1510"/>
                <a:gd name="T20" fmla="*/ 1755 w 2293"/>
                <a:gd name="T21" fmla="*/ 858 h 1510"/>
                <a:gd name="T22" fmla="*/ 1703 w 2293"/>
                <a:gd name="T23" fmla="*/ 769 h 1510"/>
                <a:gd name="T24" fmla="*/ 1596 w 2293"/>
                <a:gd name="T25" fmla="*/ 1196 h 1510"/>
                <a:gd name="T26" fmla="*/ 1527 w 2293"/>
                <a:gd name="T27" fmla="*/ 1288 h 1510"/>
                <a:gd name="T28" fmla="*/ 1607 w 2293"/>
                <a:gd name="T29" fmla="*/ 1019 h 1510"/>
                <a:gd name="T30" fmla="*/ 1635 w 2293"/>
                <a:gd name="T31" fmla="*/ 1331 h 1510"/>
                <a:gd name="T32" fmla="*/ 1840 w 2293"/>
                <a:gd name="T33" fmla="*/ 972 h 1510"/>
                <a:gd name="T34" fmla="*/ 1939 w 2293"/>
                <a:gd name="T35" fmla="*/ 1331 h 1510"/>
                <a:gd name="T36" fmla="*/ 1964 w 2293"/>
                <a:gd name="T37" fmla="*/ 1510 h 1510"/>
                <a:gd name="T38" fmla="*/ 1989 w 2293"/>
                <a:gd name="T39" fmla="*/ 1331 h 1510"/>
                <a:gd name="T40" fmla="*/ 1850 w 2293"/>
                <a:gd name="T41" fmla="*/ 972 h 1510"/>
                <a:gd name="T42" fmla="*/ 1879 w 2293"/>
                <a:gd name="T43" fmla="*/ 685 h 1510"/>
                <a:gd name="T44" fmla="*/ 2253 w 2293"/>
                <a:gd name="T45" fmla="*/ 680 h 1510"/>
                <a:gd name="T46" fmla="*/ 2056 w 2293"/>
                <a:gd name="T47" fmla="*/ 657 h 1510"/>
                <a:gd name="T48" fmla="*/ 2033 w 2293"/>
                <a:gd name="T49" fmla="*/ 269 h 1510"/>
                <a:gd name="T50" fmla="*/ 2268 w 2293"/>
                <a:gd name="T51" fmla="*/ 36 h 1510"/>
                <a:gd name="T52" fmla="*/ 2259 w 2293"/>
                <a:gd name="T53" fmla="*/ 22 h 1510"/>
                <a:gd name="T54" fmla="*/ 1845 w 2293"/>
                <a:gd name="T55" fmla="*/ 191 h 1510"/>
                <a:gd name="T56" fmla="*/ 1681 w 2293"/>
                <a:gd name="T57" fmla="*/ 282 h 1510"/>
                <a:gd name="T58" fmla="*/ 1272 w 2293"/>
                <a:gd name="T59" fmla="*/ 16 h 1510"/>
                <a:gd name="T60" fmla="*/ 1265 w 2293"/>
                <a:gd name="T61" fmla="*/ 30 h 1510"/>
                <a:gd name="T62" fmla="*/ 1216 w 2293"/>
                <a:gd name="T63" fmla="*/ 16 h 1510"/>
                <a:gd name="T64" fmla="*/ 1209 w 2293"/>
                <a:gd name="T65" fmla="*/ 30 h 1510"/>
                <a:gd name="T66" fmla="*/ 1138 w 2293"/>
                <a:gd name="T67" fmla="*/ 204 h 1510"/>
                <a:gd name="T68" fmla="*/ 1391 w 2293"/>
                <a:gd name="T69" fmla="*/ 210 h 1510"/>
                <a:gd name="T70" fmla="*/ 1448 w 2293"/>
                <a:gd name="T71" fmla="*/ 209 h 1510"/>
                <a:gd name="T72" fmla="*/ 1840 w 2293"/>
                <a:gd name="T73" fmla="*/ 687 h 1510"/>
                <a:gd name="T74" fmla="*/ 1360 w 2293"/>
                <a:gd name="T75" fmla="*/ 447 h 1510"/>
                <a:gd name="T76" fmla="*/ 948 w 2293"/>
                <a:gd name="T77" fmla="*/ 315 h 1510"/>
                <a:gd name="T78" fmla="*/ 515 w 2293"/>
                <a:gd name="T79" fmla="*/ 315 h 1510"/>
                <a:gd name="T80" fmla="*/ 0 w 2293"/>
                <a:gd name="T81" fmla="*/ 231 h 1510"/>
                <a:gd name="T82" fmla="*/ 1273 w 2293"/>
                <a:gd name="T83" fmla="*/ 853 h 1510"/>
                <a:gd name="T84" fmla="*/ 1516 w 2293"/>
                <a:gd name="T85" fmla="*/ 853 h 1510"/>
                <a:gd name="T86" fmla="*/ 1765 w 2293"/>
                <a:gd name="T87" fmla="*/ 826 h 1510"/>
                <a:gd name="T88" fmla="*/ 1869 w 2293"/>
                <a:gd name="T89" fmla="*/ 783 h 1510"/>
                <a:gd name="T90" fmla="*/ 1869 w 2293"/>
                <a:gd name="T91" fmla="*/ 783 h 1510"/>
                <a:gd name="T92" fmla="*/ 2039 w 2293"/>
                <a:gd name="T93" fmla="*/ 452 h 1510"/>
                <a:gd name="T94" fmla="*/ 1840 w 2293"/>
                <a:gd name="T95" fmla="*/ 643 h 1510"/>
                <a:gd name="T96" fmla="*/ 1845 w 2293"/>
                <a:gd name="T97" fmla="*/ 227 h 1510"/>
                <a:gd name="T98" fmla="*/ 2043 w 2293"/>
                <a:gd name="T99" fmla="*/ 452 h 1510"/>
                <a:gd name="T100" fmla="*/ 1845 w 2293"/>
                <a:gd name="T101" fmla="*/ 227 h 1510"/>
                <a:gd name="T102" fmla="*/ 1647 w 2293"/>
                <a:gd name="T103" fmla="*/ 452 h 1510"/>
                <a:gd name="T104" fmla="*/ 726 w 2293"/>
                <a:gd name="T105" fmla="*/ 227 h 1510"/>
                <a:gd name="T106" fmla="*/ 726 w 2293"/>
                <a:gd name="T107" fmla="*/ 227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93" h="1510">
                  <a:moveTo>
                    <a:pt x="25" y="255"/>
                  </a:moveTo>
                  <a:cubicBezTo>
                    <a:pt x="39" y="255"/>
                    <a:pt x="50" y="244"/>
                    <a:pt x="50" y="231"/>
                  </a:cubicBezTo>
                  <a:cubicBezTo>
                    <a:pt x="50" y="229"/>
                    <a:pt x="50" y="227"/>
                    <a:pt x="50" y="226"/>
                  </a:cubicBezTo>
                  <a:cubicBezTo>
                    <a:pt x="425" y="226"/>
                    <a:pt x="425" y="226"/>
                    <a:pt x="425" y="226"/>
                  </a:cubicBezTo>
                  <a:cubicBezTo>
                    <a:pt x="502" y="315"/>
                    <a:pt x="502" y="315"/>
                    <a:pt x="502" y="315"/>
                  </a:cubicBezTo>
                  <a:cubicBezTo>
                    <a:pt x="360" y="315"/>
                    <a:pt x="360" y="315"/>
                    <a:pt x="360" y="315"/>
                  </a:cubicBezTo>
                  <a:cubicBezTo>
                    <a:pt x="358" y="309"/>
                    <a:pt x="351" y="304"/>
                    <a:pt x="344" y="304"/>
                  </a:cubicBezTo>
                  <a:cubicBezTo>
                    <a:pt x="335" y="304"/>
                    <a:pt x="327" y="311"/>
                    <a:pt x="327" y="320"/>
                  </a:cubicBezTo>
                  <a:cubicBezTo>
                    <a:pt x="327" y="329"/>
                    <a:pt x="335" y="337"/>
                    <a:pt x="344" y="337"/>
                  </a:cubicBezTo>
                  <a:cubicBezTo>
                    <a:pt x="351" y="337"/>
                    <a:pt x="358" y="332"/>
                    <a:pt x="360" y="326"/>
                  </a:cubicBezTo>
                  <a:cubicBezTo>
                    <a:pt x="621" y="326"/>
                    <a:pt x="621" y="326"/>
                    <a:pt x="621" y="326"/>
                  </a:cubicBezTo>
                  <a:cubicBezTo>
                    <a:pt x="624" y="380"/>
                    <a:pt x="670" y="424"/>
                    <a:pt x="726" y="424"/>
                  </a:cubicBezTo>
                  <a:cubicBezTo>
                    <a:pt x="782" y="424"/>
                    <a:pt x="829" y="380"/>
                    <a:pt x="831" y="326"/>
                  </a:cubicBezTo>
                  <a:cubicBezTo>
                    <a:pt x="944" y="326"/>
                    <a:pt x="944" y="326"/>
                    <a:pt x="944" y="326"/>
                  </a:cubicBezTo>
                  <a:cubicBezTo>
                    <a:pt x="1077" y="457"/>
                    <a:pt x="1077" y="457"/>
                    <a:pt x="1077" y="457"/>
                  </a:cubicBezTo>
                  <a:cubicBezTo>
                    <a:pt x="1311" y="457"/>
                    <a:pt x="1311" y="457"/>
                    <a:pt x="1311" y="457"/>
                  </a:cubicBezTo>
                  <a:cubicBezTo>
                    <a:pt x="1314" y="468"/>
                    <a:pt x="1324" y="477"/>
                    <a:pt x="1336" y="477"/>
                  </a:cubicBezTo>
                  <a:cubicBezTo>
                    <a:pt x="1348" y="477"/>
                    <a:pt x="1358" y="468"/>
                    <a:pt x="1360" y="457"/>
                  </a:cubicBezTo>
                  <a:cubicBezTo>
                    <a:pt x="1468" y="457"/>
                    <a:pt x="1468" y="457"/>
                    <a:pt x="1468" y="457"/>
                  </a:cubicBezTo>
                  <a:cubicBezTo>
                    <a:pt x="1374" y="550"/>
                    <a:pt x="1374" y="550"/>
                    <a:pt x="1374" y="550"/>
                  </a:cubicBezTo>
                  <a:cubicBezTo>
                    <a:pt x="1084" y="550"/>
                    <a:pt x="1084" y="550"/>
                    <a:pt x="1084" y="550"/>
                  </a:cubicBezTo>
                  <a:cubicBezTo>
                    <a:pt x="1082" y="543"/>
                    <a:pt x="1075" y="539"/>
                    <a:pt x="1068" y="539"/>
                  </a:cubicBezTo>
                  <a:cubicBezTo>
                    <a:pt x="1059" y="539"/>
                    <a:pt x="1051" y="546"/>
                    <a:pt x="1051" y="555"/>
                  </a:cubicBezTo>
                  <a:cubicBezTo>
                    <a:pt x="1051" y="564"/>
                    <a:pt x="1059" y="571"/>
                    <a:pt x="1068" y="571"/>
                  </a:cubicBezTo>
                  <a:cubicBezTo>
                    <a:pt x="1075" y="571"/>
                    <a:pt x="1082" y="567"/>
                    <a:pt x="1084" y="560"/>
                  </a:cubicBezTo>
                  <a:cubicBezTo>
                    <a:pt x="1378" y="560"/>
                    <a:pt x="1378" y="560"/>
                    <a:pt x="1378" y="560"/>
                  </a:cubicBezTo>
                  <a:cubicBezTo>
                    <a:pt x="1483" y="457"/>
                    <a:pt x="1483" y="457"/>
                    <a:pt x="1483" y="457"/>
                  </a:cubicBezTo>
                  <a:cubicBezTo>
                    <a:pt x="1571" y="457"/>
                    <a:pt x="1571" y="457"/>
                    <a:pt x="1571" y="457"/>
                  </a:cubicBezTo>
                  <a:cubicBezTo>
                    <a:pt x="1572" y="511"/>
                    <a:pt x="1589" y="561"/>
                    <a:pt x="1617" y="603"/>
                  </a:cubicBezTo>
                  <a:cubicBezTo>
                    <a:pt x="1617" y="603"/>
                    <a:pt x="1617" y="603"/>
                    <a:pt x="1617" y="603"/>
                  </a:cubicBezTo>
                  <a:cubicBezTo>
                    <a:pt x="1517" y="701"/>
                    <a:pt x="1517" y="701"/>
                    <a:pt x="1517" y="701"/>
                  </a:cubicBezTo>
                  <a:cubicBezTo>
                    <a:pt x="1525" y="708"/>
                    <a:pt x="1525" y="708"/>
                    <a:pt x="1525" y="708"/>
                  </a:cubicBezTo>
                  <a:cubicBezTo>
                    <a:pt x="1395" y="634"/>
                    <a:pt x="1395" y="634"/>
                    <a:pt x="1395" y="634"/>
                  </a:cubicBezTo>
                  <a:cubicBezTo>
                    <a:pt x="1263" y="709"/>
                    <a:pt x="1263" y="709"/>
                    <a:pt x="1263" y="709"/>
                  </a:cubicBezTo>
                  <a:cubicBezTo>
                    <a:pt x="1263" y="859"/>
                    <a:pt x="1263" y="859"/>
                    <a:pt x="1263" y="859"/>
                  </a:cubicBezTo>
                  <a:cubicBezTo>
                    <a:pt x="1395" y="934"/>
                    <a:pt x="1395" y="934"/>
                    <a:pt x="1395" y="934"/>
                  </a:cubicBezTo>
                  <a:cubicBezTo>
                    <a:pt x="1526" y="859"/>
                    <a:pt x="1526" y="859"/>
                    <a:pt x="1526" y="859"/>
                  </a:cubicBezTo>
                  <a:cubicBezTo>
                    <a:pt x="1526" y="709"/>
                    <a:pt x="1526" y="709"/>
                    <a:pt x="1526" y="709"/>
                  </a:cubicBezTo>
                  <a:cubicBezTo>
                    <a:pt x="1525" y="708"/>
                    <a:pt x="1525" y="708"/>
                    <a:pt x="1525" y="708"/>
                  </a:cubicBezTo>
                  <a:cubicBezTo>
                    <a:pt x="1623" y="611"/>
                    <a:pt x="1623" y="611"/>
                    <a:pt x="1623" y="611"/>
                  </a:cubicBezTo>
                  <a:cubicBezTo>
                    <a:pt x="1672" y="677"/>
                    <a:pt x="1751" y="721"/>
                    <a:pt x="1840" y="723"/>
                  </a:cubicBezTo>
                  <a:cubicBezTo>
                    <a:pt x="1840" y="772"/>
                    <a:pt x="1840" y="772"/>
                    <a:pt x="1840" y="772"/>
                  </a:cubicBezTo>
                  <a:cubicBezTo>
                    <a:pt x="1755" y="821"/>
                    <a:pt x="1755" y="821"/>
                    <a:pt x="1755" y="821"/>
                  </a:cubicBezTo>
                  <a:cubicBezTo>
                    <a:pt x="1755" y="858"/>
                    <a:pt x="1755" y="858"/>
                    <a:pt x="1755" y="858"/>
                  </a:cubicBezTo>
                  <a:cubicBezTo>
                    <a:pt x="1680" y="932"/>
                    <a:pt x="1680" y="932"/>
                    <a:pt x="1680" y="932"/>
                  </a:cubicBezTo>
                  <a:cubicBezTo>
                    <a:pt x="1680" y="807"/>
                    <a:pt x="1680" y="807"/>
                    <a:pt x="1680" y="807"/>
                  </a:cubicBezTo>
                  <a:cubicBezTo>
                    <a:pt x="1711" y="776"/>
                    <a:pt x="1711" y="776"/>
                    <a:pt x="1711" y="776"/>
                  </a:cubicBezTo>
                  <a:cubicBezTo>
                    <a:pt x="1703" y="769"/>
                    <a:pt x="1703" y="769"/>
                    <a:pt x="1703" y="769"/>
                  </a:cubicBezTo>
                  <a:cubicBezTo>
                    <a:pt x="1669" y="803"/>
                    <a:pt x="1669" y="803"/>
                    <a:pt x="1669" y="803"/>
                  </a:cubicBezTo>
                  <a:cubicBezTo>
                    <a:pt x="1669" y="943"/>
                    <a:pt x="1669" y="943"/>
                    <a:pt x="1669" y="943"/>
                  </a:cubicBezTo>
                  <a:cubicBezTo>
                    <a:pt x="1596" y="1015"/>
                    <a:pt x="1596" y="1015"/>
                    <a:pt x="1596" y="1015"/>
                  </a:cubicBezTo>
                  <a:cubicBezTo>
                    <a:pt x="1596" y="1196"/>
                    <a:pt x="1596" y="1196"/>
                    <a:pt x="1596" y="1196"/>
                  </a:cubicBezTo>
                  <a:cubicBezTo>
                    <a:pt x="1535" y="1257"/>
                    <a:pt x="1535" y="1257"/>
                    <a:pt x="1535" y="1257"/>
                  </a:cubicBezTo>
                  <a:cubicBezTo>
                    <a:pt x="1533" y="1256"/>
                    <a:pt x="1530" y="1255"/>
                    <a:pt x="1527" y="1255"/>
                  </a:cubicBezTo>
                  <a:cubicBezTo>
                    <a:pt x="1518" y="1255"/>
                    <a:pt x="1511" y="1262"/>
                    <a:pt x="1511" y="1271"/>
                  </a:cubicBezTo>
                  <a:cubicBezTo>
                    <a:pt x="1511" y="1280"/>
                    <a:pt x="1518" y="1288"/>
                    <a:pt x="1527" y="1288"/>
                  </a:cubicBezTo>
                  <a:cubicBezTo>
                    <a:pt x="1537" y="1288"/>
                    <a:pt x="1544" y="1280"/>
                    <a:pt x="1544" y="1271"/>
                  </a:cubicBezTo>
                  <a:cubicBezTo>
                    <a:pt x="1544" y="1269"/>
                    <a:pt x="1543" y="1266"/>
                    <a:pt x="1542" y="1264"/>
                  </a:cubicBezTo>
                  <a:cubicBezTo>
                    <a:pt x="1607" y="1200"/>
                    <a:pt x="1607" y="1200"/>
                    <a:pt x="1607" y="1200"/>
                  </a:cubicBezTo>
                  <a:cubicBezTo>
                    <a:pt x="1607" y="1019"/>
                    <a:pt x="1607" y="1019"/>
                    <a:pt x="1607" y="1019"/>
                  </a:cubicBezTo>
                  <a:cubicBezTo>
                    <a:pt x="1755" y="873"/>
                    <a:pt x="1755" y="873"/>
                    <a:pt x="1755" y="873"/>
                  </a:cubicBezTo>
                  <a:cubicBezTo>
                    <a:pt x="1755" y="918"/>
                    <a:pt x="1755" y="918"/>
                    <a:pt x="1755" y="918"/>
                  </a:cubicBezTo>
                  <a:cubicBezTo>
                    <a:pt x="1635" y="1037"/>
                    <a:pt x="1635" y="1037"/>
                    <a:pt x="1635" y="1037"/>
                  </a:cubicBezTo>
                  <a:cubicBezTo>
                    <a:pt x="1635" y="1331"/>
                    <a:pt x="1635" y="1331"/>
                    <a:pt x="1635" y="1331"/>
                  </a:cubicBezTo>
                  <a:cubicBezTo>
                    <a:pt x="1645" y="1331"/>
                    <a:pt x="1645" y="1331"/>
                    <a:pt x="1645" y="1331"/>
                  </a:cubicBezTo>
                  <a:cubicBezTo>
                    <a:pt x="1645" y="1041"/>
                    <a:pt x="1645" y="1041"/>
                    <a:pt x="1645" y="1041"/>
                  </a:cubicBezTo>
                  <a:cubicBezTo>
                    <a:pt x="1761" y="927"/>
                    <a:pt x="1761" y="927"/>
                    <a:pt x="1761" y="927"/>
                  </a:cubicBezTo>
                  <a:cubicBezTo>
                    <a:pt x="1840" y="972"/>
                    <a:pt x="1840" y="972"/>
                    <a:pt x="1840" y="972"/>
                  </a:cubicBezTo>
                  <a:cubicBezTo>
                    <a:pt x="1840" y="1077"/>
                    <a:pt x="1840" y="1077"/>
                    <a:pt x="1840" y="1077"/>
                  </a:cubicBezTo>
                  <a:cubicBezTo>
                    <a:pt x="1959" y="1194"/>
                    <a:pt x="1959" y="1194"/>
                    <a:pt x="1959" y="1194"/>
                  </a:cubicBezTo>
                  <a:cubicBezTo>
                    <a:pt x="1959" y="1307"/>
                    <a:pt x="1959" y="1307"/>
                    <a:pt x="1959" y="1307"/>
                  </a:cubicBezTo>
                  <a:cubicBezTo>
                    <a:pt x="1948" y="1309"/>
                    <a:pt x="1939" y="1319"/>
                    <a:pt x="1939" y="1331"/>
                  </a:cubicBezTo>
                  <a:cubicBezTo>
                    <a:pt x="1939" y="1343"/>
                    <a:pt x="1948" y="1353"/>
                    <a:pt x="1959" y="1355"/>
                  </a:cubicBezTo>
                  <a:cubicBezTo>
                    <a:pt x="1959" y="1479"/>
                    <a:pt x="1959" y="1479"/>
                    <a:pt x="1959" y="1479"/>
                  </a:cubicBezTo>
                  <a:cubicBezTo>
                    <a:pt x="1953" y="1481"/>
                    <a:pt x="1948" y="1487"/>
                    <a:pt x="1948" y="1494"/>
                  </a:cubicBezTo>
                  <a:cubicBezTo>
                    <a:pt x="1948" y="1503"/>
                    <a:pt x="1955" y="1510"/>
                    <a:pt x="1964" y="1510"/>
                  </a:cubicBezTo>
                  <a:cubicBezTo>
                    <a:pt x="1974" y="1510"/>
                    <a:pt x="1981" y="1503"/>
                    <a:pt x="1981" y="1494"/>
                  </a:cubicBezTo>
                  <a:cubicBezTo>
                    <a:pt x="1981" y="1487"/>
                    <a:pt x="1976" y="1481"/>
                    <a:pt x="1969" y="1479"/>
                  </a:cubicBezTo>
                  <a:cubicBezTo>
                    <a:pt x="1969" y="1355"/>
                    <a:pt x="1969" y="1355"/>
                    <a:pt x="1969" y="1355"/>
                  </a:cubicBezTo>
                  <a:cubicBezTo>
                    <a:pt x="1981" y="1353"/>
                    <a:pt x="1989" y="1343"/>
                    <a:pt x="1989" y="1331"/>
                  </a:cubicBezTo>
                  <a:cubicBezTo>
                    <a:pt x="1989" y="1319"/>
                    <a:pt x="1981" y="1309"/>
                    <a:pt x="1969" y="1307"/>
                  </a:cubicBezTo>
                  <a:cubicBezTo>
                    <a:pt x="1969" y="1190"/>
                    <a:pt x="1969" y="1190"/>
                    <a:pt x="1969" y="1190"/>
                  </a:cubicBezTo>
                  <a:cubicBezTo>
                    <a:pt x="1850" y="1073"/>
                    <a:pt x="1850" y="1073"/>
                    <a:pt x="1850" y="1073"/>
                  </a:cubicBezTo>
                  <a:cubicBezTo>
                    <a:pt x="1850" y="972"/>
                    <a:pt x="1850" y="972"/>
                    <a:pt x="1850" y="972"/>
                  </a:cubicBezTo>
                  <a:cubicBezTo>
                    <a:pt x="1936" y="923"/>
                    <a:pt x="1936" y="923"/>
                    <a:pt x="1936" y="923"/>
                  </a:cubicBezTo>
                  <a:cubicBezTo>
                    <a:pt x="1936" y="821"/>
                    <a:pt x="1936" y="821"/>
                    <a:pt x="1936" y="821"/>
                  </a:cubicBezTo>
                  <a:cubicBezTo>
                    <a:pt x="1879" y="788"/>
                    <a:pt x="1879" y="788"/>
                    <a:pt x="1879" y="788"/>
                  </a:cubicBezTo>
                  <a:cubicBezTo>
                    <a:pt x="1879" y="685"/>
                    <a:pt x="1879" y="685"/>
                    <a:pt x="1879" y="685"/>
                  </a:cubicBezTo>
                  <a:cubicBezTo>
                    <a:pt x="1928" y="678"/>
                    <a:pt x="1973" y="656"/>
                    <a:pt x="2007" y="624"/>
                  </a:cubicBezTo>
                  <a:cubicBezTo>
                    <a:pt x="2051" y="667"/>
                    <a:pt x="2051" y="667"/>
                    <a:pt x="2051" y="667"/>
                  </a:cubicBezTo>
                  <a:cubicBezTo>
                    <a:pt x="2237" y="667"/>
                    <a:pt x="2237" y="667"/>
                    <a:pt x="2237" y="667"/>
                  </a:cubicBezTo>
                  <a:cubicBezTo>
                    <a:pt x="2238" y="675"/>
                    <a:pt x="2245" y="680"/>
                    <a:pt x="2253" y="680"/>
                  </a:cubicBezTo>
                  <a:cubicBezTo>
                    <a:pt x="2262" y="680"/>
                    <a:pt x="2269" y="673"/>
                    <a:pt x="2269" y="664"/>
                  </a:cubicBezTo>
                  <a:cubicBezTo>
                    <a:pt x="2269" y="655"/>
                    <a:pt x="2262" y="647"/>
                    <a:pt x="2253" y="647"/>
                  </a:cubicBezTo>
                  <a:cubicBezTo>
                    <a:pt x="2246" y="647"/>
                    <a:pt x="2240" y="651"/>
                    <a:pt x="2237" y="657"/>
                  </a:cubicBezTo>
                  <a:cubicBezTo>
                    <a:pt x="2056" y="657"/>
                    <a:pt x="2056" y="657"/>
                    <a:pt x="2056" y="657"/>
                  </a:cubicBezTo>
                  <a:cubicBezTo>
                    <a:pt x="2015" y="617"/>
                    <a:pt x="2015" y="617"/>
                    <a:pt x="2015" y="617"/>
                  </a:cubicBezTo>
                  <a:cubicBezTo>
                    <a:pt x="2057" y="574"/>
                    <a:pt x="2084" y="516"/>
                    <a:pt x="2084" y="452"/>
                  </a:cubicBezTo>
                  <a:cubicBezTo>
                    <a:pt x="2084" y="388"/>
                    <a:pt x="2057" y="329"/>
                    <a:pt x="2015" y="287"/>
                  </a:cubicBezTo>
                  <a:cubicBezTo>
                    <a:pt x="2033" y="269"/>
                    <a:pt x="2033" y="269"/>
                    <a:pt x="2033" y="269"/>
                  </a:cubicBezTo>
                  <a:cubicBezTo>
                    <a:pt x="2080" y="316"/>
                    <a:pt x="2110" y="380"/>
                    <a:pt x="2110" y="452"/>
                  </a:cubicBezTo>
                  <a:cubicBezTo>
                    <a:pt x="2120" y="452"/>
                    <a:pt x="2120" y="452"/>
                    <a:pt x="2120" y="452"/>
                  </a:cubicBezTo>
                  <a:cubicBezTo>
                    <a:pt x="2120" y="378"/>
                    <a:pt x="2089" y="310"/>
                    <a:pt x="2040" y="261"/>
                  </a:cubicBezTo>
                  <a:cubicBezTo>
                    <a:pt x="2268" y="36"/>
                    <a:pt x="2268" y="36"/>
                    <a:pt x="2268" y="36"/>
                  </a:cubicBezTo>
                  <a:cubicBezTo>
                    <a:pt x="2271" y="38"/>
                    <a:pt x="2273" y="38"/>
                    <a:pt x="2276" y="38"/>
                  </a:cubicBezTo>
                  <a:cubicBezTo>
                    <a:pt x="2285" y="38"/>
                    <a:pt x="2293" y="31"/>
                    <a:pt x="2293" y="22"/>
                  </a:cubicBezTo>
                  <a:cubicBezTo>
                    <a:pt x="2293" y="13"/>
                    <a:pt x="2285" y="6"/>
                    <a:pt x="2276" y="6"/>
                  </a:cubicBezTo>
                  <a:cubicBezTo>
                    <a:pt x="2267" y="6"/>
                    <a:pt x="2259" y="13"/>
                    <a:pt x="2259" y="22"/>
                  </a:cubicBezTo>
                  <a:cubicBezTo>
                    <a:pt x="2259" y="25"/>
                    <a:pt x="2260" y="27"/>
                    <a:pt x="2261" y="29"/>
                  </a:cubicBezTo>
                  <a:cubicBezTo>
                    <a:pt x="2033" y="254"/>
                    <a:pt x="2033" y="254"/>
                    <a:pt x="2033" y="254"/>
                  </a:cubicBezTo>
                  <a:cubicBezTo>
                    <a:pt x="1984" y="209"/>
                    <a:pt x="1918" y="181"/>
                    <a:pt x="1845" y="181"/>
                  </a:cubicBezTo>
                  <a:cubicBezTo>
                    <a:pt x="1845" y="191"/>
                    <a:pt x="1845" y="191"/>
                    <a:pt x="1845" y="191"/>
                  </a:cubicBezTo>
                  <a:cubicBezTo>
                    <a:pt x="1915" y="191"/>
                    <a:pt x="1978" y="218"/>
                    <a:pt x="2026" y="262"/>
                  </a:cubicBezTo>
                  <a:cubicBezTo>
                    <a:pt x="2007" y="280"/>
                    <a:pt x="2007" y="280"/>
                    <a:pt x="2007" y="280"/>
                  </a:cubicBezTo>
                  <a:cubicBezTo>
                    <a:pt x="1965" y="241"/>
                    <a:pt x="1908" y="217"/>
                    <a:pt x="1845" y="217"/>
                  </a:cubicBezTo>
                  <a:cubicBezTo>
                    <a:pt x="1781" y="217"/>
                    <a:pt x="1723" y="242"/>
                    <a:pt x="1681" y="282"/>
                  </a:cubicBezTo>
                  <a:cubicBezTo>
                    <a:pt x="1596" y="199"/>
                    <a:pt x="1596" y="199"/>
                    <a:pt x="1596" y="199"/>
                  </a:cubicBezTo>
                  <a:cubicBezTo>
                    <a:pt x="1451" y="199"/>
                    <a:pt x="1451" y="199"/>
                    <a:pt x="1451" y="199"/>
                  </a:cubicBezTo>
                  <a:cubicBezTo>
                    <a:pt x="1271" y="22"/>
                    <a:pt x="1271" y="22"/>
                    <a:pt x="1271" y="22"/>
                  </a:cubicBezTo>
                  <a:cubicBezTo>
                    <a:pt x="1272" y="20"/>
                    <a:pt x="1272" y="18"/>
                    <a:pt x="1272" y="16"/>
                  </a:cubicBezTo>
                  <a:cubicBezTo>
                    <a:pt x="1272" y="7"/>
                    <a:pt x="1265" y="0"/>
                    <a:pt x="1256" y="0"/>
                  </a:cubicBezTo>
                  <a:cubicBezTo>
                    <a:pt x="1246" y="0"/>
                    <a:pt x="1239" y="7"/>
                    <a:pt x="1239" y="16"/>
                  </a:cubicBezTo>
                  <a:cubicBezTo>
                    <a:pt x="1239" y="25"/>
                    <a:pt x="1246" y="33"/>
                    <a:pt x="1256" y="33"/>
                  </a:cubicBezTo>
                  <a:cubicBezTo>
                    <a:pt x="1259" y="33"/>
                    <a:pt x="1262" y="32"/>
                    <a:pt x="1265" y="30"/>
                  </a:cubicBezTo>
                  <a:cubicBezTo>
                    <a:pt x="1436" y="199"/>
                    <a:pt x="1436" y="199"/>
                    <a:pt x="1436" y="199"/>
                  </a:cubicBezTo>
                  <a:cubicBezTo>
                    <a:pt x="1394" y="199"/>
                    <a:pt x="1394" y="199"/>
                    <a:pt x="1394" y="199"/>
                  </a:cubicBezTo>
                  <a:cubicBezTo>
                    <a:pt x="1215" y="22"/>
                    <a:pt x="1215" y="22"/>
                    <a:pt x="1215" y="22"/>
                  </a:cubicBezTo>
                  <a:cubicBezTo>
                    <a:pt x="1216" y="20"/>
                    <a:pt x="1216" y="18"/>
                    <a:pt x="1216" y="16"/>
                  </a:cubicBezTo>
                  <a:cubicBezTo>
                    <a:pt x="1216" y="7"/>
                    <a:pt x="1209" y="0"/>
                    <a:pt x="1200" y="0"/>
                  </a:cubicBezTo>
                  <a:cubicBezTo>
                    <a:pt x="1190" y="0"/>
                    <a:pt x="1183" y="7"/>
                    <a:pt x="1183" y="16"/>
                  </a:cubicBezTo>
                  <a:cubicBezTo>
                    <a:pt x="1183" y="25"/>
                    <a:pt x="1190" y="33"/>
                    <a:pt x="1200" y="33"/>
                  </a:cubicBezTo>
                  <a:cubicBezTo>
                    <a:pt x="1203" y="33"/>
                    <a:pt x="1206" y="32"/>
                    <a:pt x="1209" y="30"/>
                  </a:cubicBezTo>
                  <a:cubicBezTo>
                    <a:pt x="1380" y="199"/>
                    <a:pt x="1380" y="199"/>
                    <a:pt x="1380" y="199"/>
                  </a:cubicBezTo>
                  <a:cubicBezTo>
                    <a:pt x="1170" y="199"/>
                    <a:pt x="1170" y="199"/>
                    <a:pt x="1170" y="199"/>
                  </a:cubicBezTo>
                  <a:cubicBezTo>
                    <a:pt x="1168" y="192"/>
                    <a:pt x="1162" y="187"/>
                    <a:pt x="1154" y="187"/>
                  </a:cubicBezTo>
                  <a:cubicBezTo>
                    <a:pt x="1145" y="187"/>
                    <a:pt x="1138" y="195"/>
                    <a:pt x="1138" y="204"/>
                  </a:cubicBezTo>
                  <a:cubicBezTo>
                    <a:pt x="1138" y="213"/>
                    <a:pt x="1145" y="220"/>
                    <a:pt x="1154" y="220"/>
                  </a:cubicBezTo>
                  <a:cubicBezTo>
                    <a:pt x="1162" y="220"/>
                    <a:pt x="1168" y="216"/>
                    <a:pt x="1170" y="209"/>
                  </a:cubicBezTo>
                  <a:cubicBezTo>
                    <a:pt x="1390" y="209"/>
                    <a:pt x="1390" y="209"/>
                    <a:pt x="1390" y="209"/>
                  </a:cubicBezTo>
                  <a:cubicBezTo>
                    <a:pt x="1391" y="210"/>
                    <a:pt x="1391" y="210"/>
                    <a:pt x="1391" y="210"/>
                  </a:cubicBezTo>
                  <a:cubicBezTo>
                    <a:pt x="1392" y="209"/>
                    <a:pt x="1392" y="209"/>
                    <a:pt x="1392" y="209"/>
                  </a:cubicBezTo>
                  <a:cubicBezTo>
                    <a:pt x="1447" y="209"/>
                    <a:pt x="1447" y="209"/>
                    <a:pt x="1447" y="209"/>
                  </a:cubicBezTo>
                  <a:cubicBezTo>
                    <a:pt x="1447" y="210"/>
                    <a:pt x="1447" y="210"/>
                    <a:pt x="1447" y="210"/>
                  </a:cubicBezTo>
                  <a:cubicBezTo>
                    <a:pt x="1448" y="209"/>
                    <a:pt x="1448" y="209"/>
                    <a:pt x="1448" y="209"/>
                  </a:cubicBezTo>
                  <a:cubicBezTo>
                    <a:pt x="1592" y="209"/>
                    <a:pt x="1592" y="209"/>
                    <a:pt x="1592" y="209"/>
                  </a:cubicBezTo>
                  <a:cubicBezTo>
                    <a:pt x="1673" y="289"/>
                    <a:pt x="1673" y="289"/>
                    <a:pt x="1673" y="289"/>
                  </a:cubicBezTo>
                  <a:cubicBezTo>
                    <a:pt x="1632" y="332"/>
                    <a:pt x="1607" y="389"/>
                    <a:pt x="1607" y="452"/>
                  </a:cubicBezTo>
                  <a:cubicBezTo>
                    <a:pt x="1607" y="580"/>
                    <a:pt x="1711" y="684"/>
                    <a:pt x="1840" y="687"/>
                  </a:cubicBezTo>
                  <a:cubicBezTo>
                    <a:pt x="1840" y="712"/>
                    <a:pt x="1840" y="712"/>
                    <a:pt x="1840" y="712"/>
                  </a:cubicBezTo>
                  <a:cubicBezTo>
                    <a:pt x="1697" y="710"/>
                    <a:pt x="1581" y="594"/>
                    <a:pt x="1581" y="452"/>
                  </a:cubicBezTo>
                  <a:cubicBezTo>
                    <a:pt x="1581" y="447"/>
                    <a:pt x="1581" y="447"/>
                    <a:pt x="1581" y="447"/>
                  </a:cubicBezTo>
                  <a:cubicBezTo>
                    <a:pt x="1360" y="447"/>
                    <a:pt x="1360" y="447"/>
                    <a:pt x="1360" y="447"/>
                  </a:cubicBezTo>
                  <a:cubicBezTo>
                    <a:pt x="1358" y="436"/>
                    <a:pt x="1348" y="427"/>
                    <a:pt x="1336" y="427"/>
                  </a:cubicBezTo>
                  <a:cubicBezTo>
                    <a:pt x="1324" y="427"/>
                    <a:pt x="1314" y="436"/>
                    <a:pt x="1311" y="447"/>
                  </a:cubicBezTo>
                  <a:cubicBezTo>
                    <a:pt x="1081" y="447"/>
                    <a:pt x="1081" y="447"/>
                    <a:pt x="1081" y="447"/>
                  </a:cubicBezTo>
                  <a:cubicBezTo>
                    <a:pt x="948" y="315"/>
                    <a:pt x="948" y="315"/>
                    <a:pt x="948" y="315"/>
                  </a:cubicBezTo>
                  <a:cubicBezTo>
                    <a:pt x="831" y="315"/>
                    <a:pt x="831" y="315"/>
                    <a:pt x="831" y="315"/>
                  </a:cubicBezTo>
                  <a:cubicBezTo>
                    <a:pt x="829" y="260"/>
                    <a:pt x="782" y="217"/>
                    <a:pt x="726" y="217"/>
                  </a:cubicBezTo>
                  <a:cubicBezTo>
                    <a:pt x="670" y="217"/>
                    <a:pt x="624" y="260"/>
                    <a:pt x="621" y="315"/>
                  </a:cubicBezTo>
                  <a:cubicBezTo>
                    <a:pt x="515" y="315"/>
                    <a:pt x="515" y="315"/>
                    <a:pt x="515" y="315"/>
                  </a:cubicBezTo>
                  <a:cubicBezTo>
                    <a:pt x="430" y="215"/>
                    <a:pt x="430" y="215"/>
                    <a:pt x="430" y="215"/>
                  </a:cubicBezTo>
                  <a:cubicBezTo>
                    <a:pt x="45" y="215"/>
                    <a:pt x="45" y="215"/>
                    <a:pt x="45" y="215"/>
                  </a:cubicBezTo>
                  <a:cubicBezTo>
                    <a:pt x="40" y="210"/>
                    <a:pt x="33" y="206"/>
                    <a:pt x="25" y="206"/>
                  </a:cubicBezTo>
                  <a:cubicBezTo>
                    <a:pt x="11" y="206"/>
                    <a:pt x="0" y="217"/>
                    <a:pt x="0" y="231"/>
                  </a:cubicBezTo>
                  <a:cubicBezTo>
                    <a:pt x="0" y="244"/>
                    <a:pt x="11" y="255"/>
                    <a:pt x="25" y="255"/>
                  </a:cubicBezTo>
                  <a:close/>
                  <a:moveTo>
                    <a:pt x="1516" y="853"/>
                  </a:moveTo>
                  <a:cubicBezTo>
                    <a:pt x="1395" y="922"/>
                    <a:pt x="1395" y="922"/>
                    <a:pt x="1395" y="922"/>
                  </a:cubicBezTo>
                  <a:cubicBezTo>
                    <a:pt x="1273" y="853"/>
                    <a:pt x="1273" y="853"/>
                    <a:pt x="1273" y="853"/>
                  </a:cubicBezTo>
                  <a:cubicBezTo>
                    <a:pt x="1273" y="715"/>
                    <a:pt x="1273" y="715"/>
                    <a:pt x="1273" y="715"/>
                  </a:cubicBezTo>
                  <a:cubicBezTo>
                    <a:pt x="1395" y="646"/>
                    <a:pt x="1395" y="646"/>
                    <a:pt x="1395" y="646"/>
                  </a:cubicBezTo>
                  <a:cubicBezTo>
                    <a:pt x="1516" y="715"/>
                    <a:pt x="1516" y="715"/>
                    <a:pt x="1516" y="715"/>
                  </a:cubicBezTo>
                  <a:lnTo>
                    <a:pt x="1516" y="853"/>
                  </a:lnTo>
                  <a:close/>
                  <a:moveTo>
                    <a:pt x="1925" y="918"/>
                  </a:moveTo>
                  <a:cubicBezTo>
                    <a:pt x="1845" y="963"/>
                    <a:pt x="1845" y="963"/>
                    <a:pt x="1845" y="963"/>
                  </a:cubicBezTo>
                  <a:cubicBezTo>
                    <a:pt x="1765" y="918"/>
                    <a:pt x="1765" y="918"/>
                    <a:pt x="1765" y="918"/>
                  </a:cubicBezTo>
                  <a:cubicBezTo>
                    <a:pt x="1765" y="826"/>
                    <a:pt x="1765" y="826"/>
                    <a:pt x="1765" y="826"/>
                  </a:cubicBezTo>
                  <a:cubicBezTo>
                    <a:pt x="1845" y="781"/>
                    <a:pt x="1845" y="781"/>
                    <a:pt x="1845" y="781"/>
                  </a:cubicBezTo>
                  <a:cubicBezTo>
                    <a:pt x="1925" y="826"/>
                    <a:pt x="1925" y="826"/>
                    <a:pt x="1925" y="826"/>
                  </a:cubicBezTo>
                  <a:lnTo>
                    <a:pt x="1925" y="918"/>
                  </a:lnTo>
                  <a:close/>
                  <a:moveTo>
                    <a:pt x="1869" y="783"/>
                  </a:moveTo>
                  <a:cubicBezTo>
                    <a:pt x="1850" y="772"/>
                    <a:pt x="1850" y="772"/>
                    <a:pt x="1850" y="772"/>
                  </a:cubicBezTo>
                  <a:cubicBezTo>
                    <a:pt x="1850" y="687"/>
                    <a:pt x="1850" y="687"/>
                    <a:pt x="1850" y="687"/>
                  </a:cubicBezTo>
                  <a:cubicBezTo>
                    <a:pt x="1857" y="687"/>
                    <a:pt x="1863" y="686"/>
                    <a:pt x="1869" y="686"/>
                  </a:cubicBezTo>
                  <a:lnTo>
                    <a:pt x="1869" y="783"/>
                  </a:lnTo>
                  <a:close/>
                  <a:moveTo>
                    <a:pt x="1850" y="450"/>
                  </a:moveTo>
                  <a:cubicBezTo>
                    <a:pt x="1712" y="313"/>
                    <a:pt x="1712" y="313"/>
                    <a:pt x="1712" y="313"/>
                  </a:cubicBezTo>
                  <a:cubicBezTo>
                    <a:pt x="1747" y="280"/>
                    <a:pt x="1794" y="260"/>
                    <a:pt x="1845" y="260"/>
                  </a:cubicBezTo>
                  <a:cubicBezTo>
                    <a:pt x="1952" y="260"/>
                    <a:pt x="2039" y="346"/>
                    <a:pt x="2039" y="452"/>
                  </a:cubicBezTo>
                  <a:cubicBezTo>
                    <a:pt x="2039" y="556"/>
                    <a:pt x="1955" y="640"/>
                    <a:pt x="1850" y="643"/>
                  </a:cubicBezTo>
                  <a:lnTo>
                    <a:pt x="1850" y="450"/>
                  </a:lnTo>
                  <a:close/>
                  <a:moveTo>
                    <a:pt x="1840" y="454"/>
                  </a:moveTo>
                  <a:cubicBezTo>
                    <a:pt x="1840" y="643"/>
                    <a:pt x="1840" y="643"/>
                    <a:pt x="1840" y="643"/>
                  </a:cubicBezTo>
                  <a:cubicBezTo>
                    <a:pt x="1735" y="640"/>
                    <a:pt x="1651" y="556"/>
                    <a:pt x="1651" y="452"/>
                  </a:cubicBezTo>
                  <a:cubicBezTo>
                    <a:pt x="1651" y="401"/>
                    <a:pt x="1671" y="355"/>
                    <a:pt x="1704" y="320"/>
                  </a:cubicBezTo>
                  <a:lnTo>
                    <a:pt x="1840" y="454"/>
                  </a:lnTo>
                  <a:close/>
                  <a:moveTo>
                    <a:pt x="1845" y="227"/>
                  </a:moveTo>
                  <a:cubicBezTo>
                    <a:pt x="1971" y="227"/>
                    <a:pt x="2073" y="328"/>
                    <a:pt x="2073" y="452"/>
                  </a:cubicBezTo>
                  <a:cubicBezTo>
                    <a:pt x="2073" y="574"/>
                    <a:pt x="1974" y="674"/>
                    <a:pt x="1850" y="677"/>
                  </a:cubicBezTo>
                  <a:cubicBezTo>
                    <a:pt x="1850" y="647"/>
                    <a:pt x="1850" y="647"/>
                    <a:pt x="1850" y="647"/>
                  </a:cubicBezTo>
                  <a:cubicBezTo>
                    <a:pt x="1957" y="645"/>
                    <a:pt x="2043" y="558"/>
                    <a:pt x="2043" y="452"/>
                  </a:cubicBezTo>
                  <a:cubicBezTo>
                    <a:pt x="2043" y="344"/>
                    <a:pt x="1955" y="256"/>
                    <a:pt x="1845" y="256"/>
                  </a:cubicBezTo>
                  <a:cubicBezTo>
                    <a:pt x="1792" y="256"/>
                    <a:pt x="1744" y="277"/>
                    <a:pt x="1709" y="310"/>
                  </a:cubicBezTo>
                  <a:cubicBezTo>
                    <a:pt x="1688" y="289"/>
                    <a:pt x="1688" y="289"/>
                    <a:pt x="1688" y="289"/>
                  </a:cubicBezTo>
                  <a:cubicBezTo>
                    <a:pt x="1729" y="251"/>
                    <a:pt x="1784" y="227"/>
                    <a:pt x="1845" y="227"/>
                  </a:cubicBezTo>
                  <a:close/>
                  <a:moveTo>
                    <a:pt x="1617" y="452"/>
                  </a:moveTo>
                  <a:cubicBezTo>
                    <a:pt x="1617" y="392"/>
                    <a:pt x="1641" y="337"/>
                    <a:pt x="1681" y="297"/>
                  </a:cubicBezTo>
                  <a:cubicBezTo>
                    <a:pt x="1702" y="317"/>
                    <a:pt x="1702" y="317"/>
                    <a:pt x="1702" y="317"/>
                  </a:cubicBezTo>
                  <a:cubicBezTo>
                    <a:pt x="1668" y="352"/>
                    <a:pt x="1647" y="400"/>
                    <a:pt x="1647" y="452"/>
                  </a:cubicBezTo>
                  <a:cubicBezTo>
                    <a:pt x="1647" y="558"/>
                    <a:pt x="1733" y="645"/>
                    <a:pt x="1840" y="647"/>
                  </a:cubicBezTo>
                  <a:cubicBezTo>
                    <a:pt x="1840" y="677"/>
                    <a:pt x="1840" y="677"/>
                    <a:pt x="1840" y="677"/>
                  </a:cubicBezTo>
                  <a:cubicBezTo>
                    <a:pt x="1717" y="674"/>
                    <a:pt x="1617" y="574"/>
                    <a:pt x="1617" y="452"/>
                  </a:cubicBezTo>
                  <a:close/>
                  <a:moveTo>
                    <a:pt x="726" y="227"/>
                  </a:moveTo>
                  <a:cubicBezTo>
                    <a:pt x="779" y="227"/>
                    <a:pt x="821" y="269"/>
                    <a:pt x="821" y="320"/>
                  </a:cubicBezTo>
                  <a:cubicBezTo>
                    <a:pt x="821" y="372"/>
                    <a:pt x="779" y="414"/>
                    <a:pt x="726" y="414"/>
                  </a:cubicBezTo>
                  <a:cubicBezTo>
                    <a:pt x="674" y="414"/>
                    <a:pt x="631" y="372"/>
                    <a:pt x="631" y="320"/>
                  </a:cubicBezTo>
                  <a:cubicBezTo>
                    <a:pt x="631" y="269"/>
                    <a:pt x="674" y="227"/>
                    <a:pt x="726" y="2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Oval 12"/>
            <p:cNvSpPr>
              <a:spLocks noChangeArrowheads="1"/>
            </p:cNvSpPr>
            <p:nvPr/>
          </p:nvSpPr>
          <p:spPr bwMode="auto">
            <a:xfrm>
              <a:off x="5031" y="1922"/>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Oval 13"/>
            <p:cNvSpPr>
              <a:spLocks noChangeArrowheads="1"/>
            </p:cNvSpPr>
            <p:nvPr/>
          </p:nvSpPr>
          <p:spPr bwMode="auto">
            <a:xfrm>
              <a:off x="5031" y="1794"/>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14"/>
            <p:cNvSpPr>
              <a:spLocks noChangeArrowheads="1"/>
            </p:cNvSpPr>
            <p:nvPr/>
          </p:nvSpPr>
          <p:spPr bwMode="auto">
            <a:xfrm>
              <a:off x="4073" y="1349"/>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15"/>
            <p:cNvSpPr>
              <a:spLocks noChangeArrowheads="1"/>
            </p:cNvSpPr>
            <p:nvPr/>
          </p:nvSpPr>
          <p:spPr bwMode="auto">
            <a:xfrm>
              <a:off x="4073" y="1222"/>
              <a:ext cx="84"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Oval 16"/>
            <p:cNvSpPr>
              <a:spLocks noChangeArrowheads="1"/>
            </p:cNvSpPr>
            <p:nvPr/>
          </p:nvSpPr>
          <p:spPr bwMode="auto">
            <a:xfrm>
              <a:off x="5508" y="1564"/>
              <a:ext cx="56" cy="5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7"/>
            <p:cNvSpPr>
              <a:spLocks noEditPoints="1"/>
            </p:cNvSpPr>
            <p:nvPr/>
          </p:nvSpPr>
          <p:spPr bwMode="auto">
            <a:xfrm>
              <a:off x="5099" y="10"/>
              <a:ext cx="189" cy="186"/>
            </a:xfrm>
            <a:custGeom>
              <a:avLst/>
              <a:gdLst>
                <a:gd name="T0" fmla="*/ 56 w 112"/>
                <a:gd name="T1" fmla="*/ 110 h 110"/>
                <a:gd name="T2" fmla="*/ 112 w 112"/>
                <a:gd name="T3" fmla="*/ 55 h 110"/>
                <a:gd name="T4" fmla="*/ 56 w 112"/>
                <a:gd name="T5" fmla="*/ 0 h 110"/>
                <a:gd name="T6" fmla="*/ 0 w 112"/>
                <a:gd name="T7" fmla="*/ 55 h 110"/>
                <a:gd name="T8" fmla="*/ 56 w 112"/>
                <a:gd name="T9" fmla="*/ 110 h 110"/>
                <a:gd name="T10" fmla="*/ 56 w 112"/>
                <a:gd name="T11" fmla="*/ 10 h 110"/>
                <a:gd name="T12" fmla="*/ 102 w 112"/>
                <a:gd name="T13" fmla="*/ 55 h 110"/>
                <a:gd name="T14" fmla="*/ 56 w 112"/>
                <a:gd name="T15" fmla="*/ 100 h 110"/>
                <a:gd name="T16" fmla="*/ 11 w 112"/>
                <a:gd name="T17" fmla="*/ 55 h 110"/>
                <a:gd name="T18" fmla="*/ 56 w 112"/>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0">
                  <a:moveTo>
                    <a:pt x="56" y="110"/>
                  </a:moveTo>
                  <a:cubicBezTo>
                    <a:pt x="87" y="110"/>
                    <a:pt x="112" y="85"/>
                    <a:pt x="112" y="55"/>
                  </a:cubicBezTo>
                  <a:cubicBezTo>
                    <a:pt x="112" y="24"/>
                    <a:pt x="87" y="0"/>
                    <a:pt x="56" y="0"/>
                  </a:cubicBezTo>
                  <a:cubicBezTo>
                    <a:pt x="25" y="0"/>
                    <a:pt x="0" y="24"/>
                    <a:pt x="0" y="55"/>
                  </a:cubicBezTo>
                  <a:cubicBezTo>
                    <a:pt x="0" y="85"/>
                    <a:pt x="25" y="110"/>
                    <a:pt x="56" y="110"/>
                  </a:cubicBezTo>
                  <a:close/>
                  <a:moveTo>
                    <a:pt x="56" y="10"/>
                  </a:moveTo>
                  <a:cubicBezTo>
                    <a:pt x="81" y="10"/>
                    <a:pt x="102" y="30"/>
                    <a:pt x="102" y="55"/>
                  </a:cubicBezTo>
                  <a:cubicBezTo>
                    <a:pt x="102" y="79"/>
                    <a:pt x="81" y="100"/>
                    <a:pt x="56" y="100"/>
                  </a:cubicBezTo>
                  <a:cubicBezTo>
                    <a:pt x="31" y="100"/>
                    <a:pt x="11" y="79"/>
                    <a:pt x="11" y="55"/>
                  </a:cubicBezTo>
                  <a:cubicBezTo>
                    <a:pt x="11" y="30"/>
                    <a:pt x="31"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8"/>
            <p:cNvSpPr>
              <a:spLocks noEditPoints="1"/>
            </p:cNvSpPr>
            <p:nvPr/>
          </p:nvSpPr>
          <p:spPr bwMode="auto">
            <a:xfrm>
              <a:off x="5853" y="1948"/>
              <a:ext cx="188" cy="186"/>
            </a:xfrm>
            <a:custGeom>
              <a:avLst/>
              <a:gdLst>
                <a:gd name="T0" fmla="*/ 0 w 111"/>
                <a:gd name="T1" fmla="*/ 55 h 110"/>
                <a:gd name="T2" fmla="*/ 56 w 111"/>
                <a:gd name="T3" fmla="*/ 110 h 110"/>
                <a:gd name="T4" fmla="*/ 111 w 111"/>
                <a:gd name="T5" fmla="*/ 55 h 110"/>
                <a:gd name="T6" fmla="*/ 56 w 111"/>
                <a:gd name="T7" fmla="*/ 0 h 110"/>
                <a:gd name="T8" fmla="*/ 0 w 111"/>
                <a:gd name="T9" fmla="*/ 55 h 110"/>
                <a:gd name="T10" fmla="*/ 56 w 111"/>
                <a:gd name="T11" fmla="*/ 10 h 110"/>
                <a:gd name="T12" fmla="*/ 101 w 111"/>
                <a:gd name="T13" fmla="*/ 55 h 110"/>
                <a:gd name="T14" fmla="*/ 56 w 111"/>
                <a:gd name="T15" fmla="*/ 100 h 110"/>
                <a:gd name="T16" fmla="*/ 10 w 111"/>
                <a:gd name="T17" fmla="*/ 55 h 110"/>
                <a:gd name="T18" fmla="*/ 56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0" y="55"/>
                  </a:moveTo>
                  <a:cubicBezTo>
                    <a:pt x="0" y="85"/>
                    <a:pt x="25" y="110"/>
                    <a:pt x="56" y="110"/>
                  </a:cubicBezTo>
                  <a:cubicBezTo>
                    <a:pt x="86" y="110"/>
                    <a:pt x="111" y="85"/>
                    <a:pt x="111" y="55"/>
                  </a:cubicBezTo>
                  <a:cubicBezTo>
                    <a:pt x="111" y="25"/>
                    <a:pt x="86" y="0"/>
                    <a:pt x="56" y="0"/>
                  </a:cubicBezTo>
                  <a:cubicBezTo>
                    <a:pt x="25" y="0"/>
                    <a:pt x="0" y="25"/>
                    <a:pt x="0" y="55"/>
                  </a:cubicBezTo>
                  <a:close/>
                  <a:moveTo>
                    <a:pt x="56" y="10"/>
                  </a:moveTo>
                  <a:cubicBezTo>
                    <a:pt x="81" y="10"/>
                    <a:pt x="101" y="30"/>
                    <a:pt x="101" y="55"/>
                  </a:cubicBezTo>
                  <a:cubicBezTo>
                    <a:pt x="101" y="80"/>
                    <a:pt x="81" y="100"/>
                    <a:pt x="56" y="100"/>
                  </a:cubicBezTo>
                  <a:cubicBezTo>
                    <a:pt x="30" y="100"/>
                    <a:pt x="10" y="80"/>
                    <a:pt x="10" y="55"/>
                  </a:cubicBezTo>
                  <a:cubicBezTo>
                    <a:pt x="10" y="30"/>
                    <a:pt x="30"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9"/>
            <p:cNvSpPr>
              <a:spLocks noEditPoints="1"/>
            </p:cNvSpPr>
            <p:nvPr/>
          </p:nvSpPr>
          <p:spPr bwMode="auto">
            <a:xfrm>
              <a:off x="3663" y="85"/>
              <a:ext cx="188" cy="186"/>
            </a:xfrm>
            <a:custGeom>
              <a:avLst/>
              <a:gdLst>
                <a:gd name="T0" fmla="*/ 55 w 111"/>
                <a:gd name="T1" fmla="*/ 110 h 110"/>
                <a:gd name="T2" fmla="*/ 111 w 111"/>
                <a:gd name="T3" fmla="*/ 55 h 110"/>
                <a:gd name="T4" fmla="*/ 55 w 111"/>
                <a:gd name="T5" fmla="*/ 0 h 110"/>
                <a:gd name="T6" fmla="*/ 0 w 111"/>
                <a:gd name="T7" fmla="*/ 55 h 110"/>
                <a:gd name="T8" fmla="*/ 55 w 111"/>
                <a:gd name="T9" fmla="*/ 110 h 110"/>
                <a:gd name="T10" fmla="*/ 55 w 111"/>
                <a:gd name="T11" fmla="*/ 10 h 110"/>
                <a:gd name="T12" fmla="*/ 101 w 111"/>
                <a:gd name="T13" fmla="*/ 55 h 110"/>
                <a:gd name="T14" fmla="*/ 55 w 111"/>
                <a:gd name="T15" fmla="*/ 100 h 110"/>
                <a:gd name="T16" fmla="*/ 10 w 111"/>
                <a:gd name="T17" fmla="*/ 55 h 110"/>
                <a:gd name="T18" fmla="*/ 55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55" y="110"/>
                  </a:moveTo>
                  <a:cubicBezTo>
                    <a:pt x="86" y="110"/>
                    <a:pt x="111" y="85"/>
                    <a:pt x="111" y="55"/>
                  </a:cubicBezTo>
                  <a:cubicBezTo>
                    <a:pt x="111" y="25"/>
                    <a:pt x="86" y="0"/>
                    <a:pt x="55" y="0"/>
                  </a:cubicBezTo>
                  <a:cubicBezTo>
                    <a:pt x="25" y="0"/>
                    <a:pt x="0" y="25"/>
                    <a:pt x="0" y="55"/>
                  </a:cubicBezTo>
                  <a:cubicBezTo>
                    <a:pt x="0" y="85"/>
                    <a:pt x="25" y="110"/>
                    <a:pt x="55" y="110"/>
                  </a:cubicBezTo>
                  <a:close/>
                  <a:moveTo>
                    <a:pt x="55" y="10"/>
                  </a:moveTo>
                  <a:cubicBezTo>
                    <a:pt x="81" y="10"/>
                    <a:pt x="101" y="30"/>
                    <a:pt x="101" y="55"/>
                  </a:cubicBezTo>
                  <a:cubicBezTo>
                    <a:pt x="101" y="80"/>
                    <a:pt x="81" y="100"/>
                    <a:pt x="55" y="100"/>
                  </a:cubicBezTo>
                  <a:cubicBezTo>
                    <a:pt x="30" y="100"/>
                    <a:pt x="10" y="80"/>
                    <a:pt x="10" y="55"/>
                  </a:cubicBezTo>
                  <a:cubicBezTo>
                    <a:pt x="10" y="30"/>
                    <a:pt x="30" y="10"/>
                    <a:pt x="5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20"/>
            <p:cNvSpPr/>
            <p:nvPr/>
          </p:nvSpPr>
          <p:spPr bwMode="auto">
            <a:xfrm>
              <a:off x="3729" y="151"/>
              <a:ext cx="56" cy="54"/>
            </a:xfrm>
            <a:custGeom>
              <a:avLst/>
              <a:gdLst>
                <a:gd name="T0" fmla="*/ 17 w 33"/>
                <a:gd name="T1" fmla="*/ 32 h 32"/>
                <a:gd name="T2" fmla="*/ 33 w 33"/>
                <a:gd name="T3" fmla="*/ 16 h 32"/>
                <a:gd name="T4" fmla="*/ 16 w 33"/>
                <a:gd name="T5" fmla="*/ 0 h 32"/>
                <a:gd name="T6" fmla="*/ 0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26" y="32"/>
                    <a:pt x="33" y="25"/>
                    <a:pt x="33" y="16"/>
                  </a:cubicBezTo>
                  <a:cubicBezTo>
                    <a:pt x="33" y="7"/>
                    <a:pt x="26" y="0"/>
                    <a:pt x="16" y="0"/>
                  </a:cubicBezTo>
                  <a:cubicBezTo>
                    <a:pt x="7" y="0"/>
                    <a:pt x="0" y="7"/>
                    <a:pt x="0" y="16"/>
                  </a:cubicBezTo>
                  <a:cubicBezTo>
                    <a:pt x="0" y="25"/>
                    <a:pt x="7" y="32"/>
                    <a:pt x="1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Oval 21"/>
            <p:cNvSpPr>
              <a:spLocks noChangeArrowheads="1"/>
            </p:cNvSpPr>
            <p:nvPr/>
          </p:nvSpPr>
          <p:spPr bwMode="auto">
            <a:xfrm>
              <a:off x="5508" y="1333"/>
              <a:ext cx="56"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2"/>
            <p:cNvSpPr/>
            <p:nvPr/>
          </p:nvSpPr>
          <p:spPr bwMode="auto">
            <a:xfrm>
              <a:off x="3640" y="389"/>
              <a:ext cx="1092" cy="301"/>
            </a:xfrm>
            <a:custGeom>
              <a:avLst/>
              <a:gdLst>
                <a:gd name="T0" fmla="*/ 17 w 646"/>
                <a:gd name="T1" fmla="*/ 33 h 178"/>
                <a:gd name="T2" fmla="*/ 24 w 646"/>
                <a:gd name="T3" fmla="*/ 31 h 178"/>
                <a:gd name="T4" fmla="*/ 174 w 646"/>
                <a:gd name="T5" fmla="*/ 178 h 178"/>
                <a:gd name="T6" fmla="*/ 646 w 646"/>
                <a:gd name="T7" fmla="*/ 178 h 178"/>
                <a:gd name="T8" fmla="*/ 646 w 646"/>
                <a:gd name="T9" fmla="*/ 168 h 178"/>
                <a:gd name="T10" fmla="*/ 452 w 646"/>
                <a:gd name="T11" fmla="*/ 168 h 178"/>
                <a:gd name="T12" fmla="*/ 366 w 646"/>
                <a:gd name="T13" fmla="*/ 83 h 178"/>
                <a:gd name="T14" fmla="*/ 212 w 646"/>
                <a:gd name="T15" fmla="*/ 83 h 178"/>
                <a:gd name="T16" fmla="*/ 212 w 646"/>
                <a:gd name="T17" fmla="*/ 94 h 178"/>
                <a:gd name="T18" fmla="*/ 362 w 646"/>
                <a:gd name="T19" fmla="*/ 94 h 178"/>
                <a:gd name="T20" fmla="*/ 437 w 646"/>
                <a:gd name="T21" fmla="*/ 168 h 178"/>
                <a:gd name="T22" fmla="*/ 178 w 646"/>
                <a:gd name="T23" fmla="*/ 168 h 178"/>
                <a:gd name="T24" fmla="*/ 32 w 646"/>
                <a:gd name="T25" fmla="*/ 24 h 178"/>
                <a:gd name="T26" fmla="*/ 33 w 646"/>
                <a:gd name="T27" fmla="*/ 16 h 178"/>
                <a:gd name="T28" fmla="*/ 17 w 646"/>
                <a:gd name="T29" fmla="*/ 0 h 178"/>
                <a:gd name="T30" fmla="*/ 0 w 646"/>
                <a:gd name="T31" fmla="*/ 16 h 178"/>
                <a:gd name="T32" fmla="*/ 17 w 646"/>
                <a:gd name="T33" fmla="*/ 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178">
                  <a:moveTo>
                    <a:pt x="17" y="33"/>
                  </a:moveTo>
                  <a:cubicBezTo>
                    <a:pt x="20" y="33"/>
                    <a:pt x="22" y="32"/>
                    <a:pt x="24" y="31"/>
                  </a:cubicBezTo>
                  <a:cubicBezTo>
                    <a:pt x="174" y="178"/>
                    <a:pt x="174" y="178"/>
                    <a:pt x="174" y="178"/>
                  </a:cubicBezTo>
                  <a:cubicBezTo>
                    <a:pt x="646" y="178"/>
                    <a:pt x="646" y="178"/>
                    <a:pt x="646" y="178"/>
                  </a:cubicBezTo>
                  <a:cubicBezTo>
                    <a:pt x="646" y="168"/>
                    <a:pt x="646" y="168"/>
                    <a:pt x="646" y="168"/>
                  </a:cubicBezTo>
                  <a:cubicBezTo>
                    <a:pt x="452" y="168"/>
                    <a:pt x="452" y="168"/>
                    <a:pt x="452" y="168"/>
                  </a:cubicBezTo>
                  <a:cubicBezTo>
                    <a:pt x="366" y="83"/>
                    <a:pt x="366" y="83"/>
                    <a:pt x="366" y="83"/>
                  </a:cubicBezTo>
                  <a:cubicBezTo>
                    <a:pt x="212" y="83"/>
                    <a:pt x="212" y="83"/>
                    <a:pt x="212" y="83"/>
                  </a:cubicBezTo>
                  <a:cubicBezTo>
                    <a:pt x="212" y="94"/>
                    <a:pt x="212" y="94"/>
                    <a:pt x="212" y="94"/>
                  </a:cubicBezTo>
                  <a:cubicBezTo>
                    <a:pt x="362" y="94"/>
                    <a:pt x="362" y="94"/>
                    <a:pt x="362" y="94"/>
                  </a:cubicBezTo>
                  <a:cubicBezTo>
                    <a:pt x="437" y="168"/>
                    <a:pt x="437" y="168"/>
                    <a:pt x="437" y="168"/>
                  </a:cubicBezTo>
                  <a:cubicBezTo>
                    <a:pt x="178" y="168"/>
                    <a:pt x="178" y="168"/>
                    <a:pt x="178" y="168"/>
                  </a:cubicBezTo>
                  <a:cubicBezTo>
                    <a:pt x="32" y="24"/>
                    <a:pt x="32" y="24"/>
                    <a:pt x="32" y="24"/>
                  </a:cubicBezTo>
                  <a:cubicBezTo>
                    <a:pt x="33" y="21"/>
                    <a:pt x="33" y="19"/>
                    <a:pt x="33" y="16"/>
                  </a:cubicBezTo>
                  <a:cubicBezTo>
                    <a:pt x="33" y="7"/>
                    <a:pt x="26" y="0"/>
                    <a:pt x="17" y="0"/>
                  </a:cubicBezTo>
                  <a:cubicBezTo>
                    <a:pt x="8" y="0"/>
                    <a:pt x="0" y="7"/>
                    <a:pt x="0" y="16"/>
                  </a:cubicBezTo>
                  <a:cubicBezTo>
                    <a:pt x="0" y="25"/>
                    <a:pt x="8" y="33"/>
                    <a:pt x="17"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3"/>
            <p:cNvSpPr/>
            <p:nvPr/>
          </p:nvSpPr>
          <p:spPr bwMode="auto">
            <a:xfrm>
              <a:off x="5686" y="2196"/>
              <a:ext cx="391" cy="386"/>
            </a:xfrm>
            <a:custGeom>
              <a:avLst/>
              <a:gdLst>
                <a:gd name="T0" fmla="*/ 214 w 231"/>
                <a:gd name="T1" fmla="*/ 195 h 228"/>
                <a:gd name="T2" fmla="*/ 207 w 231"/>
                <a:gd name="T3" fmla="*/ 197 h 228"/>
                <a:gd name="T4" fmla="*/ 8 w 231"/>
                <a:gd name="T5" fmla="*/ 0 h 228"/>
                <a:gd name="T6" fmla="*/ 0 w 231"/>
                <a:gd name="T7" fmla="*/ 7 h 228"/>
                <a:gd name="T8" fmla="*/ 199 w 231"/>
                <a:gd name="T9" fmla="*/ 203 h 228"/>
                <a:gd name="T10" fmla="*/ 197 w 231"/>
                <a:gd name="T11" fmla="*/ 211 h 228"/>
                <a:gd name="T12" fmla="*/ 214 w 231"/>
                <a:gd name="T13" fmla="*/ 228 h 228"/>
                <a:gd name="T14" fmla="*/ 231 w 231"/>
                <a:gd name="T15" fmla="*/ 211 h 228"/>
                <a:gd name="T16" fmla="*/ 214 w 231"/>
                <a:gd name="T17"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28">
                  <a:moveTo>
                    <a:pt x="214" y="195"/>
                  </a:moveTo>
                  <a:cubicBezTo>
                    <a:pt x="211" y="195"/>
                    <a:pt x="209" y="196"/>
                    <a:pt x="207" y="197"/>
                  </a:cubicBezTo>
                  <a:cubicBezTo>
                    <a:pt x="8" y="0"/>
                    <a:pt x="8" y="0"/>
                    <a:pt x="8" y="0"/>
                  </a:cubicBezTo>
                  <a:cubicBezTo>
                    <a:pt x="0" y="7"/>
                    <a:pt x="0" y="7"/>
                    <a:pt x="0" y="7"/>
                  </a:cubicBezTo>
                  <a:cubicBezTo>
                    <a:pt x="199" y="203"/>
                    <a:pt x="199" y="203"/>
                    <a:pt x="199" y="203"/>
                  </a:cubicBezTo>
                  <a:cubicBezTo>
                    <a:pt x="198" y="206"/>
                    <a:pt x="197" y="209"/>
                    <a:pt x="197" y="211"/>
                  </a:cubicBezTo>
                  <a:cubicBezTo>
                    <a:pt x="197" y="220"/>
                    <a:pt x="205" y="228"/>
                    <a:pt x="214" y="228"/>
                  </a:cubicBezTo>
                  <a:cubicBezTo>
                    <a:pt x="223" y="228"/>
                    <a:pt x="231" y="220"/>
                    <a:pt x="231" y="211"/>
                  </a:cubicBezTo>
                  <a:cubicBezTo>
                    <a:pt x="231" y="202"/>
                    <a:pt x="223" y="195"/>
                    <a:pt x="214" y="1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5"/>
            <p:cNvSpPr/>
            <p:nvPr/>
          </p:nvSpPr>
          <p:spPr bwMode="auto">
            <a:xfrm>
              <a:off x="5304" y="2750"/>
              <a:ext cx="99" cy="86"/>
            </a:xfrm>
            <a:custGeom>
              <a:avLst/>
              <a:gdLst>
                <a:gd name="T0" fmla="*/ 23 w 99"/>
                <a:gd name="T1" fmla="*/ 44 h 86"/>
                <a:gd name="T2" fmla="*/ 47 w 99"/>
                <a:gd name="T3" fmla="*/ 86 h 86"/>
                <a:gd name="T4" fmla="*/ 72 w 99"/>
                <a:gd name="T5" fmla="*/ 44 h 86"/>
                <a:gd name="T6" fmla="*/ 99 w 99"/>
                <a:gd name="T7" fmla="*/ 3 h 86"/>
                <a:gd name="T8" fmla="*/ 49 w 99"/>
                <a:gd name="T9" fmla="*/ 1 h 86"/>
                <a:gd name="T10" fmla="*/ 0 w 99"/>
                <a:gd name="T11" fmla="*/ 0 h 86"/>
                <a:gd name="T12" fmla="*/ 23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23" y="44"/>
                  </a:moveTo>
                  <a:lnTo>
                    <a:pt x="47" y="86"/>
                  </a:lnTo>
                  <a:lnTo>
                    <a:pt x="72" y="44"/>
                  </a:lnTo>
                  <a:lnTo>
                    <a:pt x="99" y="3"/>
                  </a:lnTo>
                  <a:lnTo>
                    <a:pt x="49" y="1"/>
                  </a:lnTo>
                  <a:lnTo>
                    <a:pt x="0" y="0"/>
                  </a:lnTo>
                  <a:lnTo>
                    <a:pt x="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6"/>
            <p:cNvSpPr/>
            <p:nvPr/>
          </p:nvSpPr>
          <p:spPr bwMode="auto">
            <a:xfrm>
              <a:off x="2808" y="633"/>
              <a:ext cx="86" cy="98"/>
            </a:xfrm>
            <a:custGeom>
              <a:avLst/>
              <a:gdLst>
                <a:gd name="T0" fmla="*/ 0 w 86"/>
                <a:gd name="T1" fmla="*/ 47 h 98"/>
                <a:gd name="T2" fmla="*/ 42 w 86"/>
                <a:gd name="T3" fmla="*/ 73 h 98"/>
                <a:gd name="T4" fmla="*/ 84 w 86"/>
                <a:gd name="T5" fmla="*/ 98 h 98"/>
                <a:gd name="T6" fmla="*/ 84 w 86"/>
                <a:gd name="T7" fmla="*/ 49 h 98"/>
                <a:gd name="T8" fmla="*/ 86 w 86"/>
                <a:gd name="T9" fmla="*/ 0 h 98"/>
                <a:gd name="T10" fmla="*/ 42 w 86"/>
                <a:gd name="T11" fmla="*/ 24 h 98"/>
                <a:gd name="T12" fmla="*/ 0 w 86"/>
                <a:gd name="T13" fmla="*/ 47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0" y="47"/>
                  </a:moveTo>
                  <a:lnTo>
                    <a:pt x="42" y="73"/>
                  </a:lnTo>
                  <a:lnTo>
                    <a:pt x="84" y="98"/>
                  </a:lnTo>
                  <a:lnTo>
                    <a:pt x="84" y="49"/>
                  </a:lnTo>
                  <a:lnTo>
                    <a:pt x="86" y="0"/>
                  </a:lnTo>
                  <a:lnTo>
                    <a:pt x="42" y="24"/>
                  </a:ln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7"/>
            <p:cNvSpPr/>
            <p:nvPr/>
          </p:nvSpPr>
          <p:spPr bwMode="auto">
            <a:xfrm>
              <a:off x="4199" y="1570"/>
              <a:ext cx="88" cy="98"/>
            </a:xfrm>
            <a:custGeom>
              <a:avLst/>
              <a:gdLst>
                <a:gd name="T0" fmla="*/ 0 w 88"/>
                <a:gd name="T1" fmla="*/ 48 h 98"/>
                <a:gd name="T2" fmla="*/ 43 w 88"/>
                <a:gd name="T3" fmla="*/ 73 h 98"/>
                <a:gd name="T4" fmla="*/ 87 w 88"/>
                <a:gd name="T5" fmla="*/ 98 h 98"/>
                <a:gd name="T6" fmla="*/ 87 w 88"/>
                <a:gd name="T7" fmla="*/ 49 h 98"/>
                <a:gd name="T8" fmla="*/ 88 w 88"/>
                <a:gd name="T9" fmla="*/ 0 h 98"/>
                <a:gd name="T10" fmla="*/ 44 w 88"/>
                <a:gd name="T11" fmla="*/ 24 h 98"/>
                <a:gd name="T12" fmla="*/ 0 w 88"/>
                <a:gd name="T13" fmla="*/ 48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0" y="48"/>
                  </a:moveTo>
                  <a:lnTo>
                    <a:pt x="43" y="73"/>
                  </a:lnTo>
                  <a:lnTo>
                    <a:pt x="87" y="98"/>
                  </a:lnTo>
                  <a:lnTo>
                    <a:pt x="87" y="49"/>
                  </a:lnTo>
                  <a:lnTo>
                    <a:pt x="88" y="0"/>
                  </a:lnTo>
                  <a:lnTo>
                    <a:pt x="44" y="24"/>
                  </a:ln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8"/>
            <p:cNvSpPr/>
            <p:nvPr/>
          </p:nvSpPr>
          <p:spPr bwMode="auto">
            <a:xfrm>
              <a:off x="5840" y="1514"/>
              <a:ext cx="86" cy="99"/>
            </a:xfrm>
            <a:custGeom>
              <a:avLst/>
              <a:gdLst>
                <a:gd name="T0" fmla="*/ 1 w 86"/>
                <a:gd name="T1" fmla="*/ 0 h 99"/>
                <a:gd name="T2" fmla="*/ 1 w 86"/>
                <a:gd name="T3" fmla="*/ 50 h 99"/>
                <a:gd name="T4" fmla="*/ 0 w 86"/>
                <a:gd name="T5" fmla="*/ 99 h 99"/>
                <a:gd name="T6" fmla="*/ 44 w 86"/>
                <a:gd name="T7" fmla="*/ 75 h 99"/>
                <a:gd name="T8" fmla="*/ 86 w 86"/>
                <a:gd name="T9" fmla="*/ 51 h 99"/>
                <a:gd name="T10" fmla="*/ 44 w 86"/>
                <a:gd name="T11" fmla="*/ 26 h 99"/>
                <a:gd name="T12" fmla="*/ 1 w 86"/>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86" h="99">
                  <a:moveTo>
                    <a:pt x="1" y="0"/>
                  </a:moveTo>
                  <a:lnTo>
                    <a:pt x="1" y="50"/>
                  </a:lnTo>
                  <a:lnTo>
                    <a:pt x="0" y="99"/>
                  </a:lnTo>
                  <a:lnTo>
                    <a:pt x="44" y="75"/>
                  </a:lnTo>
                  <a:lnTo>
                    <a:pt x="86" y="51"/>
                  </a:lnTo>
                  <a:lnTo>
                    <a:pt x="44" y="26"/>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9"/>
            <p:cNvSpPr/>
            <p:nvPr/>
          </p:nvSpPr>
          <p:spPr bwMode="auto">
            <a:xfrm>
              <a:off x="4766" y="1198"/>
              <a:ext cx="98" cy="86"/>
            </a:xfrm>
            <a:custGeom>
              <a:avLst/>
              <a:gdLst>
                <a:gd name="T0" fmla="*/ 47 w 98"/>
                <a:gd name="T1" fmla="*/ 86 h 86"/>
                <a:gd name="T2" fmla="*/ 73 w 98"/>
                <a:gd name="T3" fmla="*/ 44 h 86"/>
                <a:gd name="T4" fmla="*/ 98 w 98"/>
                <a:gd name="T5" fmla="*/ 2 h 86"/>
                <a:gd name="T6" fmla="*/ 49 w 98"/>
                <a:gd name="T7" fmla="*/ 2 h 86"/>
                <a:gd name="T8" fmla="*/ 0 w 98"/>
                <a:gd name="T9" fmla="*/ 0 h 86"/>
                <a:gd name="T10" fmla="*/ 24 w 98"/>
                <a:gd name="T11" fmla="*/ 42 h 86"/>
                <a:gd name="T12" fmla="*/ 47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47" y="86"/>
                  </a:moveTo>
                  <a:lnTo>
                    <a:pt x="73" y="44"/>
                  </a:lnTo>
                  <a:lnTo>
                    <a:pt x="98" y="2"/>
                  </a:lnTo>
                  <a:lnTo>
                    <a:pt x="49" y="2"/>
                  </a:lnTo>
                  <a:lnTo>
                    <a:pt x="0" y="0"/>
                  </a:lnTo>
                  <a:lnTo>
                    <a:pt x="24" y="42"/>
                  </a:lnTo>
                  <a:lnTo>
                    <a:pt x="47"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32"/>
            <p:cNvSpPr/>
            <p:nvPr/>
          </p:nvSpPr>
          <p:spPr bwMode="auto">
            <a:xfrm>
              <a:off x="5304" y="2633"/>
              <a:ext cx="99" cy="86"/>
            </a:xfrm>
            <a:custGeom>
              <a:avLst/>
              <a:gdLst>
                <a:gd name="T0" fmla="*/ 72 w 99"/>
                <a:gd name="T1" fmla="*/ 44 h 86"/>
                <a:gd name="T2" fmla="*/ 99 w 99"/>
                <a:gd name="T3" fmla="*/ 2 h 86"/>
                <a:gd name="T4" fmla="*/ 49 w 99"/>
                <a:gd name="T5" fmla="*/ 2 h 86"/>
                <a:gd name="T6" fmla="*/ 0 w 99"/>
                <a:gd name="T7" fmla="*/ 0 h 86"/>
                <a:gd name="T8" fmla="*/ 23 w 99"/>
                <a:gd name="T9" fmla="*/ 42 h 86"/>
                <a:gd name="T10" fmla="*/ 47 w 99"/>
                <a:gd name="T11" fmla="*/ 86 h 86"/>
                <a:gd name="T12" fmla="*/ 72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72" y="44"/>
                  </a:moveTo>
                  <a:lnTo>
                    <a:pt x="99" y="2"/>
                  </a:lnTo>
                  <a:lnTo>
                    <a:pt x="49" y="2"/>
                  </a:lnTo>
                  <a:lnTo>
                    <a:pt x="0" y="0"/>
                  </a:lnTo>
                  <a:lnTo>
                    <a:pt x="23" y="42"/>
                  </a:lnTo>
                  <a:lnTo>
                    <a:pt x="47" y="86"/>
                  </a:lnTo>
                  <a:lnTo>
                    <a:pt x="72"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34"/>
            <p:cNvSpPr>
              <a:spLocks noEditPoints="1"/>
            </p:cNvSpPr>
            <p:nvPr/>
          </p:nvSpPr>
          <p:spPr bwMode="auto">
            <a:xfrm>
              <a:off x="4259" y="1127"/>
              <a:ext cx="346" cy="396"/>
            </a:xfrm>
            <a:custGeom>
              <a:avLst/>
              <a:gdLst>
                <a:gd name="T0" fmla="*/ 1 w 346"/>
                <a:gd name="T1" fmla="*/ 98 h 396"/>
                <a:gd name="T2" fmla="*/ 0 w 346"/>
                <a:gd name="T3" fmla="*/ 100 h 396"/>
                <a:gd name="T4" fmla="*/ 0 w 346"/>
                <a:gd name="T5" fmla="*/ 298 h 396"/>
                <a:gd name="T6" fmla="*/ 174 w 346"/>
                <a:gd name="T7" fmla="*/ 396 h 396"/>
                <a:gd name="T8" fmla="*/ 345 w 346"/>
                <a:gd name="T9" fmla="*/ 298 h 396"/>
                <a:gd name="T10" fmla="*/ 346 w 346"/>
                <a:gd name="T11" fmla="*/ 298 h 396"/>
                <a:gd name="T12" fmla="*/ 346 w 346"/>
                <a:gd name="T13" fmla="*/ 100 h 396"/>
                <a:gd name="T14" fmla="*/ 174 w 346"/>
                <a:gd name="T15" fmla="*/ 0 h 396"/>
                <a:gd name="T16" fmla="*/ 1 w 346"/>
                <a:gd name="T17" fmla="*/ 98 h 396"/>
                <a:gd name="T18" fmla="*/ 339 w 346"/>
                <a:gd name="T19" fmla="*/ 293 h 396"/>
                <a:gd name="T20" fmla="*/ 174 w 346"/>
                <a:gd name="T21" fmla="*/ 387 h 396"/>
                <a:gd name="T22" fmla="*/ 6 w 346"/>
                <a:gd name="T23" fmla="*/ 293 h 396"/>
                <a:gd name="T24" fmla="*/ 6 w 346"/>
                <a:gd name="T25" fmla="*/ 103 h 396"/>
                <a:gd name="T26" fmla="*/ 174 w 346"/>
                <a:gd name="T27" fmla="*/ 8 h 396"/>
                <a:gd name="T28" fmla="*/ 339 w 346"/>
                <a:gd name="T29" fmla="*/ 103 h 396"/>
                <a:gd name="T30" fmla="*/ 339 w 346"/>
                <a:gd name="T31" fmla="*/ 29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 h="396">
                  <a:moveTo>
                    <a:pt x="1" y="98"/>
                  </a:moveTo>
                  <a:lnTo>
                    <a:pt x="0" y="100"/>
                  </a:lnTo>
                  <a:lnTo>
                    <a:pt x="0" y="298"/>
                  </a:lnTo>
                  <a:lnTo>
                    <a:pt x="174" y="396"/>
                  </a:lnTo>
                  <a:lnTo>
                    <a:pt x="345" y="298"/>
                  </a:lnTo>
                  <a:lnTo>
                    <a:pt x="346" y="298"/>
                  </a:lnTo>
                  <a:lnTo>
                    <a:pt x="346" y="100"/>
                  </a:lnTo>
                  <a:lnTo>
                    <a:pt x="174" y="0"/>
                  </a:lnTo>
                  <a:lnTo>
                    <a:pt x="1" y="98"/>
                  </a:lnTo>
                  <a:close/>
                  <a:moveTo>
                    <a:pt x="339" y="293"/>
                  </a:moveTo>
                  <a:lnTo>
                    <a:pt x="174" y="387"/>
                  </a:lnTo>
                  <a:lnTo>
                    <a:pt x="6" y="293"/>
                  </a:lnTo>
                  <a:lnTo>
                    <a:pt x="6" y="103"/>
                  </a:lnTo>
                  <a:lnTo>
                    <a:pt x="174" y="8"/>
                  </a:lnTo>
                  <a:lnTo>
                    <a:pt x="339" y="103"/>
                  </a:lnTo>
                  <a:lnTo>
                    <a:pt x="339" y="2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35"/>
            <p:cNvSpPr/>
            <p:nvPr/>
          </p:nvSpPr>
          <p:spPr bwMode="auto">
            <a:xfrm>
              <a:off x="4896" y="178"/>
              <a:ext cx="127" cy="144"/>
            </a:xfrm>
            <a:custGeom>
              <a:avLst/>
              <a:gdLst>
                <a:gd name="T0" fmla="*/ 127 w 127"/>
                <a:gd name="T1" fmla="*/ 108 h 144"/>
                <a:gd name="T2" fmla="*/ 127 w 127"/>
                <a:gd name="T3" fmla="*/ 35 h 144"/>
                <a:gd name="T4" fmla="*/ 64 w 127"/>
                <a:gd name="T5" fmla="*/ 0 h 144"/>
                <a:gd name="T6" fmla="*/ 0 w 127"/>
                <a:gd name="T7" fmla="*/ 35 h 144"/>
                <a:gd name="T8" fmla="*/ 0 w 127"/>
                <a:gd name="T9" fmla="*/ 108 h 144"/>
                <a:gd name="T10" fmla="*/ 64 w 127"/>
                <a:gd name="T11" fmla="*/ 144 h 144"/>
                <a:gd name="T12" fmla="*/ 127 w 127"/>
                <a:gd name="T13" fmla="*/ 108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127" y="108"/>
                  </a:moveTo>
                  <a:lnTo>
                    <a:pt x="127" y="35"/>
                  </a:lnTo>
                  <a:lnTo>
                    <a:pt x="64" y="0"/>
                  </a:lnTo>
                  <a:lnTo>
                    <a:pt x="0" y="35"/>
                  </a:lnTo>
                  <a:lnTo>
                    <a:pt x="0" y="108"/>
                  </a:lnTo>
                  <a:lnTo>
                    <a:pt x="64" y="144"/>
                  </a:lnTo>
                  <a:lnTo>
                    <a:pt x="127"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36"/>
            <p:cNvSpPr/>
            <p:nvPr/>
          </p:nvSpPr>
          <p:spPr bwMode="auto">
            <a:xfrm>
              <a:off x="4467" y="1790"/>
              <a:ext cx="79" cy="90"/>
            </a:xfrm>
            <a:custGeom>
              <a:avLst/>
              <a:gdLst>
                <a:gd name="T0" fmla="*/ 0 w 79"/>
                <a:gd name="T1" fmla="*/ 22 h 90"/>
                <a:gd name="T2" fmla="*/ 0 w 79"/>
                <a:gd name="T3" fmla="*/ 68 h 90"/>
                <a:gd name="T4" fmla="*/ 38 w 79"/>
                <a:gd name="T5" fmla="*/ 90 h 90"/>
                <a:gd name="T6" fmla="*/ 79 w 79"/>
                <a:gd name="T7" fmla="*/ 68 h 90"/>
                <a:gd name="T8" fmla="*/ 79 w 79"/>
                <a:gd name="T9" fmla="*/ 22 h 90"/>
                <a:gd name="T10" fmla="*/ 38 w 79"/>
                <a:gd name="T11" fmla="*/ 0 h 90"/>
                <a:gd name="T12" fmla="*/ 0 w 79"/>
                <a:gd name="T13" fmla="*/ 22 h 90"/>
              </a:gdLst>
              <a:ahLst/>
              <a:cxnLst>
                <a:cxn ang="0">
                  <a:pos x="T0" y="T1"/>
                </a:cxn>
                <a:cxn ang="0">
                  <a:pos x="T2" y="T3"/>
                </a:cxn>
                <a:cxn ang="0">
                  <a:pos x="T4" y="T5"/>
                </a:cxn>
                <a:cxn ang="0">
                  <a:pos x="T6" y="T7"/>
                </a:cxn>
                <a:cxn ang="0">
                  <a:pos x="T8" y="T9"/>
                </a:cxn>
                <a:cxn ang="0">
                  <a:pos x="T10" y="T11"/>
                </a:cxn>
                <a:cxn ang="0">
                  <a:pos x="T12" y="T13"/>
                </a:cxn>
              </a:cxnLst>
              <a:rect l="0" t="0" r="r" b="b"/>
              <a:pathLst>
                <a:path w="79" h="90">
                  <a:moveTo>
                    <a:pt x="0" y="22"/>
                  </a:moveTo>
                  <a:lnTo>
                    <a:pt x="0" y="68"/>
                  </a:lnTo>
                  <a:lnTo>
                    <a:pt x="38" y="90"/>
                  </a:lnTo>
                  <a:lnTo>
                    <a:pt x="79" y="68"/>
                  </a:lnTo>
                  <a:lnTo>
                    <a:pt x="79" y="22"/>
                  </a:lnTo>
                  <a:lnTo>
                    <a:pt x="38" y="0"/>
                  </a:lnTo>
                  <a:lnTo>
                    <a:pt x="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37"/>
            <p:cNvSpPr/>
            <p:nvPr/>
          </p:nvSpPr>
          <p:spPr bwMode="auto">
            <a:xfrm>
              <a:off x="3129" y="865"/>
              <a:ext cx="110" cy="123"/>
            </a:xfrm>
            <a:custGeom>
              <a:avLst/>
              <a:gdLst>
                <a:gd name="T0" fmla="*/ 0 w 110"/>
                <a:gd name="T1" fmla="*/ 30 h 123"/>
                <a:gd name="T2" fmla="*/ 0 w 110"/>
                <a:gd name="T3" fmla="*/ 93 h 123"/>
                <a:gd name="T4" fmla="*/ 56 w 110"/>
                <a:gd name="T5" fmla="*/ 123 h 123"/>
                <a:gd name="T6" fmla="*/ 110 w 110"/>
                <a:gd name="T7" fmla="*/ 93 h 123"/>
                <a:gd name="T8" fmla="*/ 110 w 110"/>
                <a:gd name="T9" fmla="*/ 30 h 123"/>
                <a:gd name="T10" fmla="*/ 56 w 110"/>
                <a:gd name="T11" fmla="*/ 0 h 123"/>
                <a:gd name="T12" fmla="*/ 0 w 110"/>
                <a:gd name="T13" fmla="*/ 30 h 123"/>
              </a:gdLst>
              <a:ahLst/>
              <a:cxnLst>
                <a:cxn ang="0">
                  <a:pos x="T0" y="T1"/>
                </a:cxn>
                <a:cxn ang="0">
                  <a:pos x="T2" y="T3"/>
                </a:cxn>
                <a:cxn ang="0">
                  <a:pos x="T4" y="T5"/>
                </a:cxn>
                <a:cxn ang="0">
                  <a:pos x="T6" y="T7"/>
                </a:cxn>
                <a:cxn ang="0">
                  <a:pos x="T8" y="T9"/>
                </a:cxn>
                <a:cxn ang="0">
                  <a:pos x="T10" y="T11"/>
                </a:cxn>
                <a:cxn ang="0">
                  <a:pos x="T12" y="T13"/>
                </a:cxn>
              </a:cxnLst>
              <a:rect l="0" t="0" r="r" b="b"/>
              <a:pathLst>
                <a:path w="110" h="123">
                  <a:moveTo>
                    <a:pt x="0" y="30"/>
                  </a:moveTo>
                  <a:lnTo>
                    <a:pt x="0" y="93"/>
                  </a:lnTo>
                  <a:lnTo>
                    <a:pt x="56" y="123"/>
                  </a:lnTo>
                  <a:lnTo>
                    <a:pt x="110" y="93"/>
                  </a:lnTo>
                  <a:lnTo>
                    <a:pt x="110" y="30"/>
                  </a:lnTo>
                  <a:lnTo>
                    <a:pt x="56" y="0"/>
                  </a:lnTo>
                  <a:lnTo>
                    <a:pt x="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8"/>
            <p:cNvSpPr>
              <a:spLocks noEditPoints="1"/>
            </p:cNvSpPr>
            <p:nvPr/>
          </p:nvSpPr>
          <p:spPr bwMode="auto">
            <a:xfrm>
              <a:off x="5082" y="1347"/>
              <a:ext cx="223" cy="254"/>
            </a:xfrm>
            <a:custGeom>
              <a:avLst/>
              <a:gdLst>
                <a:gd name="T0" fmla="*/ 0 w 223"/>
                <a:gd name="T1" fmla="*/ 191 h 254"/>
                <a:gd name="T2" fmla="*/ 112 w 223"/>
                <a:gd name="T3" fmla="*/ 254 h 254"/>
                <a:gd name="T4" fmla="*/ 223 w 223"/>
                <a:gd name="T5" fmla="*/ 191 h 254"/>
                <a:gd name="T6" fmla="*/ 223 w 223"/>
                <a:gd name="T7" fmla="*/ 63 h 254"/>
                <a:gd name="T8" fmla="*/ 112 w 223"/>
                <a:gd name="T9" fmla="*/ 0 h 254"/>
                <a:gd name="T10" fmla="*/ 0 w 223"/>
                <a:gd name="T11" fmla="*/ 63 h 254"/>
                <a:gd name="T12" fmla="*/ 0 w 223"/>
                <a:gd name="T13" fmla="*/ 191 h 254"/>
                <a:gd name="T14" fmla="*/ 7 w 223"/>
                <a:gd name="T15" fmla="*/ 68 h 254"/>
                <a:gd name="T16" fmla="*/ 112 w 223"/>
                <a:gd name="T17" fmla="*/ 8 h 254"/>
                <a:gd name="T18" fmla="*/ 217 w 223"/>
                <a:gd name="T19" fmla="*/ 68 h 254"/>
                <a:gd name="T20" fmla="*/ 217 w 223"/>
                <a:gd name="T21" fmla="*/ 186 h 254"/>
                <a:gd name="T22" fmla="*/ 112 w 223"/>
                <a:gd name="T23" fmla="*/ 245 h 254"/>
                <a:gd name="T24" fmla="*/ 7 w 223"/>
                <a:gd name="T25" fmla="*/ 186 h 254"/>
                <a:gd name="T26" fmla="*/ 7 w 223"/>
                <a:gd name="T27" fmla="*/ 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3" h="254">
                  <a:moveTo>
                    <a:pt x="0" y="191"/>
                  </a:moveTo>
                  <a:lnTo>
                    <a:pt x="112" y="254"/>
                  </a:lnTo>
                  <a:lnTo>
                    <a:pt x="223" y="191"/>
                  </a:lnTo>
                  <a:lnTo>
                    <a:pt x="223" y="63"/>
                  </a:lnTo>
                  <a:lnTo>
                    <a:pt x="112" y="0"/>
                  </a:lnTo>
                  <a:lnTo>
                    <a:pt x="0" y="63"/>
                  </a:lnTo>
                  <a:lnTo>
                    <a:pt x="0" y="191"/>
                  </a:lnTo>
                  <a:close/>
                  <a:moveTo>
                    <a:pt x="7" y="68"/>
                  </a:moveTo>
                  <a:lnTo>
                    <a:pt x="112" y="8"/>
                  </a:lnTo>
                  <a:lnTo>
                    <a:pt x="217" y="68"/>
                  </a:lnTo>
                  <a:lnTo>
                    <a:pt x="217" y="186"/>
                  </a:lnTo>
                  <a:lnTo>
                    <a:pt x="112" y="245"/>
                  </a:lnTo>
                  <a:lnTo>
                    <a:pt x="7" y="186"/>
                  </a:lnTo>
                  <a:lnTo>
                    <a:pt x="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9"/>
            <p:cNvSpPr/>
            <p:nvPr/>
          </p:nvSpPr>
          <p:spPr bwMode="auto">
            <a:xfrm>
              <a:off x="4888" y="1758"/>
              <a:ext cx="57" cy="839"/>
            </a:xfrm>
            <a:custGeom>
              <a:avLst/>
              <a:gdLst>
                <a:gd name="T0" fmla="*/ 12 w 34"/>
                <a:gd name="T1" fmla="*/ 0 h 496"/>
                <a:gd name="T2" fmla="*/ 12 w 34"/>
                <a:gd name="T3" fmla="*/ 464 h 496"/>
                <a:gd name="T4" fmla="*/ 0 w 34"/>
                <a:gd name="T5" fmla="*/ 480 h 496"/>
                <a:gd name="T6" fmla="*/ 17 w 34"/>
                <a:gd name="T7" fmla="*/ 496 h 496"/>
                <a:gd name="T8" fmla="*/ 34 w 34"/>
                <a:gd name="T9" fmla="*/ 480 h 496"/>
                <a:gd name="T10" fmla="*/ 22 w 34"/>
                <a:gd name="T11" fmla="*/ 464 h 496"/>
                <a:gd name="T12" fmla="*/ 22 w 34"/>
                <a:gd name="T13" fmla="*/ 0 h 496"/>
                <a:gd name="T14" fmla="*/ 12 w 34"/>
                <a:gd name="T15" fmla="*/ 0 h 4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96">
                  <a:moveTo>
                    <a:pt x="12" y="0"/>
                  </a:moveTo>
                  <a:cubicBezTo>
                    <a:pt x="12" y="464"/>
                    <a:pt x="12" y="464"/>
                    <a:pt x="12" y="464"/>
                  </a:cubicBezTo>
                  <a:cubicBezTo>
                    <a:pt x="5" y="467"/>
                    <a:pt x="0" y="473"/>
                    <a:pt x="0" y="480"/>
                  </a:cubicBezTo>
                  <a:cubicBezTo>
                    <a:pt x="0" y="489"/>
                    <a:pt x="8" y="496"/>
                    <a:pt x="17" y="496"/>
                  </a:cubicBezTo>
                  <a:cubicBezTo>
                    <a:pt x="26" y="496"/>
                    <a:pt x="34" y="489"/>
                    <a:pt x="34" y="480"/>
                  </a:cubicBezTo>
                  <a:cubicBezTo>
                    <a:pt x="34" y="473"/>
                    <a:pt x="29" y="467"/>
                    <a:pt x="22" y="464"/>
                  </a:cubicBezTo>
                  <a:cubicBezTo>
                    <a:pt x="22" y="0"/>
                    <a:pt x="22" y="0"/>
                    <a:pt x="22" y="0"/>
                  </a:cubicBez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40"/>
            <p:cNvSpPr/>
            <p:nvPr/>
          </p:nvSpPr>
          <p:spPr bwMode="auto">
            <a:xfrm>
              <a:off x="2403" y="548"/>
              <a:ext cx="76" cy="87"/>
            </a:xfrm>
            <a:custGeom>
              <a:avLst/>
              <a:gdLst>
                <a:gd name="T0" fmla="*/ 0 w 76"/>
                <a:gd name="T1" fmla="*/ 44 h 87"/>
                <a:gd name="T2" fmla="*/ 38 w 76"/>
                <a:gd name="T3" fmla="*/ 65 h 87"/>
                <a:gd name="T4" fmla="*/ 76 w 76"/>
                <a:gd name="T5" fmla="*/ 87 h 87"/>
                <a:gd name="T6" fmla="*/ 76 w 76"/>
                <a:gd name="T7" fmla="*/ 44 h 87"/>
                <a:gd name="T8" fmla="*/ 76 w 76"/>
                <a:gd name="T9" fmla="*/ 0 h 87"/>
                <a:gd name="T10" fmla="*/ 38 w 76"/>
                <a:gd name="T11" fmla="*/ 22 h 87"/>
                <a:gd name="T12" fmla="*/ 0 w 76"/>
                <a:gd name="T13" fmla="*/ 44 h 87"/>
              </a:gdLst>
              <a:ahLst/>
              <a:cxnLst>
                <a:cxn ang="0">
                  <a:pos x="T0" y="T1"/>
                </a:cxn>
                <a:cxn ang="0">
                  <a:pos x="T2" y="T3"/>
                </a:cxn>
                <a:cxn ang="0">
                  <a:pos x="T4" y="T5"/>
                </a:cxn>
                <a:cxn ang="0">
                  <a:pos x="T6" y="T7"/>
                </a:cxn>
                <a:cxn ang="0">
                  <a:pos x="T8" y="T9"/>
                </a:cxn>
                <a:cxn ang="0">
                  <a:pos x="T10" y="T11"/>
                </a:cxn>
                <a:cxn ang="0">
                  <a:pos x="T12" y="T13"/>
                </a:cxn>
              </a:cxnLst>
              <a:rect l="0" t="0" r="r" b="b"/>
              <a:pathLst>
                <a:path w="76" h="87">
                  <a:moveTo>
                    <a:pt x="0" y="44"/>
                  </a:moveTo>
                  <a:lnTo>
                    <a:pt x="38" y="65"/>
                  </a:lnTo>
                  <a:lnTo>
                    <a:pt x="76" y="87"/>
                  </a:lnTo>
                  <a:lnTo>
                    <a:pt x="76" y="44"/>
                  </a:lnTo>
                  <a:lnTo>
                    <a:pt x="76" y="0"/>
                  </a:lnTo>
                  <a:lnTo>
                    <a:pt x="38" y="22"/>
                  </a:lnTo>
                  <a:lnTo>
                    <a:pt x="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41"/>
            <p:cNvSpPr/>
            <p:nvPr/>
          </p:nvSpPr>
          <p:spPr bwMode="auto">
            <a:xfrm>
              <a:off x="5282" y="1689"/>
              <a:ext cx="722" cy="716"/>
            </a:xfrm>
            <a:custGeom>
              <a:avLst/>
              <a:gdLst>
                <a:gd name="T0" fmla="*/ 0 w 427"/>
                <a:gd name="T1" fmla="*/ 8 h 423"/>
                <a:gd name="T2" fmla="*/ 396 w 427"/>
                <a:gd name="T3" fmla="*/ 398 h 423"/>
                <a:gd name="T4" fmla="*/ 394 w 427"/>
                <a:gd name="T5" fmla="*/ 407 h 423"/>
                <a:gd name="T6" fmla="*/ 410 w 427"/>
                <a:gd name="T7" fmla="*/ 423 h 423"/>
                <a:gd name="T8" fmla="*/ 427 w 427"/>
                <a:gd name="T9" fmla="*/ 407 h 423"/>
                <a:gd name="T10" fmla="*/ 410 w 427"/>
                <a:gd name="T11" fmla="*/ 391 h 423"/>
                <a:gd name="T12" fmla="*/ 404 w 427"/>
                <a:gd name="T13" fmla="*/ 392 h 423"/>
                <a:gd name="T14" fmla="*/ 105 w 427"/>
                <a:gd name="T15" fmla="*/ 97 h 423"/>
                <a:gd name="T16" fmla="*/ 208 w 427"/>
                <a:gd name="T17" fmla="*/ 97 h 423"/>
                <a:gd name="T18" fmla="*/ 284 w 427"/>
                <a:gd name="T19" fmla="*/ 171 h 423"/>
                <a:gd name="T20" fmla="*/ 292 w 427"/>
                <a:gd name="T21" fmla="*/ 164 h 423"/>
                <a:gd name="T22" fmla="*/ 213 w 427"/>
                <a:gd name="T23" fmla="*/ 86 h 423"/>
                <a:gd name="T24" fmla="*/ 95 w 427"/>
                <a:gd name="T25" fmla="*/ 86 h 423"/>
                <a:gd name="T26" fmla="*/ 7 w 427"/>
                <a:gd name="T27" fmla="*/ 0 h 423"/>
                <a:gd name="T28" fmla="*/ 0 w 427"/>
                <a:gd name="T29" fmla="*/ 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423">
                  <a:moveTo>
                    <a:pt x="0" y="8"/>
                  </a:moveTo>
                  <a:cubicBezTo>
                    <a:pt x="396" y="398"/>
                    <a:pt x="396" y="398"/>
                    <a:pt x="396" y="398"/>
                  </a:cubicBezTo>
                  <a:cubicBezTo>
                    <a:pt x="394" y="401"/>
                    <a:pt x="394" y="404"/>
                    <a:pt x="394" y="407"/>
                  </a:cubicBezTo>
                  <a:cubicBezTo>
                    <a:pt x="394" y="416"/>
                    <a:pt x="401" y="423"/>
                    <a:pt x="410" y="423"/>
                  </a:cubicBezTo>
                  <a:cubicBezTo>
                    <a:pt x="419" y="423"/>
                    <a:pt x="427" y="416"/>
                    <a:pt x="427" y="407"/>
                  </a:cubicBezTo>
                  <a:cubicBezTo>
                    <a:pt x="427" y="398"/>
                    <a:pt x="419" y="391"/>
                    <a:pt x="410" y="391"/>
                  </a:cubicBezTo>
                  <a:cubicBezTo>
                    <a:pt x="408" y="391"/>
                    <a:pt x="406" y="391"/>
                    <a:pt x="404" y="392"/>
                  </a:cubicBezTo>
                  <a:cubicBezTo>
                    <a:pt x="105" y="97"/>
                    <a:pt x="105" y="97"/>
                    <a:pt x="105" y="97"/>
                  </a:cubicBezTo>
                  <a:cubicBezTo>
                    <a:pt x="208" y="97"/>
                    <a:pt x="208" y="97"/>
                    <a:pt x="208" y="97"/>
                  </a:cubicBezTo>
                  <a:cubicBezTo>
                    <a:pt x="284" y="171"/>
                    <a:pt x="284" y="171"/>
                    <a:pt x="284" y="171"/>
                  </a:cubicBezTo>
                  <a:cubicBezTo>
                    <a:pt x="292" y="164"/>
                    <a:pt x="292" y="164"/>
                    <a:pt x="292" y="164"/>
                  </a:cubicBezTo>
                  <a:cubicBezTo>
                    <a:pt x="213" y="86"/>
                    <a:pt x="213" y="86"/>
                    <a:pt x="213" y="86"/>
                  </a:cubicBezTo>
                  <a:cubicBezTo>
                    <a:pt x="95" y="86"/>
                    <a:pt x="95" y="86"/>
                    <a:pt x="95" y="86"/>
                  </a:cubicBezTo>
                  <a:cubicBezTo>
                    <a:pt x="7" y="0"/>
                    <a:pt x="7" y="0"/>
                    <a:pt x="7" y="0"/>
                  </a:cubicBez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42"/>
            <p:cNvSpPr/>
            <p:nvPr/>
          </p:nvSpPr>
          <p:spPr bwMode="auto">
            <a:xfrm>
              <a:off x="4505" y="455"/>
              <a:ext cx="88" cy="98"/>
            </a:xfrm>
            <a:custGeom>
              <a:avLst/>
              <a:gdLst>
                <a:gd name="T0" fmla="*/ 87 w 88"/>
                <a:gd name="T1" fmla="*/ 49 h 98"/>
                <a:gd name="T2" fmla="*/ 88 w 88"/>
                <a:gd name="T3" fmla="*/ 0 h 98"/>
                <a:gd name="T4" fmla="*/ 44 w 88"/>
                <a:gd name="T5" fmla="*/ 24 h 98"/>
                <a:gd name="T6" fmla="*/ 0 w 88"/>
                <a:gd name="T7" fmla="*/ 48 h 98"/>
                <a:gd name="T8" fmla="*/ 43 w 88"/>
                <a:gd name="T9" fmla="*/ 73 h 98"/>
                <a:gd name="T10" fmla="*/ 87 w 88"/>
                <a:gd name="T11" fmla="*/ 98 h 98"/>
                <a:gd name="T12" fmla="*/ 87 w 88"/>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87" y="49"/>
                  </a:moveTo>
                  <a:lnTo>
                    <a:pt x="88" y="0"/>
                  </a:lnTo>
                  <a:lnTo>
                    <a:pt x="44" y="24"/>
                  </a:lnTo>
                  <a:lnTo>
                    <a:pt x="0" y="48"/>
                  </a:lnTo>
                  <a:lnTo>
                    <a:pt x="43" y="73"/>
                  </a:lnTo>
                  <a:lnTo>
                    <a:pt x="87" y="98"/>
                  </a:lnTo>
                  <a:lnTo>
                    <a:pt x="87"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43"/>
            <p:cNvSpPr/>
            <p:nvPr/>
          </p:nvSpPr>
          <p:spPr bwMode="auto">
            <a:xfrm>
              <a:off x="4626" y="455"/>
              <a:ext cx="86" cy="98"/>
            </a:xfrm>
            <a:custGeom>
              <a:avLst/>
              <a:gdLst>
                <a:gd name="T0" fmla="*/ 84 w 86"/>
                <a:gd name="T1" fmla="*/ 49 h 98"/>
                <a:gd name="T2" fmla="*/ 86 w 86"/>
                <a:gd name="T3" fmla="*/ 0 h 98"/>
                <a:gd name="T4" fmla="*/ 42 w 86"/>
                <a:gd name="T5" fmla="*/ 24 h 98"/>
                <a:gd name="T6" fmla="*/ 0 w 86"/>
                <a:gd name="T7" fmla="*/ 48 h 98"/>
                <a:gd name="T8" fmla="*/ 42 w 86"/>
                <a:gd name="T9" fmla="*/ 73 h 98"/>
                <a:gd name="T10" fmla="*/ 84 w 86"/>
                <a:gd name="T11" fmla="*/ 98 h 98"/>
                <a:gd name="T12" fmla="*/ 84 w 86"/>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84" y="49"/>
                  </a:moveTo>
                  <a:lnTo>
                    <a:pt x="86" y="0"/>
                  </a:lnTo>
                  <a:lnTo>
                    <a:pt x="42" y="24"/>
                  </a:lnTo>
                  <a:lnTo>
                    <a:pt x="0" y="48"/>
                  </a:lnTo>
                  <a:lnTo>
                    <a:pt x="42" y="73"/>
                  </a:lnTo>
                  <a:lnTo>
                    <a:pt x="84" y="98"/>
                  </a:lnTo>
                  <a:lnTo>
                    <a:pt x="84"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44"/>
            <p:cNvSpPr/>
            <p:nvPr/>
          </p:nvSpPr>
          <p:spPr bwMode="auto">
            <a:xfrm>
              <a:off x="5469" y="17"/>
              <a:ext cx="98" cy="86"/>
            </a:xfrm>
            <a:custGeom>
              <a:avLst/>
              <a:gdLst>
                <a:gd name="T0" fmla="*/ 98 w 98"/>
                <a:gd name="T1" fmla="*/ 86 h 86"/>
                <a:gd name="T2" fmla="*/ 75 w 98"/>
                <a:gd name="T3" fmla="*/ 42 h 86"/>
                <a:gd name="T4" fmla="*/ 51 w 98"/>
                <a:gd name="T5" fmla="*/ 0 h 86"/>
                <a:gd name="T6" fmla="*/ 26 w 98"/>
                <a:gd name="T7" fmla="*/ 41 h 86"/>
                <a:gd name="T8" fmla="*/ 0 w 98"/>
                <a:gd name="T9" fmla="*/ 83 h 86"/>
                <a:gd name="T10" fmla="*/ 49 w 98"/>
                <a:gd name="T11" fmla="*/ 85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2"/>
                  </a:lnTo>
                  <a:lnTo>
                    <a:pt x="51" y="0"/>
                  </a:lnTo>
                  <a:lnTo>
                    <a:pt x="26" y="41"/>
                  </a:lnTo>
                  <a:lnTo>
                    <a:pt x="0" y="83"/>
                  </a:lnTo>
                  <a:lnTo>
                    <a:pt x="49" y="85"/>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45"/>
            <p:cNvSpPr/>
            <p:nvPr/>
          </p:nvSpPr>
          <p:spPr bwMode="auto">
            <a:xfrm>
              <a:off x="5469" y="134"/>
              <a:ext cx="98" cy="86"/>
            </a:xfrm>
            <a:custGeom>
              <a:avLst/>
              <a:gdLst>
                <a:gd name="T0" fmla="*/ 98 w 98"/>
                <a:gd name="T1" fmla="*/ 86 h 86"/>
                <a:gd name="T2" fmla="*/ 75 w 98"/>
                <a:gd name="T3" fmla="*/ 44 h 86"/>
                <a:gd name="T4" fmla="*/ 51 w 98"/>
                <a:gd name="T5" fmla="*/ 0 h 86"/>
                <a:gd name="T6" fmla="*/ 26 w 98"/>
                <a:gd name="T7" fmla="*/ 42 h 86"/>
                <a:gd name="T8" fmla="*/ 0 w 98"/>
                <a:gd name="T9" fmla="*/ 84 h 86"/>
                <a:gd name="T10" fmla="*/ 49 w 98"/>
                <a:gd name="T11" fmla="*/ 86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4"/>
                  </a:lnTo>
                  <a:lnTo>
                    <a:pt x="51" y="0"/>
                  </a:lnTo>
                  <a:lnTo>
                    <a:pt x="26" y="42"/>
                  </a:lnTo>
                  <a:lnTo>
                    <a:pt x="0" y="84"/>
                  </a:lnTo>
                  <a:lnTo>
                    <a:pt x="49" y="86"/>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48"/>
            <p:cNvSpPr>
              <a:spLocks noEditPoints="1"/>
            </p:cNvSpPr>
            <p:nvPr/>
          </p:nvSpPr>
          <p:spPr bwMode="auto">
            <a:xfrm>
              <a:off x="5441" y="1267"/>
              <a:ext cx="715" cy="187"/>
            </a:xfrm>
            <a:custGeom>
              <a:avLst/>
              <a:gdLst>
                <a:gd name="T0" fmla="*/ 112 w 423"/>
                <a:gd name="T1" fmla="*/ 50 h 110"/>
                <a:gd name="T2" fmla="*/ 56 w 423"/>
                <a:gd name="T3" fmla="*/ 0 h 110"/>
                <a:gd name="T4" fmla="*/ 0 w 423"/>
                <a:gd name="T5" fmla="*/ 55 h 110"/>
                <a:gd name="T6" fmla="*/ 56 w 423"/>
                <a:gd name="T7" fmla="*/ 110 h 110"/>
                <a:gd name="T8" fmla="*/ 112 w 423"/>
                <a:gd name="T9" fmla="*/ 60 h 110"/>
                <a:gd name="T10" fmla="*/ 391 w 423"/>
                <a:gd name="T11" fmla="*/ 60 h 110"/>
                <a:gd name="T12" fmla="*/ 406 w 423"/>
                <a:gd name="T13" fmla="*/ 71 h 110"/>
                <a:gd name="T14" fmla="*/ 423 w 423"/>
                <a:gd name="T15" fmla="*/ 55 h 110"/>
                <a:gd name="T16" fmla="*/ 406 w 423"/>
                <a:gd name="T17" fmla="*/ 38 h 110"/>
                <a:gd name="T18" fmla="*/ 390 w 423"/>
                <a:gd name="T19" fmla="*/ 50 h 110"/>
                <a:gd name="T20" fmla="*/ 112 w 423"/>
                <a:gd name="T21" fmla="*/ 50 h 110"/>
                <a:gd name="T22" fmla="*/ 56 w 423"/>
                <a:gd name="T23" fmla="*/ 100 h 110"/>
                <a:gd name="T24" fmla="*/ 11 w 423"/>
                <a:gd name="T25" fmla="*/ 55 h 110"/>
                <a:gd name="T26" fmla="*/ 56 w 423"/>
                <a:gd name="T27" fmla="*/ 10 h 110"/>
                <a:gd name="T28" fmla="*/ 102 w 423"/>
                <a:gd name="T29" fmla="*/ 55 h 110"/>
                <a:gd name="T30" fmla="*/ 56 w 423"/>
                <a:gd name="T3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3" h="110">
                  <a:moveTo>
                    <a:pt x="112" y="50"/>
                  </a:moveTo>
                  <a:cubicBezTo>
                    <a:pt x="109" y="22"/>
                    <a:pt x="85" y="0"/>
                    <a:pt x="56" y="0"/>
                  </a:cubicBezTo>
                  <a:cubicBezTo>
                    <a:pt x="25" y="0"/>
                    <a:pt x="0" y="25"/>
                    <a:pt x="0" y="55"/>
                  </a:cubicBezTo>
                  <a:cubicBezTo>
                    <a:pt x="0" y="86"/>
                    <a:pt x="25" y="110"/>
                    <a:pt x="56" y="110"/>
                  </a:cubicBezTo>
                  <a:cubicBezTo>
                    <a:pt x="85" y="110"/>
                    <a:pt x="109" y="88"/>
                    <a:pt x="112" y="60"/>
                  </a:cubicBezTo>
                  <a:cubicBezTo>
                    <a:pt x="391" y="60"/>
                    <a:pt x="391" y="60"/>
                    <a:pt x="391" y="60"/>
                  </a:cubicBezTo>
                  <a:cubicBezTo>
                    <a:pt x="393" y="67"/>
                    <a:pt x="399" y="71"/>
                    <a:pt x="406" y="71"/>
                  </a:cubicBezTo>
                  <a:cubicBezTo>
                    <a:pt x="415" y="71"/>
                    <a:pt x="423" y="64"/>
                    <a:pt x="423" y="55"/>
                  </a:cubicBezTo>
                  <a:cubicBezTo>
                    <a:pt x="423" y="46"/>
                    <a:pt x="415" y="38"/>
                    <a:pt x="406" y="38"/>
                  </a:cubicBezTo>
                  <a:cubicBezTo>
                    <a:pt x="399" y="38"/>
                    <a:pt x="392" y="43"/>
                    <a:pt x="390" y="50"/>
                  </a:cubicBezTo>
                  <a:lnTo>
                    <a:pt x="112" y="50"/>
                  </a:lnTo>
                  <a:close/>
                  <a:moveTo>
                    <a:pt x="56" y="100"/>
                  </a:moveTo>
                  <a:cubicBezTo>
                    <a:pt x="31" y="100"/>
                    <a:pt x="11" y="80"/>
                    <a:pt x="11" y="55"/>
                  </a:cubicBezTo>
                  <a:cubicBezTo>
                    <a:pt x="11" y="30"/>
                    <a:pt x="31" y="10"/>
                    <a:pt x="56" y="10"/>
                  </a:cubicBezTo>
                  <a:cubicBezTo>
                    <a:pt x="81" y="10"/>
                    <a:pt x="102" y="30"/>
                    <a:pt x="102" y="55"/>
                  </a:cubicBezTo>
                  <a:cubicBezTo>
                    <a:pt x="102" y="80"/>
                    <a:pt x="81" y="100"/>
                    <a:pt x="5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49"/>
            <p:cNvSpPr/>
            <p:nvPr/>
          </p:nvSpPr>
          <p:spPr bwMode="auto">
            <a:xfrm>
              <a:off x="5009" y="2178"/>
              <a:ext cx="127" cy="144"/>
            </a:xfrm>
            <a:custGeom>
              <a:avLst/>
              <a:gdLst>
                <a:gd name="T0" fmla="*/ 0 w 127"/>
                <a:gd name="T1" fmla="*/ 35 h 144"/>
                <a:gd name="T2" fmla="*/ 0 w 127"/>
                <a:gd name="T3" fmla="*/ 108 h 144"/>
                <a:gd name="T4" fmla="*/ 65 w 127"/>
                <a:gd name="T5" fmla="*/ 144 h 144"/>
                <a:gd name="T6" fmla="*/ 127 w 127"/>
                <a:gd name="T7" fmla="*/ 108 h 144"/>
                <a:gd name="T8" fmla="*/ 127 w 127"/>
                <a:gd name="T9" fmla="*/ 35 h 144"/>
                <a:gd name="T10" fmla="*/ 65 w 127"/>
                <a:gd name="T11" fmla="*/ 0 h 144"/>
                <a:gd name="T12" fmla="*/ 0 w 127"/>
                <a:gd name="T13" fmla="*/ 35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0" y="35"/>
                  </a:moveTo>
                  <a:lnTo>
                    <a:pt x="0" y="108"/>
                  </a:lnTo>
                  <a:lnTo>
                    <a:pt x="65" y="144"/>
                  </a:lnTo>
                  <a:lnTo>
                    <a:pt x="127" y="108"/>
                  </a:lnTo>
                  <a:lnTo>
                    <a:pt x="127" y="35"/>
                  </a:lnTo>
                  <a:lnTo>
                    <a:pt x="65"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50"/>
            <p:cNvSpPr/>
            <p:nvPr/>
          </p:nvSpPr>
          <p:spPr bwMode="auto">
            <a:xfrm>
              <a:off x="2999" y="252"/>
              <a:ext cx="126" cy="144"/>
            </a:xfrm>
            <a:custGeom>
              <a:avLst/>
              <a:gdLst>
                <a:gd name="T0" fmla="*/ 62 w 126"/>
                <a:gd name="T1" fmla="*/ 144 h 144"/>
                <a:gd name="T2" fmla="*/ 126 w 126"/>
                <a:gd name="T3" fmla="*/ 108 h 144"/>
                <a:gd name="T4" fmla="*/ 126 w 126"/>
                <a:gd name="T5" fmla="*/ 36 h 144"/>
                <a:gd name="T6" fmla="*/ 62 w 126"/>
                <a:gd name="T7" fmla="*/ 0 h 144"/>
                <a:gd name="T8" fmla="*/ 0 w 126"/>
                <a:gd name="T9" fmla="*/ 36 h 144"/>
                <a:gd name="T10" fmla="*/ 0 w 126"/>
                <a:gd name="T11" fmla="*/ 108 h 144"/>
                <a:gd name="T12" fmla="*/ 62 w 126"/>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126" h="144">
                  <a:moveTo>
                    <a:pt x="62" y="144"/>
                  </a:moveTo>
                  <a:lnTo>
                    <a:pt x="126" y="108"/>
                  </a:lnTo>
                  <a:lnTo>
                    <a:pt x="126" y="36"/>
                  </a:lnTo>
                  <a:lnTo>
                    <a:pt x="62" y="0"/>
                  </a:lnTo>
                  <a:lnTo>
                    <a:pt x="0" y="36"/>
                  </a:lnTo>
                  <a:lnTo>
                    <a:pt x="0" y="108"/>
                  </a:lnTo>
                  <a:lnTo>
                    <a:pt x="62"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51"/>
            <p:cNvSpPr>
              <a:spLocks noEditPoints="1"/>
            </p:cNvSpPr>
            <p:nvPr/>
          </p:nvSpPr>
          <p:spPr bwMode="auto">
            <a:xfrm>
              <a:off x="3386" y="714"/>
              <a:ext cx="291" cy="332"/>
            </a:xfrm>
            <a:custGeom>
              <a:avLst/>
              <a:gdLst>
                <a:gd name="T0" fmla="*/ 291 w 291"/>
                <a:gd name="T1" fmla="*/ 332 h 332"/>
                <a:gd name="T2" fmla="*/ 291 w 291"/>
                <a:gd name="T3" fmla="*/ 0 h 332"/>
                <a:gd name="T4" fmla="*/ 0 w 291"/>
                <a:gd name="T5" fmla="*/ 166 h 332"/>
                <a:gd name="T6" fmla="*/ 291 w 291"/>
                <a:gd name="T7" fmla="*/ 332 h 332"/>
                <a:gd name="T8" fmla="*/ 274 w 291"/>
                <a:gd name="T9" fmla="*/ 166 h 332"/>
                <a:gd name="T10" fmla="*/ 274 w 291"/>
                <a:gd name="T11" fmla="*/ 301 h 332"/>
                <a:gd name="T12" fmla="*/ 35 w 291"/>
                <a:gd name="T13" fmla="*/ 166 h 332"/>
                <a:gd name="T14" fmla="*/ 274 w 291"/>
                <a:gd name="T15" fmla="*/ 31 h 332"/>
                <a:gd name="T16" fmla="*/ 274 w 291"/>
                <a:gd name="T17" fmla="*/ 166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332">
                  <a:moveTo>
                    <a:pt x="291" y="332"/>
                  </a:moveTo>
                  <a:lnTo>
                    <a:pt x="291" y="0"/>
                  </a:lnTo>
                  <a:lnTo>
                    <a:pt x="0" y="166"/>
                  </a:lnTo>
                  <a:lnTo>
                    <a:pt x="291" y="332"/>
                  </a:lnTo>
                  <a:close/>
                  <a:moveTo>
                    <a:pt x="274" y="166"/>
                  </a:moveTo>
                  <a:lnTo>
                    <a:pt x="274" y="301"/>
                  </a:lnTo>
                  <a:lnTo>
                    <a:pt x="35" y="166"/>
                  </a:lnTo>
                  <a:lnTo>
                    <a:pt x="274" y="31"/>
                  </a:lnTo>
                  <a:lnTo>
                    <a:pt x="274" y="1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52"/>
            <p:cNvSpPr>
              <a:spLocks noEditPoints="1"/>
            </p:cNvSpPr>
            <p:nvPr/>
          </p:nvSpPr>
          <p:spPr bwMode="auto">
            <a:xfrm>
              <a:off x="4771" y="2652"/>
              <a:ext cx="291" cy="248"/>
            </a:xfrm>
            <a:custGeom>
              <a:avLst/>
              <a:gdLst>
                <a:gd name="T0" fmla="*/ 145 w 291"/>
                <a:gd name="T1" fmla="*/ 248 h 248"/>
                <a:gd name="T2" fmla="*/ 291 w 291"/>
                <a:gd name="T3" fmla="*/ 0 h 248"/>
                <a:gd name="T4" fmla="*/ 0 w 291"/>
                <a:gd name="T5" fmla="*/ 0 h 248"/>
                <a:gd name="T6" fmla="*/ 145 w 291"/>
                <a:gd name="T7" fmla="*/ 248 h 248"/>
                <a:gd name="T8" fmla="*/ 145 w 291"/>
                <a:gd name="T9" fmla="*/ 214 h 248"/>
                <a:gd name="T10" fmla="*/ 30 w 291"/>
                <a:gd name="T11" fmla="*/ 18 h 248"/>
                <a:gd name="T12" fmla="*/ 260 w 291"/>
                <a:gd name="T13" fmla="*/ 18 h 248"/>
                <a:gd name="T14" fmla="*/ 145 w 291"/>
                <a:gd name="T15" fmla="*/ 214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48">
                  <a:moveTo>
                    <a:pt x="145" y="248"/>
                  </a:moveTo>
                  <a:lnTo>
                    <a:pt x="291" y="0"/>
                  </a:lnTo>
                  <a:lnTo>
                    <a:pt x="0" y="0"/>
                  </a:lnTo>
                  <a:lnTo>
                    <a:pt x="145" y="248"/>
                  </a:lnTo>
                  <a:close/>
                  <a:moveTo>
                    <a:pt x="145" y="214"/>
                  </a:moveTo>
                  <a:lnTo>
                    <a:pt x="30" y="18"/>
                  </a:lnTo>
                  <a:lnTo>
                    <a:pt x="260" y="18"/>
                  </a:lnTo>
                  <a:lnTo>
                    <a:pt x="145" y="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Oval 53"/>
            <p:cNvSpPr>
              <a:spLocks noChangeArrowheads="1"/>
            </p:cNvSpPr>
            <p:nvPr/>
          </p:nvSpPr>
          <p:spPr bwMode="auto">
            <a:xfrm>
              <a:off x="3234" y="474"/>
              <a:ext cx="135" cy="13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Oval 54"/>
            <p:cNvSpPr>
              <a:spLocks noChangeArrowheads="1"/>
            </p:cNvSpPr>
            <p:nvPr/>
          </p:nvSpPr>
          <p:spPr bwMode="auto">
            <a:xfrm>
              <a:off x="5075" y="646"/>
              <a:ext cx="237" cy="23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56"/>
            <p:cNvSpPr/>
            <p:nvPr/>
          </p:nvSpPr>
          <p:spPr bwMode="auto">
            <a:xfrm>
              <a:off x="4333" y="1212"/>
              <a:ext cx="198" cy="226"/>
            </a:xfrm>
            <a:custGeom>
              <a:avLst/>
              <a:gdLst>
                <a:gd name="T0" fmla="*/ 0 w 198"/>
                <a:gd name="T1" fmla="*/ 57 h 226"/>
                <a:gd name="T2" fmla="*/ 100 w 198"/>
                <a:gd name="T3" fmla="*/ 0 h 226"/>
                <a:gd name="T4" fmla="*/ 198 w 198"/>
                <a:gd name="T5" fmla="*/ 57 h 226"/>
                <a:gd name="T6" fmla="*/ 198 w 198"/>
                <a:gd name="T7" fmla="*/ 170 h 226"/>
                <a:gd name="T8" fmla="*/ 100 w 198"/>
                <a:gd name="T9" fmla="*/ 226 h 226"/>
                <a:gd name="T10" fmla="*/ 0 w 198"/>
                <a:gd name="T11" fmla="*/ 170 h 226"/>
                <a:gd name="T12" fmla="*/ 0 w 198"/>
                <a:gd name="T13" fmla="*/ 57 h 226"/>
              </a:gdLst>
              <a:ahLst/>
              <a:cxnLst>
                <a:cxn ang="0">
                  <a:pos x="T0" y="T1"/>
                </a:cxn>
                <a:cxn ang="0">
                  <a:pos x="T2" y="T3"/>
                </a:cxn>
                <a:cxn ang="0">
                  <a:pos x="T4" y="T5"/>
                </a:cxn>
                <a:cxn ang="0">
                  <a:pos x="T6" y="T7"/>
                </a:cxn>
                <a:cxn ang="0">
                  <a:pos x="T8" y="T9"/>
                </a:cxn>
                <a:cxn ang="0">
                  <a:pos x="T10" y="T11"/>
                </a:cxn>
                <a:cxn ang="0">
                  <a:pos x="T12" y="T13"/>
                </a:cxn>
              </a:cxnLst>
              <a:rect l="0" t="0" r="r" b="b"/>
              <a:pathLst>
                <a:path w="198" h="226">
                  <a:moveTo>
                    <a:pt x="0" y="57"/>
                  </a:moveTo>
                  <a:lnTo>
                    <a:pt x="100" y="0"/>
                  </a:lnTo>
                  <a:lnTo>
                    <a:pt x="198" y="57"/>
                  </a:lnTo>
                  <a:lnTo>
                    <a:pt x="198" y="170"/>
                  </a:lnTo>
                  <a:lnTo>
                    <a:pt x="100" y="226"/>
                  </a:lnTo>
                  <a:lnTo>
                    <a:pt x="0" y="170"/>
                  </a:lnTo>
                  <a:lnTo>
                    <a:pt x="0"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57"/>
            <p:cNvSpPr/>
            <p:nvPr/>
          </p:nvSpPr>
          <p:spPr bwMode="auto">
            <a:xfrm>
              <a:off x="5145" y="1418"/>
              <a:ext cx="98" cy="112"/>
            </a:xfrm>
            <a:custGeom>
              <a:avLst/>
              <a:gdLst>
                <a:gd name="T0" fmla="*/ 0 w 98"/>
                <a:gd name="T1" fmla="*/ 29 h 112"/>
                <a:gd name="T2" fmla="*/ 49 w 98"/>
                <a:gd name="T3" fmla="*/ 0 h 112"/>
                <a:gd name="T4" fmla="*/ 98 w 98"/>
                <a:gd name="T5" fmla="*/ 29 h 112"/>
                <a:gd name="T6" fmla="*/ 98 w 98"/>
                <a:gd name="T7" fmla="*/ 83 h 112"/>
                <a:gd name="T8" fmla="*/ 49 w 98"/>
                <a:gd name="T9" fmla="*/ 112 h 112"/>
                <a:gd name="T10" fmla="*/ 0 w 98"/>
                <a:gd name="T11" fmla="*/ 83 h 112"/>
                <a:gd name="T12" fmla="*/ 0 w 98"/>
                <a:gd name="T13" fmla="*/ 29 h 112"/>
              </a:gdLst>
              <a:ahLst/>
              <a:cxnLst>
                <a:cxn ang="0">
                  <a:pos x="T0" y="T1"/>
                </a:cxn>
                <a:cxn ang="0">
                  <a:pos x="T2" y="T3"/>
                </a:cxn>
                <a:cxn ang="0">
                  <a:pos x="T4" y="T5"/>
                </a:cxn>
                <a:cxn ang="0">
                  <a:pos x="T6" y="T7"/>
                </a:cxn>
                <a:cxn ang="0">
                  <a:pos x="T8" y="T9"/>
                </a:cxn>
                <a:cxn ang="0">
                  <a:pos x="T10" y="T11"/>
                </a:cxn>
                <a:cxn ang="0">
                  <a:pos x="T12" y="T13"/>
                </a:cxn>
              </a:cxnLst>
              <a:rect l="0" t="0" r="r" b="b"/>
              <a:pathLst>
                <a:path w="98" h="112">
                  <a:moveTo>
                    <a:pt x="0" y="29"/>
                  </a:moveTo>
                  <a:lnTo>
                    <a:pt x="49" y="0"/>
                  </a:lnTo>
                  <a:lnTo>
                    <a:pt x="98" y="29"/>
                  </a:lnTo>
                  <a:lnTo>
                    <a:pt x="98" y="83"/>
                  </a:lnTo>
                  <a:lnTo>
                    <a:pt x="49" y="112"/>
                  </a:lnTo>
                  <a:lnTo>
                    <a:pt x="0" y="83"/>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58"/>
            <p:cNvSpPr/>
            <p:nvPr/>
          </p:nvSpPr>
          <p:spPr bwMode="auto">
            <a:xfrm>
              <a:off x="3525" y="829"/>
              <a:ext cx="89" cy="102"/>
            </a:xfrm>
            <a:custGeom>
              <a:avLst/>
              <a:gdLst>
                <a:gd name="T0" fmla="*/ 0 w 89"/>
                <a:gd name="T1" fmla="*/ 51 h 102"/>
                <a:gd name="T2" fmla="*/ 45 w 89"/>
                <a:gd name="T3" fmla="*/ 26 h 102"/>
                <a:gd name="T4" fmla="*/ 89 w 89"/>
                <a:gd name="T5" fmla="*/ 0 h 102"/>
                <a:gd name="T6" fmla="*/ 89 w 89"/>
                <a:gd name="T7" fmla="*/ 51 h 102"/>
                <a:gd name="T8" fmla="*/ 89 w 89"/>
                <a:gd name="T9" fmla="*/ 102 h 102"/>
                <a:gd name="T10" fmla="*/ 45 w 89"/>
                <a:gd name="T11" fmla="*/ 76 h 102"/>
                <a:gd name="T12" fmla="*/ 0 w 89"/>
                <a:gd name="T13" fmla="*/ 51 h 102"/>
              </a:gdLst>
              <a:ahLst/>
              <a:cxnLst>
                <a:cxn ang="0">
                  <a:pos x="T0" y="T1"/>
                </a:cxn>
                <a:cxn ang="0">
                  <a:pos x="T2" y="T3"/>
                </a:cxn>
                <a:cxn ang="0">
                  <a:pos x="T4" y="T5"/>
                </a:cxn>
                <a:cxn ang="0">
                  <a:pos x="T6" y="T7"/>
                </a:cxn>
                <a:cxn ang="0">
                  <a:pos x="T8" y="T9"/>
                </a:cxn>
                <a:cxn ang="0">
                  <a:pos x="T10" y="T11"/>
                </a:cxn>
                <a:cxn ang="0">
                  <a:pos x="T12" y="T13"/>
                </a:cxn>
              </a:cxnLst>
              <a:rect l="0" t="0" r="r" b="b"/>
              <a:pathLst>
                <a:path w="89" h="102">
                  <a:moveTo>
                    <a:pt x="0" y="51"/>
                  </a:moveTo>
                  <a:lnTo>
                    <a:pt x="45" y="26"/>
                  </a:lnTo>
                  <a:lnTo>
                    <a:pt x="89" y="0"/>
                  </a:lnTo>
                  <a:lnTo>
                    <a:pt x="89" y="51"/>
                  </a:lnTo>
                  <a:lnTo>
                    <a:pt x="89" y="102"/>
                  </a:lnTo>
                  <a:lnTo>
                    <a:pt x="45" y="76"/>
                  </a:lnTo>
                  <a:lnTo>
                    <a:pt x="0"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59"/>
            <p:cNvSpPr/>
            <p:nvPr/>
          </p:nvSpPr>
          <p:spPr bwMode="auto">
            <a:xfrm>
              <a:off x="4872" y="2706"/>
              <a:ext cx="88" cy="76"/>
            </a:xfrm>
            <a:custGeom>
              <a:avLst/>
              <a:gdLst>
                <a:gd name="T0" fmla="*/ 44 w 88"/>
                <a:gd name="T1" fmla="*/ 76 h 76"/>
                <a:gd name="T2" fmla="*/ 22 w 88"/>
                <a:gd name="T3" fmla="*/ 37 h 76"/>
                <a:gd name="T4" fmla="*/ 0 w 88"/>
                <a:gd name="T5" fmla="*/ 0 h 76"/>
                <a:gd name="T6" fmla="*/ 44 w 88"/>
                <a:gd name="T7" fmla="*/ 0 h 76"/>
                <a:gd name="T8" fmla="*/ 88 w 88"/>
                <a:gd name="T9" fmla="*/ 0 h 76"/>
                <a:gd name="T10" fmla="*/ 66 w 88"/>
                <a:gd name="T11" fmla="*/ 37 h 76"/>
                <a:gd name="T12" fmla="*/ 44 w 88"/>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88" h="76">
                  <a:moveTo>
                    <a:pt x="44" y="76"/>
                  </a:moveTo>
                  <a:lnTo>
                    <a:pt x="22" y="37"/>
                  </a:lnTo>
                  <a:lnTo>
                    <a:pt x="0" y="0"/>
                  </a:lnTo>
                  <a:lnTo>
                    <a:pt x="44" y="0"/>
                  </a:lnTo>
                  <a:lnTo>
                    <a:pt x="88" y="0"/>
                  </a:lnTo>
                  <a:lnTo>
                    <a:pt x="66" y="37"/>
                  </a:lnTo>
                  <a:lnTo>
                    <a:pt x="4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6" name="组合 55"/>
          <p:cNvGrpSpPr/>
          <p:nvPr userDrawn="1"/>
        </p:nvGrpSpPr>
        <p:grpSpPr>
          <a:xfrm>
            <a:off x="649221" y="611737"/>
            <a:ext cx="3170252" cy="553089"/>
            <a:chOff x="1551004" y="4350583"/>
            <a:chExt cx="3170665" cy="552961"/>
          </a:xfrm>
        </p:grpSpPr>
        <p:sp>
          <p:nvSpPr>
            <p:cNvPr id="57" name="矩形 65"/>
            <p:cNvSpPr>
              <a:spLocks noChangeArrowheads="1"/>
            </p:cNvSpPr>
            <p:nvPr/>
          </p:nvSpPr>
          <p:spPr bwMode="auto">
            <a:xfrm>
              <a:off x="1551004" y="4350583"/>
              <a:ext cx="25442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defTabSz="685800">
                <a:spcBef>
                  <a:spcPct val="0"/>
                </a:spcBef>
                <a:buFont typeface="Arial" panose="020B0604020202020204" pitchFamily="34" charset="0"/>
                <a:buNone/>
                <a:defRPr/>
              </a:pPr>
              <a:r>
                <a:rPr lang="zh-CN" altLang="en-US" sz="2000" spc="300" dirty="0">
                  <a:ln w="6350">
                    <a:noFill/>
                  </a:ln>
                  <a:solidFill>
                    <a:schemeClr val="tx1">
                      <a:lumMod val="75000"/>
                      <a:lumOff val="25000"/>
                    </a:schemeClr>
                  </a:solidFill>
                  <a:latin typeface="方正正大黑简体" pitchFamily="2" charset="-122"/>
                  <a:ea typeface="方正正大黑简体" pitchFamily="2" charset="-122"/>
                </a:rPr>
                <a:t>点击此处添加标题</a:t>
              </a:r>
            </a:p>
          </p:txBody>
        </p:sp>
        <p:sp>
          <p:nvSpPr>
            <p:cNvPr id="58" name="文本框 57"/>
            <p:cNvSpPr txBox="1"/>
            <p:nvPr/>
          </p:nvSpPr>
          <p:spPr>
            <a:xfrm>
              <a:off x="1551004" y="4657323"/>
              <a:ext cx="3170665" cy="246221"/>
            </a:xfrm>
            <a:prstGeom prst="rect">
              <a:avLst/>
            </a:prstGeom>
            <a:noFill/>
          </p:spPr>
          <p:txBody>
            <a:bodyPr wrap="square" rtlCol="0">
              <a:spAutoFit/>
            </a:bodyPr>
            <a:lstStyle>
              <a:defPPr>
                <a:defRPr lang="zh-CN"/>
              </a:defPPr>
              <a:lvl1pPr>
                <a:defRPr sz="3200" b="1" spc="-110">
                  <a:solidFill>
                    <a:schemeClr val="bg1">
                      <a:alpha val="81000"/>
                    </a:schemeClr>
                  </a:solidFill>
                  <a:latin typeface="NanLiHei_Eurostile" panose="02010600030101010101" pitchFamily="2" charset="-122"/>
                  <a:ea typeface="NanLiHei_Eurostile" panose="02010600030101010101" pitchFamily="2" charset="-122"/>
                </a:defRPr>
              </a:lvl1pPr>
            </a:lstStyle>
            <a:p>
              <a:pPr defTabSz="685800"/>
              <a:r>
                <a:rPr lang="en-US" altLang="zh-CN" sz="1000" b="0" spc="60" dirty="0">
                  <a:solidFill>
                    <a:schemeClr val="tx1">
                      <a:lumMod val="75000"/>
                      <a:lumOff val="25000"/>
                    </a:schemeClr>
                  </a:solidFill>
                  <a:latin typeface="Arial" panose="020B0604020202020204" pitchFamily="34" charset="0"/>
                  <a:cs typeface="Arial" panose="020B0604020202020204" pitchFamily="34" charset="0"/>
                </a:rPr>
                <a:t>http://www.1ppt.com</a:t>
              </a:r>
              <a:endParaRPr lang="zh-CN" altLang="en-US" sz="1000" b="0" spc="60" dirty="0">
                <a:solidFill>
                  <a:schemeClr val="tx1">
                    <a:lumMod val="75000"/>
                    <a:lumOff val="25000"/>
                  </a:schemeClr>
                </a:solidFill>
                <a:latin typeface="Arial" panose="020B0604020202020204" pitchFamily="34" charset="0"/>
                <a:cs typeface="Arial" panose="020B0604020202020204" pitchFamily="34" charset="0"/>
              </a:endParaRPr>
            </a:p>
          </p:txBody>
        </p:sp>
      </p:grpSp>
      <p:grpSp>
        <p:nvGrpSpPr>
          <p:cNvPr id="59" name="组合 58"/>
          <p:cNvGrpSpPr/>
          <p:nvPr userDrawn="1"/>
        </p:nvGrpSpPr>
        <p:grpSpPr>
          <a:xfrm>
            <a:off x="-5324" y="31817"/>
            <a:ext cx="730155" cy="743122"/>
            <a:chOff x="-5326" y="31810"/>
            <a:chExt cx="730250" cy="742950"/>
          </a:xfrm>
          <a:gradFill>
            <a:gsLst>
              <a:gs pos="0">
                <a:srgbClr val="363F4A"/>
              </a:gs>
              <a:gs pos="99275">
                <a:srgbClr val="20AEE5"/>
              </a:gs>
              <a:gs pos="67000">
                <a:srgbClr val="0070C0"/>
              </a:gs>
            </a:gsLst>
            <a:lin ang="0" scaled="0"/>
          </a:gradFill>
        </p:grpSpPr>
        <p:sp>
          <p:nvSpPr>
            <p:cNvPr id="60" name="Freeform 40"/>
            <p:cNvSpPr/>
            <p:nvPr/>
          </p:nvSpPr>
          <p:spPr bwMode="auto">
            <a:xfrm>
              <a:off x="-5326" y="79435"/>
              <a:ext cx="682625" cy="695325"/>
            </a:xfrm>
            <a:custGeom>
              <a:avLst/>
              <a:gdLst>
                <a:gd name="T0" fmla="*/ 0 w 430"/>
                <a:gd name="T1" fmla="*/ 419 h 438"/>
                <a:gd name="T2" fmla="*/ 421 w 430"/>
                <a:gd name="T3" fmla="*/ 0 h 438"/>
                <a:gd name="T4" fmla="*/ 430 w 430"/>
                <a:gd name="T5" fmla="*/ 8 h 438"/>
                <a:gd name="T6" fmla="*/ 0 w 430"/>
                <a:gd name="T7" fmla="*/ 438 h 438"/>
                <a:gd name="T8" fmla="*/ 0 w 430"/>
                <a:gd name="T9" fmla="*/ 419 h 438"/>
              </a:gdLst>
              <a:ahLst/>
              <a:cxnLst>
                <a:cxn ang="0">
                  <a:pos x="T0" y="T1"/>
                </a:cxn>
                <a:cxn ang="0">
                  <a:pos x="T2" y="T3"/>
                </a:cxn>
                <a:cxn ang="0">
                  <a:pos x="T4" y="T5"/>
                </a:cxn>
                <a:cxn ang="0">
                  <a:pos x="T6" y="T7"/>
                </a:cxn>
                <a:cxn ang="0">
                  <a:pos x="T8" y="T9"/>
                </a:cxn>
              </a:cxnLst>
              <a:rect l="0" t="0" r="r" b="b"/>
              <a:pathLst>
                <a:path w="430" h="438">
                  <a:moveTo>
                    <a:pt x="0" y="419"/>
                  </a:moveTo>
                  <a:lnTo>
                    <a:pt x="421" y="0"/>
                  </a:lnTo>
                  <a:lnTo>
                    <a:pt x="430" y="8"/>
                  </a:lnTo>
                  <a:lnTo>
                    <a:pt x="0" y="438"/>
                  </a:lnTo>
                  <a:lnTo>
                    <a:pt x="0" y="4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schemeClr val="tx1">
                    <a:lumMod val="75000"/>
                    <a:lumOff val="25000"/>
                  </a:schemeClr>
                </a:solidFill>
              </a:endParaRPr>
            </a:p>
          </p:txBody>
        </p:sp>
        <p:sp>
          <p:nvSpPr>
            <p:cNvPr id="61" name="Freeform 41"/>
            <p:cNvSpPr/>
            <p:nvPr/>
          </p:nvSpPr>
          <p:spPr bwMode="auto">
            <a:xfrm>
              <a:off x="613799" y="31810"/>
              <a:ext cx="111125"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schemeClr val="tx1">
                    <a:lumMod val="75000"/>
                    <a:lumOff val="25000"/>
                  </a:schemeClr>
                </a:solidFill>
              </a:endParaRPr>
            </a:p>
          </p:txBody>
        </p:sp>
      </p:grpSp>
      <p:grpSp>
        <p:nvGrpSpPr>
          <p:cNvPr id="62" name="组合 61"/>
          <p:cNvGrpSpPr/>
          <p:nvPr userDrawn="1"/>
        </p:nvGrpSpPr>
        <p:grpSpPr>
          <a:xfrm>
            <a:off x="-5324" y="184254"/>
            <a:ext cx="1323803" cy="743123"/>
            <a:chOff x="-5326" y="184210"/>
            <a:chExt cx="1323975" cy="742951"/>
          </a:xfrm>
          <a:gradFill>
            <a:gsLst>
              <a:gs pos="0">
                <a:srgbClr val="363F4A"/>
              </a:gs>
              <a:gs pos="99275">
                <a:srgbClr val="20AEE5"/>
              </a:gs>
              <a:gs pos="67000">
                <a:srgbClr val="0070C0"/>
              </a:gs>
            </a:gsLst>
            <a:lin ang="0" scaled="0"/>
          </a:gradFill>
        </p:grpSpPr>
        <p:sp>
          <p:nvSpPr>
            <p:cNvPr id="63" name="Freeform 42"/>
            <p:cNvSpPr/>
            <p:nvPr/>
          </p:nvSpPr>
          <p:spPr bwMode="auto">
            <a:xfrm>
              <a:off x="-5326" y="230248"/>
              <a:ext cx="1268413" cy="696913"/>
            </a:xfrm>
            <a:custGeom>
              <a:avLst/>
              <a:gdLst>
                <a:gd name="T0" fmla="*/ 0 w 799"/>
                <a:gd name="T1" fmla="*/ 420 h 439"/>
                <a:gd name="T2" fmla="*/ 421 w 799"/>
                <a:gd name="T3" fmla="*/ 0 h 439"/>
                <a:gd name="T4" fmla="*/ 423 w 799"/>
                <a:gd name="T5" fmla="*/ 0 h 439"/>
                <a:gd name="T6" fmla="*/ 426 w 799"/>
                <a:gd name="T7" fmla="*/ 0 h 439"/>
                <a:gd name="T8" fmla="*/ 799 w 799"/>
                <a:gd name="T9" fmla="*/ 0 h 439"/>
                <a:gd name="T10" fmla="*/ 799 w 799"/>
                <a:gd name="T11" fmla="*/ 13 h 439"/>
                <a:gd name="T12" fmla="*/ 428 w 799"/>
                <a:gd name="T13" fmla="*/ 13 h 439"/>
                <a:gd name="T14" fmla="*/ 0 w 799"/>
                <a:gd name="T15" fmla="*/ 439 h 439"/>
                <a:gd name="T16" fmla="*/ 0 w 799"/>
                <a:gd name="T17" fmla="*/ 42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9" h="439">
                  <a:moveTo>
                    <a:pt x="0" y="420"/>
                  </a:moveTo>
                  <a:lnTo>
                    <a:pt x="421" y="0"/>
                  </a:lnTo>
                  <a:lnTo>
                    <a:pt x="423" y="0"/>
                  </a:lnTo>
                  <a:lnTo>
                    <a:pt x="426" y="0"/>
                  </a:lnTo>
                  <a:lnTo>
                    <a:pt x="799" y="0"/>
                  </a:lnTo>
                  <a:lnTo>
                    <a:pt x="799" y="13"/>
                  </a:lnTo>
                  <a:lnTo>
                    <a:pt x="428" y="13"/>
                  </a:lnTo>
                  <a:lnTo>
                    <a:pt x="0" y="439"/>
                  </a:lnTo>
                  <a:lnTo>
                    <a:pt x="0" y="4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schemeClr val="tx1">
                    <a:lumMod val="75000"/>
                    <a:lumOff val="25000"/>
                  </a:schemeClr>
                </a:solidFill>
              </a:endParaRPr>
            </a:p>
          </p:txBody>
        </p:sp>
        <p:sp>
          <p:nvSpPr>
            <p:cNvPr id="64" name="Oval 43"/>
            <p:cNvSpPr>
              <a:spLocks noChangeArrowheads="1"/>
            </p:cNvSpPr>
            <p:nvPr/>
          </p:nvSpPr>
          <p:spPr bwMode="auto">
            <a:xfrm>
              <a:off x="1207524" y="184210"/>
              <a:ext cx="111125" cy="1095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schemeClr val="tx1">
                    <a:lumMod val="75000"/>
                    <a:lumOff val="25000"/>
                  </a:schemeClr>
                </a:solidFill>
              </a:endParaRPr>
            </a:p>
          </p:txBody>
        </p:sp>
      </p:grpSp>
      <p:grpSp>
        <p:nvGrpSpPr>
          <p:cNvPr id="65" name="组合 64"/>
          <p:cNvGrpSpPr/>
          <p:nvPr userDrawn="1"/>
        </p:nvGrpSpPr>
        <p:grpSpPr>
          <a:xfrm>
            <a:off x="-5324" y="371622"/>
            <a:ext cx="3166651" cy="733595"/>
            <a:chOff x="-5326" y="371535"/>
            <a:chExt cx="3167063" cy="733425"/>
          </a:xfrm>
          <a:gradFill>
            <a:gsLst>
              <a:gs pos="0">
                <a:srgbClr val="363F4A"/>
              </a:gs>
              <a:gs pos="99275">
                <a:srgbClr val="20AEE5"/>
              </a:gs>
              <a:gs pos="67000">
                <a:srgbClr val="0070C0"/>
              </a:gs>
            </a:gsLst>
            <a:lin ang="0" scaled="0"/>
          </a:gradFill>
        </p:grpSpPr>
        <p:sp>
          <p:nvSpPr>
            <p:cNvPr id="66" name="Freeform 44"/>
            <p:cNvSpPr/>
            <p:nvPr/>
          </p:nvSpPr>
          <p:spPr bwMode="auto">
            <a:xfrm>
              <a:off x="-5326" y="371535"/>
              <a:ext cx="3106738" cy="733425"/>
            </a:xfrm>
            <a:custGeom>
              <a:avLst/>
              <a:gdLst>
                <a:gd name="T0" fmla="*/ 0 w 1957"/>
                <a:gd name="T1" fmla="*/ 443 h 462"/>
                <a:gd name="T2" fmla="*/ 442 w 1957"/>
                <a:gd name="T3" fmla="*/ 0 h 462"/>
                <a:gd name="T4" fmla="*/ 444 w 1957"/>
                <a:gd name="T5" fmla="*/ 0 h 462"/>
                <a:gd name="T6" fmla="*/ 447 w 1957"/>
                <a:gd name="T7" fmla="*/ 0 h 462"/>
                <a:gd name="T8" fmla="*/ 1071 w 1957"/>
                <a:gd name="T9" fmla="*/ 0 h 462"/>
                <a:gd name="T10" fmla="*/ 1072 w 1957"/>
                <a:gd name="T11" fmla="*/ 0 h 462"/>
                <a:gd name="T12" fmla="*/ 1074 w 1957"/>
                <a:gd name="T13" fmla="*/ 0 h 462"/>
                <a:gd name="T14" fmla="*/ 1311 w 1957"/>
                <a:gd name="T15" fmla="*/ 138 h 462"/>
                <a:gd name="T16" fmla="*/ 1957 w 1957"/>
                <a:gd name="T17" fmla="*/ 138 h 462"/>
                <a:gd name="T18" fmla="*/ 1957 w 1957"/>
                <a:gd name="T19" fmla="*/ 152 h 462"/>
                <a:gd name="T20" fmla="*/ 1309 w 1957"/>
                <a:gd name="T21" fmla="*/ 152 h 462"/>
                <a:gd name="T22" fmla="*/ 1307 w 1957"/>
                <a:gd name="T23" fmla="*/ 152 h 462"/>
                <a:gd name="T24" fmla="*/ 1306 w 1957"/>
                <a:gd name="T25" fmla="*/ 150 h 462"/>
                <a:gd name="T26" fmla="*/ 1069 w 1957"/>
                <a:gd name="T27" fmla="*/ 12 h 462"/>
                <a:gd name="T28" fmla="*/ 449 w 1957"/>
                <a:gd name="T29" fmla="*/ 12 h 462"/>
                <a:gd name="T30" fmla="*/ 0 w 1957"/>
                <a:gd name="T31" fmla="*/ 462 h 462"/>
                <a:gd name="T32" fmla="*/ 0 w 1957"/>
                <a:gd name="T33" fmla="*/ 443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7" h="462">
                  <a:moveTo>
                    <a:pt x="0" y="443"/>
                  </a:moveTo>
                  <a:lnTo>
                    <a:pt x="442" y="0"/>
                  </a:lnTo>
                  <a:lnTo>
                    <a:pt x="444" y="0"/>
                  </a:lnTo>
                  <a:lnTo>
                    <a:pt x="447" y="0"/>
                  </a:lnTo>
                  <a:lnTo>
                    <a:pt x="1071" y="0"/>
                  </a:lnTo>
                  <a:lnTo>
                    <a:pt x="1072" y="0"/>
                  </a:lnTo>
                  <a:lnTo>
                    <a:pt x="1074" y="0"/>
                  </a:lnTo>
                  <a:lnTo>
                    <a:pt x="1311" y="138"/>
                  </a:lnTo>
                  <a:lnTo>
                    <a:pt x="1957" y="138"/>
                  </a:lnTo>
                  <a:lnTo>
                    <a:pt x="1957" y="152"/>
                  </a:lnTo>
                  <a:lnTo>
                    <a:pt x="1309" y="152"/>
                  </a:lnTo>
                  <a:lnTo>
                    <a:pt x="1307" y="152"/>
                  </a:lnTo>
                  <a:lnTo>
                    <a:pt x="1306" y="150"/>
                  </a:lnTo>
                  <a:lnTo>
                    <a:pt x="1069" y="12"/>
                  </a:lnTo>
                  <a:lnTo>
                    <a:pt x="449" y="12"/>
                  </a:lnTo>
                  <a:lnTo>
                    <a:pt x="0" y="462"/>
                  </a:lnTo>
                  <a:lnTo>
                    <a:pt x="0" y="4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schemeClr val="tx1">
                    <a:lumMod val="75000"/>
                    <a:lumOff val="25000"/>
                  </a:schemeClr>
                </a:solidFill>
              </a:endParaRPr>
            </a:p>
          </p:txBody>
        </p:sp>
        <p:sp>
          <p:nvSpPr>
            <p:cNvPr id="67" name="Oval 45"/>
            <p:cNvSpPr>
              <a:spLocks noChangeArrowheads="1"/>
            </p:cNvSpPr>
            <p:nvPr/>
          </p:nvSpPr>
          <p:spPr bwMode="auto">
            <a:xfrm>
              <a:off x="3047437" y="546160"/>
              <a:ext cx="114300" cy="1111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schemeClr val="tx1">
                    <a:lumMod val="75000"/>
                    <a:lumOff val="25000"/>
                  </a:schemeClr>
                </a:solidFill>
              </a:endParaRPr>
            </a:p>
          </p:txBody>
        </p:sp>
      </p:grpSp>
      <p:grpSp>
        <p:nvGrpSpPr>
          <p:cNvPr id="68" name="组合 67"/>
          <p:cNvGrpSpPr/>
          <p:nvPr userDrawn="1"/>
        </p:nvGrpSpPr>
        <p:grpSpPr>
          <a:xfrm>
            <a:off x="-5324" y="482772"/>
            <a:ext cx="1679357" cy="809812"/>
            <a:chOff x="-5326" y="482660"/>
            <a:chExt cx="1679576" cy="809625"/>
          </a:xfrm>
          <a:gradFill>
            <a:gsLst>
              <a:gs pos="0">
                <a:srgbClr val="363F4A"/>
              </a:gs>
              <a:gs pos="99275">
                <a:srgbClr val="20AEE5"/>
              </a:gs>
              <a:gs pos="67000">
                <a:srgbClr val="0070C0"/>
              </a:gs>
            </a:gsLst>
            <a:lin ang="0" scaled="0"/>
          </a:gradFill>
        </p:grpSpPr>
        <p:sp>
          <p:nvSpPr>
            <p:cNvPr id="69" name="Freeform 46"/>
            <p:cNvSpPr/>
            <p:nvPr/>
          </p:nvSpPr>
          <p:spPr bwMode="auto">
            <a:xfrm>
              <a:off x="-5326" y="527110"/>
              <a:ext cx="1627188" cy="765175"/>
            </a:xfrm>
            <a:custGeom>
              <a:avLst/>
              <a:gdLst>
                <a:gd name="T0" fmla="*/ 0 w 1025"/>
                <a:gd name="T1" fmla="*/ 463 h 482"/>
                <a:gd name="T2" fmla="*/ 461 w 1025"/>
                <a:gd name="T3" fmla="*/ 3 h 482"/>
                <a:gd name="T4" fmla="*/ 463 w 1025"/>
                <a:gd name="T5" fmla="*/ 0 h 482"/>
                <a:gd name="T6" fmla="*/ 467 w 1025"/>
                <a:gd name="T7" fmla="*/ 0 h 482"/>
                <a:gd name="T8" fmla="*/ 1025 w 1025"/>
                <a:gd name="T9" fmla="*/ 0 h 482"/>
                <a:gd name="T10" fmla="*/ 1025 w 1025"/>
                <a:gd name="T11" fmla="*/ 14 h 482"/>
                <a:gd name="T12" fmla="*/ 468 w 1025"/>
                <a:gd name="T13" fmla="*/ 14 h 482"/>
                <a:gd name="T14" fmla="*/ 0 w 1025"/>
                <a:gd name="T15" fmla="*/ 482 h 482"/>
                <a:gd name="T16" fmla="*/ 0 w 1025"/>
                <a:gd name="T17" fmla="*/ 463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5" h="482">
                  <a:moveTo>
                    <a:pt x="0" y="463"/>
                  </a:moveTo>
                  <a:lnTo>
                    <a:pt x="461" y="3"/>
                  </a:lnTo>
                  <a:lnTo>
                    <a:pt x="463" y="0"/>
                  </a:lnTo>
                  <a:lnTo>
                    <a:pt x="467" y="0"/>
                  </a:lnTo>
                  <a:lnTo>
                    <a:pt x="1025" y="0"/>
                  </a:lnTo>
                  <a:lnTo>
                    <a:pt x="1025" y="14"/>
                  </a:lnTo>
                  <a:lnTo>
                    <a:pt x="468" y="14"/>
                  </a:lnTo>
                  <a:lnTo>
                    <a:pt x="0" y="482"/>
                  </a:lnTo>
                  <a:lnTo>
                    <a:pt x="0" y="4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schemeClr val="tx1">
                    <a:lumMod val="75000"/>
                    <a:lumOff val="25000"/>
                  </a:schemeClr>
                </a:solidFill>
              </a:endParaRPr>
            </a:p>
          </p:txBody>
        </p:sp>
        <p:sp>
          <p:nvSpPr>
            <p:cNvPr id="70" name="Freeform 47"/>
            <p:cNvSpPr/>
            <p:nvPr/>
          </p:nvSpPr>
          <p:spPr bwMode="auto">
            <a:xfrm>
              <a:off x="1564712" y="482660"/>
              <a:ext cx="109538"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schemeClr val="tx1">
                    <a:lumMod val="75000"/>
                    <a:lumOff val="25000"/>
                  </a:schemeClr>
                </a:solidFill>
              </a:endParaRPr>
            </a:p>
          </p:txBody>
        </p:sp>
      </p:grpSp>
      <p:grpSp>
        <p:nvGrpSpPr>
          <p:cNvPr id="71" name="组合 70"/>
          <p:cNvGrpSpPr/>
          <p:nvPr userDrawn="1"/>
        </p:nvGrpSpPr>
        <p:grpSpPr>
          <a:xfrm>
            <a:off x="-5324" y="822577"/>
            <a:ext cx="646029" cy="660554"/>
            <a:chOff x="-5326" y="822385"/>
            <a:chExt cx="646113" cy="660401"/>
          </a:xfrm>
          <a:gradFill>
            <a:gsLst>
              <a:gs pos="0">
                <a:srgbClr val="363F4A"/>
              </a:gs>
              <a:gs pos="99275">
                <a:srgbClr val="20AEE5"/>
              </a:gs>
              <a:gs pos="67000">
                <a:srgbClr val="0070C0"/>
              </a:gs>
            </a:gsLst>
            <a:lin ang="0" scaled="0"/>
          </a:gradFill>
        </p:grpSpPr>
        <p:sp>
          <p:nvSpPr>
            <p:cNvPr id="72" name="Freeform 48"/>
            <p:cNvSpPr/>
            <p:nvPr/>
          </p:nvSpPr>
          <p:spPr bwMode="auto">
            <a:xfrm>
              <a:off x="-5326" y="871598"/>
              <a:ext cx="600075" cy="611188"/>
            </a:xfrm>
            <a:custGeom>
              <a:avLst/>
              <a:gdLst>
                <a:gd name="T0" fmla="*/ 0 w 378"/>
                <a:gd name="T1" fmla="*/ 368 h 385"/>
                <a:gd name="T2" fmla="*/ 367 w 378"/>
                <a:gd name="T3" fmla="*/ 0 h 385"/>
                <a:gd name="T4" fmla="*/ 378 w 378"/>
                <a:gd name="T5" fmla="*/ 9 h 385"/>
                <a:gd name="T6" fmla="*/ 0 w 378"/>
                <a:gd name="T7" fmla="*/ 385 h 385"/>
                <a:gd name="T8" fmla="*/ 0 w 378"/>
                <a:gd name="T9" fmla="*/ 368 h 385"/>
              </a:gdLst>
              <a:ahLst/>
              <a:cxnLst>
                <a:cxn ang="0">
                  <a:pos x="T0" y="T1"/>
                </a:cxn>
                <a:cxn ang="0">
                  <a:pos x="T2" y="T3"/>
                </a:cxn>
                <a:cxn ang="0">
                  <a:pos x="T4" y="T5"/>
                </a:cxn>
                <a:cxn ang="0">
                  <a:pos x="T6" y="T7"/>
                </a:cxn>
                <a:cxn ang="0">
                  <a:pos x="T8" y="T9"/>
                </a:cxn>
              </a:cxnLst>
              <a:rect l="0" t="0" r="r" b="b"/>
              <a:pathLst>
                <a:path w="378" h="385">
                  <a:moveTo>
                    <a:pt x="0" y="368"/>
                  </a:moveTo>
                  <a:lnTo>
                    <a:pt x="367" y="0"/>
                  </a:lnTo>
                  <a:lnTo>
                    <a:pt x="378" y="9"/>
                  </a:lnTo>
                  <a:lnTo>
                    <a:pt x="0" y="385"/>
                  </a:lnTo>
                  <a:lnTo>
                    <a:pt x="0" y="3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schemeClr val="tx1">
                    <a:lumMod val="75000"/>
                    <a:lumOff val="25000"/>
                  </a:schemeClr>
                </a:solidFill>
              </a:endParaRPr>
            </a:p>
          </p:txBody>
        </p:sp>
        <p:sp>
          <p:nvSpPr>
            <p:cNvPr id="73" name="Oval 49"/>
            <p:cNvSpPr>
              <a:spLocks noChangeArrowheads="1"/>
            </p:cNvSpPr>
            <p:nvPr/>
          </p:nvSpPr>
          <p:spPr bwMode="auto">
            <a:xfrm>
              <a:off x="531249" y="822385"/>
              <a:ext cx="109538" cy="1143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schemeClr val="tx1">
                    <a:lumMod val="75000"/>
                    <a:lumOff val="25000"/>
                  </a:schemeClr>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par>
                                <p:cTn id="8" presetID="22" presetClass="entr" presetSubtype="4" fill="hold" nodeType="withEffect">
                                  <p:stCondLst>
                                    <p:cond delay="0"/>
                                  </p:stCondLst>
                                  <p:childTnLst>
                                    <p:set>
                                      <p:cBhvr>
                                        <p:cTn id="9" dur="1" fill="hold">
                                          <p:stCondLst>
                                            <p:cond delay="0"/>
                                          </p:stCondLst>
                                        </p:cTn>
                                        <p:tgtEl>
                                          <p:spTgt spid="59"/>
                                        </p:tgtEl>
                                        <p:attrNameLst>
                                          <p:attrName>style.visibility</p:attrName>
                                        </p:attrNameLst>
                                      </p:cBhvr>
                                      <p:to>
                                        <p:strVal val="visible"/>
                                      </p:to>
                                    </p:set>
                                    <p:animEffect transition="in" filter="wipe(down)">
                                      <p:cBhvr>
                                        <p:cTn id="10" dur="400"/>
                                        <p:tgtEl>
                                          <p:spTgt spid="59"/>
                                        </p:tgtEl>
                                      </p:cBhvr>
                                    </p:animEffect>
                                  </p:childTnLst>
                                </p:cTn>
                              </p:par>
                              <p:par>
                                <p:cTn id="11" presetID="22" presetClass="entr" presetSubtype="8" fill="hold" nodeType="withEffect">
                                  <p:stCondLst>
                                    <p:cond delay="0"/>
                                  </p:stCondLst>
                                  <p:childTnLst>
                                    <p:set>
                                      <p:cBhvr>
                                        <p:cTn id="12" dur="1" fill="hold">
                                          <p:stCondLst>
                                            <p:cond delay="0"/>
                                          </p:stCondLst>
                                        </p:cTn>
                                        <p:tgtEl>
                                          <p:spTgt spid="62"/>
                                        </p:tgtEl>
                                        <p:attrNameLst>
                                          <p:attrName>style.visibility</p:attrName>
                                        </p:attrNameLst>
                                      </p:cBhvr>
                                      <p:to>
                                        <p:strVal val="visible"/>
                                      </p:to>
                                    </p:set>
                                    <p:animEffect transition="in" filter="wipe(left)">
                                      <p:cBhvr>
                                        <p:cTn id="13" dur="400"/>
                                        <p:tgtEl>
                                          <p:spTgt spid="62"/>
                                        </p:tgtEl>
                                      </p:cBhvr>
                                    </p:animEffect>
                                  </p:childTnLst>
                                </p:cTn>
                              </p:par>
                              <p:par>
                                <p:cTn id="14" presetID="22" presetClass="entr" presetSubtype="8" fill="hold" nodeType="withEffect">
                                  <p:stCondLst>
                                    <p:cond delay="0"/>
                                  </p:stCondLst>
                                  <p:childTnLst>
                                    <p:set>
                                      <p:cBhvr>
                                        <p:cTn id="15" dur="1" fill="hold">
                                          <p:stCondLst>
                                            <p:cond delay="0"/>
                                          </p:stCondLst>
                                        </p:cTn>
                                        <p:tgtEl>
                                          <p:spTgt spid="65"/>
                                        </p:tgtEl>
                                        <p:attrNameLst>
                                          <p:attrName>style.visibility</p:attrName>
                                        </p:attrNameLst>
                                      </p:cBhvr>
                                      <p:to>
                                        <p:strVal val="visible"/>
                                      </p:to>
                                    </p:set>
                                    <p:animEffect transition="in" filter="wipe(left)">
                                      <p:cBhvr>
                                        <p:cTn id="16" dur="400"/>
                                        <p:tgtEl>
                                          <p:spTgt spid="65"/>
                                        </p:tgtEl>
                                      </p:cBhvr>
                                    </p:animEffect>
                                  </p:childTnLst>
                                </p:cTn>
                              </p:par>
                              <p:par>
                                <p:cTn id="17" presetID="22" presetClass="entr" presetSubtype="8" fill="hold" nodeType="with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wipe(left)">
                                      <p:cBhvr>
                                        <p:cTn id="19" dur="400"/>
                                        <p:tgtEl>
                                          <p:spTgt spid="68"/>
                                        </p:tgtEl>
                                      </p:cBhvr>
                                    </p:animEffect>
                                  </p:childTnLst>
                                </p:cTn>
                              </p:par>
                              <p:par>
                                <p:cTn id="20" presetID="22" presetClass="entr" presetSubtype="4" fill="hold" nodeType="with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wipe(down)">
                                      <p:cBhvr>
                                        <p:cTn id="22" dur="400"/>
                                        <p:tgtEl>
                                          <p:spTgt spid="71"/>
                                        </p:tgtEl>
                                      </p:cBhvr>
                                    </p:animEffect>
                                  </p:childTnLst>
                                </p:cTn>
                              </p:par>
                              <p:par>
                                <p:cTn id="23" presetID="22" presetClass="entr" presetSubtype="8" fill="hold" nodeType="withEffect">
                                  <p:stCondLst>
                                    <p:cond delay="0"/>
                                  </p:stCondLst>
                                  <p:childTnLst>
                                    <p:set>
                                      <p:cBhvr>
                                        <p:cTn id="24" dur="1" fill="hold">
                                          <p:stCondLst>
                                            <p:cond delay="0"/>
                                          </p:stCondLst>
                                        </p:cTn>
                                        <p:tgtEl>
                                          <p:spTgt spid="56"/>
                                        </p:tgtEl>
                                        <p:attrNameLst>
                                          <p:attrName>style.visibility</p:attrName>
                                        </p:attrNameLst>
                                      </p:cBhvr>
                                      <p:to>
                                        <p:strVal val="visible"/>
                                      </p:to>
                                    </p:set>
                                    <p:animEffect transition="in" filter="wipe(left)">
                                      <p:cBhvr>
                                        <p:cTn id="25"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sldNum="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25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495848203"/>
      </p:ext>
    </p:extLst>
  </p:cSld>
  <p:clrMapOvr>
    <a:masterClrMapping/>
  </p:clrMapOvr>
  <p:hf sldNum="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26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248278695"/>
      </p:ext>
    </p:extLst>
  </p:cSld>
  <p:clrMapOvr>
    <a:masterClrMapping/>
  </p:clrMapOvr>
  <p:hf sldNum="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27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709160138"/>
      </p:ext>
    </p:extLst>
  </p:cSld>
  <p:clrMapOvr>
    <a:masterClrMapping/>
  </p:clrMapOvr>
  <p:hf sldNum="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28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359960080"/>
      </p:ext>
    </p:extLst>
  </p:cSld>
  <p:clrMapOvr>
    <a:masterClrMapping/>
  </p:clrMapOvr>
  <p:hf sldNum="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29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401827324"/>
      </p:ext>
    </p:extLst>
  </p:cSld>
  <p:clrMapOvr>
    <a:masterClrMapping/>
  </p:clrMapOvr>
  <p:hf sldNum="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30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4259168137"/>
      </p:ext>
    </p:extLst>
  </p:cSld>
  <p:clrMapOvr>
    <a:masterClrMapping/>
  </p:clrMapOvr>
  <p:hf sldNum="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3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552231340"/>
      </p:ext>
    </p:extLst>
  </p:cSld>
  <p:clrMapOvr>
    <a:masterClrMapping/>
  </p:clrMapOvr>
  <p:hf sldNum="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twoTxTwoObj" preserve="1">
  <p:cSld name="32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87614754"/>
      </p:ext>
    </p:extLst>
  </p:cSld>
  <p:clrMapOvr>
    <a:masterClrMapping/>
  </p:clrMapOvr>
  <p:hf sldNum="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33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580954092"/>
      </p:ext>
    </p:extLst>
  </p:cSld>
  <p:clrMapOvr>
    <a:masterClrMapping/>
  </p:clrMapOvr>
  <p:hf sldNum="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34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811738716"/>
      </p:ext>
    </p:extLst>
  </p:cSld>
  <p:clrMapOvr>
    <a:masterClrMapping/>
  </p:clrMapOvr>
  <p:hf sldNum="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483A4B3-31E6-48D0-8F67-C2C0AF130121}" type="slidenum">
              <a:rPr lang="zh-CN" altLang="en-US" smtClean="0"/>
              <a:t>‹#›</a:t>
            </a:fld>
            <a:endParaRPr lang="zh-CN" altLang="en-US"/>
          </a:p>
        </p:txBody>
      </p:sp>
    </p:spTree>
  </p:cSld>
  <p:clrMapOvr>
    <a:masterClrMapping/>
  </p:clrMapOvr>
  <p:hf sldNum="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35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881800993"/>
      </p:ext>
    </p:extLst>
  </p:cSld>
  <p:clrMapOvr>
    <a:masterClrMapping/>
  </p:clrMapOvr>
  <p:hf sldNum="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36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871600755"/>
      </p:ext>
    </p:extLst>
  </p:cSld>
  <p:clrMapOvr>
    <a:masterClrMapping/>
  </p:clrMapOvr>
  <p:hf sldNum="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37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084612602"/>
      </p:ext>
    </p:extLst>
  </p:cSld>
  <p:clrMapOvr>
    <a:masterClrMapping/>
  </p:clrMapOvr>
  <p:hf sldNum="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38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452946570"/>
      </p:ext>
    </p:extLst>
  </p:cSld>
  <p:clrMapOvr>
    <a:masterClrMapping/>
  </p:clrMapOvr>
  <p:hf sldNum="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39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728440150"/>
      </p:ext>
    </p:extLst>
  </p:cSld>
  <p:clrMapOvr>
    <a:masterClrMapping/>
  </p:clrMapOvr>
  <p:hf sldNum="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type="twoTxTwoObj" preserve="1">
  <p:cSld name="40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022103756"/>
      </p:ext>
    </p:extLst>
  </p:cSld>
  <p:clrMapOvr>
    <a:masterClrMapping/>
  </p:clrMapOvr>
  <p:hf sldNum="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type="twoTxTwoObj" preserve="1">
  <p:cSld name="4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296312029"/>
      </p:ext>
    </p:extLst>
  </p:cSld>
  <p:clrMapOvr>
    <a:masterClrMapping/>
  </p:clrMapOvr>
  <p:hf sldNum="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42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4085008989"/>
      </p:ext>
    </p:extLst>
  </p:cSld>
  <p:clrMapOvr>
    <a:masterClrMapping/>
  </p:clrMapOvr>
  <p:hf sldNum="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43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637337536"/>
      </p:ext>
    </p:extLst>
  </p:cSld>
  <p:clrMapOvr>
    <a:masterClrMapping/>
  </p:clrMapOvr>
  <p:hf sldNum="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44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079016540"/>
      </p:ext>
    </p:extLst>
  </p:cSld>
  <p:clrMapOvr>
    <a:masterClrMapping/>
  </p:clrMapOvr>
  <p:hf sldNum="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cSld>
  <p:clrMapOvr>
    <a:masterClrMapping/>
  </p:clrMapOvr>
  <p:hf sldNum="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45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140054326"/>
      </p:ext>
    </p:extLst>
  </p:cSld>
  <p:clrMapOvr>
    <a:masterClrMapping/>
  </p:clrMapOvr>
  <p:hf sldNum="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46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170366961"/>
      </p:ext>
    </p:extLst>
  </p:cSld>
  <p:clrMapOvr>
    <a:masterClrMapping/>
  </p:clrMapOvr>
  <p:hf sldNum="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47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396398003"/>
      </p:ext>
    </p:extLst>
  </p:cSld>
  <p:clrMapOvr>
    <a:masterClrMapping/>
  </p:clrMapOvr>
  <p:hf sldNum="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48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411681662"/>
      </p:ext>
    </p:extLst>
  </p:cSld>
  <p:clrMapOvr>
    <a:masterClrMapping/>
  </p:clrMapOvr>
  <p:hf sldNum="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type="twoTxTwoObj" preserve="1">
  <p:cSld name="49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298440729"/>
      </p:ext>
    </p:extLst>
  </p:cSld>
  <p:clrMapOvr>
    <a:masterClrMapping/>
  </p:clrMapOvr>
  <p:hf sldNum="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50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554416963"/>
      </p:ext>
    </p:extLst>
  </p:cSld>
  <p:clrMapOvr>
    <a:masterClrMapping/>
  </p:clrMapOvr>
  <p:hf sldNum="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5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680949591"/>
      </p:ext>
    </p:extLst>
  </p:cSld>
  <p:clrMapOvr>
    <a:masterClrMapping/>
  </p:clrMapOvr>
  <p:hf sldNum="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52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547168085"/>
      </p:ext>
    </p:extLst>
  </p:cSld>
  <p:clrMapOvr>
    <a:masterClrMapping/>
  </p:clrMapOvr>
  <p:hf sldNum="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type="twoTxTwoObj" preserve="1">
  <p:cSld name="53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57120153"/>
      </p:ext>
    </p:extLst>
  </p:cSld>
  <p:clrMapOvr>
    <a:masterClrMapping/>
  </p:clrMapOvr>
  <p:hf sldNum="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54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18215809"/>
      </p:ext>
    </p:extLst>
  </p:cSld>
  <p:clrMapOvr>
    <a:masterClrMapping/>
  </p:clrMapOvr>
  <p:hf sldNum="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3614568063"/>
      </p:ext>
    </p:extLst>
  </p:cSld>
  <p:clrMapOvr>
    <a:masterClrMapping/>
  </p:clrMapOvr>
  <p:hf sldNum="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55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362442248"/>
      </p:ext>
    </p:extLst>
  </p:cSld>
  <p:clrMapOvr>
    <a:masterClrMapping/>
  </p:clrMapOvr>
  <p:hf sldNum="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56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180508436"/>
      </p:ext>
    </p:extLst>
  </p:cSld>
  <p:clrMapOvr>
    <a:masterClrMapping/>
  </p:clrMapOvr>
  <p:hf sldNum="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57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1015829725"/>
      </p:ext>
    </p:extLst>
  </p:cSld>
  <p:clrMapOvr>
    <a:masterClrMapping/>
  </p:clrMapOvr>
  <p:hf sldNum="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type="twoTxTwoObj" preserve="1">
  <p:cSld name="58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
        <p:nvSpPr>
          <p:cNvPr id="10" name="TextBox 9"/>
          <p:cNvSpPr txBox="1"/>
          <p:nvPr userDrawn="1"/>
        </p:nvSpPr>
        <p:spPr>
          <a:xfrm>
            <a:off x="453650" y="0"/>
            <a:ext cx="54006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dirty="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dirty="0">
                <a:solidFill>
                  <a:schemeClr val="tx1">
                    <a:alpha val="0"/>
                  </a:schemeClr>
                </a:solidFill>
                <a:latin typeface="微软雅黑" panose="020B0503020204020204" pitchFamily="34" charset="-122"/>
                <a:ea typeface="微软雅黑" panose="020B0503020204020204" pitchFamily="34" charset="-122"/>
              </a:rPr>
              <a:t>http://www.1ppt.com/hangye/</a:t>
            </a:r>
          </a:p>
        </p:txBody>
      </p:sp>
    </p:spTree>
    <p:extLst>
      <p:ext uri="{BB962C8B-B14F-4D97-AF65-F5344CB8AC3E}">
        <p14:creationId xmlns:p14="http://schemas.microsoft.com/office/powerpoint/2010/main" val="1320636280"/>
      </p:ext>
    </p:extLst>
  </p:cSld>
  <p:clrMapOvr>
    <a:masterClrMapping/>
  </p:clrMapOvr>
  <p:hf sldNum="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483A4B3-31E6-48D0-8F67-C2C0AF130121}" type="slidenum">
              <a:rPr lang="zh-CN" altLang="en-US" smtClean="0"/>
              <a:t>‹#›</a:t>
            </a:fld>
            <a:endParaRPr lang="zh-CN" altLang="en-US"/>
          </a:p>
        </p:txBody>
      </p:sp>
    </p:spTree>
  </p:cSld>
  <p:clrMapOvr>
    <a:masterClrMapping/>
  </p:clrMapOvr>
  <p:hf sldNum="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483A4B3-31E6-48D0-8F67-C2C0AF130121}" type="slidenum">
              <a:rPr lang="zh-CN" altLang="en-US" smtClean="0"/>
              <a:t>‹#›</a:t>
            </a:fld>
            <a:endParaRPr lang="zh-CN" altLang="en-US"/>
          </a:p>
        </p:txBody>
      </p:sp>
    </p:spTree>
  </p:cSld>
  <p:clrMapOvr>
    <a:masterClrMapping/>
  </p:clrMapOvr>
  <p:hf sldNum="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483A4B3-31E6-48D0-8F67-C2C0AF130121}" type="slidenum">
              <a:rPr lang="zh-CN" altLang="en-US" smtClean="0"/>
              <a:t>‹#›</a:t>
            </a:fld>
            <a:endParaRPr lang="zh-CN" altLang="en-US"/>
          </a:p>
        </p:txBody>
      </p:sp>
    </p:spTree>
  </p:cSld>
  <p:clrMapOvr>
    <a:masterClrMapping/>
  </p:clrMapOvr>
  <p:hf sldNum="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483A4B3-31E6-48D0-8F67-C2C0AF130121}" type="slidenum">
              <a:rPr lang="zh-CN" altLang="en-US" smtClean="0"/>
              <a:t>‹#›</a:t>
            </a:fld>
            <a:endParaRPr lang="zh-CN" altLang="en-US"/>
          </a:p>
        </p:txBody>
      </p:sp>
    </p:spTree>
  </p:cSld>
  <p:clrMapOvr>
    <a:masterClrMapping/>
  </p:clrMapOvr>
  <p:hf sldNum="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483A4B3-31E6-48D0-8F67-C2C0AF130121}" type="slidenum">
              <a:rPr lang="zh-CN" altLang="en-US" smtClean="0"/>
              <a:t>‹#›</a:t>
            </a:fld>
            <a:endParaRPr lang="zh-CN" altLang="en-US"/>
          </a:p>
        </p:txBody>
      </p:sp>
    </p:spTree>
  </p:cSld>
  <p:clrMapOvr>
    <a:masterClrMapping/>
  </p:clrMapOvr>
  <p:hf sldNum="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483A4B3-31E6-48D0-8F67-C2C0AF130121}" type="slidenum">
              <a:rPr lang="zh-CN" altLang="en-US" smtClean="0"/>
              <a:t>‹#›</a:t>
            </a:fld>
            <a:endParaRPr lang="zh-CN" altLang="en-US"/>
          </a:p>
        </p:txBody>
      </p:sp>
    </p:spTree>
  </p:cSld>
  <p:clrMapOvr>
    <a:masterClrMapping/>
  </p:clrMapOvr>
  <p:hf sldNum="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2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90957935"/>
      </p:ext>
    </p:extLst>
  </p:cSld>
  <p:clrMapOvr>
    <a:masterClrMapping/>
  </p:clrMapOvr>
  <p:hf sldNum="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2023/7/21</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294779468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2023/7/21</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289164809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1127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3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568917459"/>
      </p:ext>
    </p:extLst>
  </p:cSld>
  <p:clrMapOvr>
    <a:masterClrMapping/>
  </p:clrMapOvr>
  <p:hf sldNum="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4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744035B-198E-4135-B73A-0A3C47135CB8}" type="datetimeFigureOut">
              <a:rPr lang="zh-CN" altLang="en-US" smtClean="0"/>
              <a:t>2023/7/21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83A4B3-31E6-48D0-8F67-C2C0AF130121}" type="slidenum">
              <a:rPr lang="zh-CN" altLang="en-US" smtClean="0"/>
              <a:t>‹#›</a:t>
            </a:fld>
            <a:endParaRPr lang="zh-CN" altLang="en-US"/>
          </a:p>
        </p:txBody>
      </p:sp>
    </p:spTree>
    <p:extLst>
      <p:ext uri="{BB962C8B-B14F-4D97-AF65-F5344CB8AC3E}">
        <p14:creationId xmlns:p14="http://schemas.microsoft.com/office/powerpoint/2010/main" val="2005840399"/>
      </p:ext>
    </p:extLst>
  </p:cSld>
  <p:clrMapOvr>
    <a:masterClrMapping/>
  </p:clrMapOvr>
  <p:hf sldNum="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 Type="http://schemas.openxmlformats.org/officeDocument/2006/relationships/slideLayout" Target="../slideLayouts/slideLayout7.xml"/><Relationship Id="rId71"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slideLayout" Target="../slideLayouts/slideLayout71.xml"/><Relationship Id="rId1" Type="http://schemas.openxmlformats.org/officeDocument/2006/relationships/slideLayout" Target="../slideLayouts/slideLayout70.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1">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44035B-198E-4135-B73A-0A3C47135CB8}" type="datetimeFigureOut">
              <a:rPr lang="zh-CN" altLang="en-US" smtClean="0"/>
              <a:t>2023/7/21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83A4B3-31E6-48D0-8F67-C2C0AF13012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61" r:id="rId7"/>
    <p:sldLayoutId id="2147483662" r:id="rId8"/>
    <p:sldLayoutId id="2147483663" r:id="rId9"/>
    <p:sldLayoutId id="2147483664" r:id="rId10"/>
    <p:sldLayoutId id="2147483665" r:id="rId11"/>
    <p:sldLayoutId id="2147483666" r:id="rId12"/>
    <p:sldLayoutId id="2147483667" r:id="rId13"/>
    <p:sldLayoutId id="2147483668" r:id="rId14"/>
    <p:sldLayoutId id="2147483669" r:id="rId15"/>
    <p:sldLayoutId id="2147483670" r:id="rId16"/>
    <p:sldLayoutId id="2147483671" r:id="rId17"/>
    <p:sldLayoutId id="2147483672" r:id="rId18"/>
    <p:sldLayoutId id="2147483673" r:id="rId19"/>
    <p:sldLayoutId id="2147483674" r:id="rId20"/>
    <p:sldLayoutId id="2147483675" r:id="rId21"/>
    <p:sldLayoutId id="2147483676" r:id="rId22"/>
    <p:sldLayoutId id="2147483677" r:id="rId23"/>
    <p:sldLayoutId id="2147483678" r:id="rId24"/>
    <p:sldLayoutId id="2147483679" r:id="rId25"/>
    <p:sldLayoutId id="2147483680" r:id="rId26"/>
    <p:sldLayoutId id="2147483681" r:id="rId27"/>
    <p:sldLayoutId id="2147483682" r:id="rId28"/>
    <p:sldLayoutId id="2147483683" r:id="rId29"/>
    <p:sldLayoutId id="2147483684" r:id="rId30"/>
    <p:sldLayoutId id="2147483685" r:id="rId31"/>
    <p:sldLayoutId id="2147483686" r:id="rId32"/>
    <p:sldLayoutId id="2147483687" r:id="rId33"/>
    <p:sldLayoutId id="2147483688" r:id="rId34"/>
    <p:sldLayoutId id="2147483689" r:id="rId35"/>
    <p:sldLayoutId id="2147483690" r:id="rId36"/>
    <p:sldLayoutId id="2147483691" r:id="rId37"/>
    <p:sldLayoutId id="2147483692" r:id="rId38"/>
    <p:sldLayoutId id="2147483693" r:id="rId39"/>
    <p:sldLayoutId id="2147483694" r:id="rId40"/>
    <p:sldLayoutId id="2147483695" r:id="rId41"/>
    <p:sldLayoutId id="2147483696" r:id="rId42"/>
    <p:sldLayoutId id="2147483697" r:id="rId43"/>
    <p:sldLayoutId id="2147483698" r:id="rId44"/>
    <p:sldLayoutId id="2147483699" r:id="rId45"/>
    <p:sldLayoutId id="2147483700" r:id="rId46"/>
    <p:sldLayoutId id="2147483701" r:id="rId47"/>
    <p:sldLayoutId id="2147483702" r:id="rId48"/>
    <p:sldLayoutId id="2147483703" r:id="rId49"/>
    <p:sldLayoutId id="2147483704" r:id="rId50"/>
    <p:sldLayoutId id="2147483705" r:id="rId51"/>
    <p:sldLayoutId id="2147483706" r:id="rId52"/>
    <p:sldLayoutId id="2147483707" r:id="rId53"/>
    <p:sldLayoutId id="2147483708" r:id="rId54"/>
    <p:sldLayoutId id="2147483709" r:id="rId55"/>
    <p:sldLayoutId id="2147483710" r:id="rId56"/>
    <p:sldLayoutId id="2147483711" r:id="rId57"/>
    <p:sldLayoutId id="2147483712" r:id="rId58"/>
    <p:sldLayoutId id="2147483713" r:id="rId59"/>
    <p:sldLayoutId id="2147483714" r:id="rId60"/>
    <p:sldLayoutId id="2147483715" r:id="rId61"/>
    <p:sldLayoutId id="2147483716" r:id="rId62"/>
    <p:sldLayoutId id="2147483717" r:id="rId63"/>
    <p:sldLayoutId id="2147483654" r:id="rId64"/>
    <p:sldLayoutId id="2147483655" r:id="rId65"/>
    <p:sldLayoutId id="2147483656" r:id="rId66"/>
    <p:sldLayoutId id="2147483657" r:id="rId67"/>
    <p:sldLayoutId id="2147483658" r:id="rId68"/>
    <p:sldLayoutId id="2147483659" r:id="rId69"/>
  </p:sldLayoutIdLs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338065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5.jpe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5.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8" Type="http://schemas.openxmlformats.org/officeDocument/2006/relationships/hyperlink" Target="http://www.1ppt.com/xiazai/" TargetMode="External"/><Relationship Id="rId13" Type="http://schemas.openxmlformats.org/officeDocument/2006/relationships/hyperlink" Target="http://www.1ppt.com/kejian/" TargetMode="External"/><Relationship Id="rId18" Type="http://schemas.openxmlformats.org/officeDocument/2006/relationships/image" Target="../media/image23.png"/><Relationship Id="rId3" Type="http://schemas.openxmlformats.org/officeDocument/2006/relationships/hyperlink" Target="http://www.1ppt.com/hangye/" TargetMode="External"/><Relationship Id="rId7" Type="http://schemas.openxmlformats.org/officeDocument/2006/relationships/hyperlink" Target="http://www.1ppt.com/tubiao/" TargetMode="External"/><Relationship Id="rId12" Type="http://schemas.openxmlformats.org/officeDocument/2006/relationships/hyperlink" Target="http://www.1ppt.com/jianli/" TargetMode="External"/><Relationship Id="rId17" Type="http://schemas.openxmlformats.org/officeDocument/2006/relationships/hyperlink" Target="http://www.1ppt.com/ziti/" TargetMode="External"/><Relationship Id="rId2" Type="http://schemas.openxmlformats.org/officeDocument/2006/relationships/hyperlink" Target="http://www.1ppt.com/moban/" TargetMode="External"/><Relationship Id="rId16" Type="http://schemas.openxmlformats.org/officeDocument/2006/relationships/hyperlink" Target="http://www.1ppt.com/jiaoan/" TargetMode="External"/><Relationship Id="rId20" Type="http://schemas.openxmlformats.org/officeDocument/2006/relationships/image" Target="../media/image220.png"/><Relationship Id="rId1" Type="http://schemas.openxmlformats.org/officeDocument/2006/relationships/slideLayout" Target="../slideLayouts/slideLayout72.xml"/><Relationship Id="rId6" Type="http://schemas.openxmlformats.org/officeDocument/2006/relationships/hyperlink" Target="http://www.1ppt.com/beijing/" TargetMode="External"/><Relationship Id="rId11" Type="http://schemas.openxmlformats.org/officeDocument/2006/relationships/hyperlink" Target="http://www.1ppt.com/excel/" TargetMode="External"/><Relationship Id="rId5" Type="http://schemas.openxmlformats.org/officeDocument/2006/relationships/hyperlink" Target="http://www.1ppt.com/sucai/" TargetMode="External"/><Relationship Id="rId15" Type="http://schemas.openxmlformats.org/officeDocument/2006/relationships/hyperlink" Target="http://www.1ppt.com/shiti/" TargetMode="External"/><Relationship Id="rId10" Type="http://schemas.openxmlformats.org/officeDocument/2006/relationships/hyperlink" Target="http://www.1ppt.com/word/" TargetMode="External"/><Relationship Id="rId19" Type="http://schemas.openxmlformats.org/officeDocument/2006/relationships/customXml" Target="../ink/ink1.xml"/><Relationship Id="rId4" Type="http://schemas.openxmlformats.org/officeDocument/2006/relationships/hyperlink" Target="http://www.1ppt.com/jieri/" TargetMode="External"/><Relationship Id="rId9" Type="http://schemas.openxmlformats.org/officeDocument/2006/relationships/hyperlink" Target="http://www.1ppt.com/powerpoint/" TargetMode="External"/><Relationship Id="rId14" Type="http://schemas.openxmlformats.org/officeDocument/2006/relationships/hyperlink" Target="http://www.1ppt.com/shouchaobao/"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4.emf"/></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5682775" y="-289869"/>
            <a:ext cx="7153202" cy="6677352"/>
            <a:chOff x="1526" y="-2"/>
            <a:chExt cx="4630" cy="4322"/>
          </a:xfrm>
          <a:gradFill>
            <a:gsLst>
              <a:gs pos="0">
                <a:srgbClr val="20AEE5"/>
              </a:gs>
              <a:gs pos="33372">
                <a:srgbClr val="0070C0"/>
              </a:gs>
              <a:gs pos="81000">
                <a:schemeClr val="accent5">
                  <a:lumMod val="50000"/>
                </a:schemeClr>
              </a:gs>
            </a:gsLst>
            <a:lin ang="0" scaled="0"/>
          </a:gradFill>
        </p:grpSpPr>
        <p:sp>
          <p:nvSpPr>
            <p:cNvPr id="7" name="Oval 5"/>
            <p:cNvSpPr>
              <a:spLocks noChangeArrowheads="1"/>
            </p:cNvSpPr>
            <p:nvPr/>
          </p:nvSpPr>
          <p:spPr bwMode="auto">
            <a:xfrm>
              <a:off x="5919" y="2014"/>
              <a:ext cx="56" cy="5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 name="Freeform 6"/>
            <p:cNvSpPr/>
            <p:nvPr/>
          </p:nvSpPr>
          <p:spPr bwMode="auto">
            <a:xfrm>
              <a:off x="5747" y="701"/>
              <a:ext cx="122" cy="142"/>
            </a:xfrm>
            <a:custGeom>
              <a:avLst/>
              <a:gdLst>
                <a:gd name="T0" fmla="*/ 122 w 122"/>
                <a:gd name="T1" fmla="*/ 71 h 142"/>
                <a:gd name="T2" fmla="*/ 61 w 122"/>
                <a:gd name="T3" fmla="*/ 106 h 142"/>
                <a:gd name="T4" fmla="*/ 0 w 122"/>
                <a:gd name="T5" fmla="*/ 142 h 142"/>
                <a:gd name="T6" fmla="*/ 0 w 122"/>
                <a:gd name="T7" fmla="*/ 71 h 142"/>
                <a:gd name="T8" fmla="*/ 0 w 122"/>
                <a:gd name="T9" fmla="*/ 0 h 142"/>
                <a:gd name="T10" fmla="*/ 61 w 122"/>
                <a:gd name="T11" fmla="*/ 35 h 142"/>
                <a:gd name="T12" fmla="*/ 122 w 122"/>
                <a:gd name="T13" fmla="*/ 71 h 142"/>
              </a:gdLst>
              <a:ahLst/>
              <a:cxnLst>
                <a:cxn ang="0">
                  <a:pos x="T0" y="T1"/>
                </a:cxn>
                <a:cxn ang="0">
                  <a:pos x="T2" y="T3"/>
                </a:cxn>
                <a:cxn ang="0">
                  <a:pos x="T4" y="T5"/>
                </a:cxn>
                <a:cxn ang="0">
                  <a:pos x="T6" y="T7"/>
                </a:cxn>
                <a:cxn ang="0">
                  <a:pos x="T8" y="T9"/>
                </a:cxn>
                <a:cxn ang="0">
                  <a:pos x="T10" y="T11"/>
                </a:cxn>
                <a:cxn ang="0">
                  <a:pos x="T12" y="T13"/>
                </a:cxn>
              </a:cxnLst>
              <a:rect l="0" t="0" r="r" b="b"/>
              <a:pathLst>
                <a:path w="122" h="142">
                  <a:moveTo>
                    <a:pt x="122" y="71"/>
                  </a:moveTo>
                  <a:lnTo>
                    <a:pt x="61" y="106"/>
                  </a:lnTo>
                  <a:lnTo>
                    <a:pt x="0" y="142"/>
                  </a:lnTo>
                  <a:lnTo>
                    <a:pt x="0" y="71"/>
                  </a:lnTo>
                  <a:lnTo>
                    <a:pt x="0" y="0"/>
                  </a:lnTo>
                  <a:lnTo>
                    <a:pt x="61" y="35"/>
                  </a:ln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 name="Oval 7"/>
            <p:cNvSpPr>
              <a:spLocks noChangeArrowheads="1"/>
            </p:cNvSpPr>
            <p:nvPr/>
          </p:nvSpPr>
          <p:spPr bwMode="auto">
            <a:xfrm>
              <a:off x="5167" y="74"/>
              <a:ext cx="55"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 name="Freeform 8"/>
            <p:cNvSpPr>
              <a:spLocks noEditPoints="1"/>
            </p:cNvSpPr>
            <p:nvPr/>
          </p:nvSpPr>
          <p:spPr bwMode="auto">
            <a:xfrm>
              <a:off x="3181" y="421"/>
              <a:ext cx="242" cy="239"/>
            </a:xfrm>
            <a:custGeom>
              <a:avLst/>
              <a:gdLst>
                <a:gd name="T0" fmla="*/ 71 w 143"/>
                <a:gd name="T1" fmla="*/ 141 h 141"/>
                <a:gd name="T2" fmla="*/ 143 w 143"/>
                <a:gd name="T3" fmla="*/ 70 h 141"/>
                <a:gd name="T4" fmla="*/ 71 w 143"/>
                <a:gd name="T5" fmla="*/ 0 h 141"/>
                <a:gd name="T6" fmla="*/ 0 w 143"/>
                <a:gd name="T7" fmla="*/ 70 h 141"/>
                <a:gd name="T8" fmla="*/ 71 w 143"/>
                <a:gd name="T9" fmla="*/ 141 h 141"/>
                <a:gd name="T10" fmla="*/ 71 w 143"/>
                <a:gd name="T11" fmla="*/ 4 h 141"/>
                <a:gd name="T12" fmla="*/ 139 w 143"/>
                <a:gd name="T13" fmla="*/ 70 h 141"/>
                <a:gd name="T14" fmla="*/ 71 w 143"/>
                <a:gd name="T15" fmla="*/ 137 h 141"/>
                <a:gd name="T16" fmla="*/ 4 w 143"/>
                <a:gd name="T17" fmla="*/ 70 h 141"/>
                <a:gd name="T18" fmla="*/ 71 w 143"/>
                <a:gd name="T19" fmla="*/ 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1">
                  <a:moveTo>
                    <a:pt x="71" y="141"/>
                  </a:moveTo>
                  <a:cubicBezTo>
                    <a:pt x="111" y="141"/>
                    <a:pt x="143" y="109"/>
                    <a:pt x="143" y="70"/>
                  </a:cubicBezTo>
                  <a:cubicBezTo>
                    <a:pt x="143" y="32"/>
                    <a:pt x="111" y="0"/>
                    <a:pt x="71" y="0"/>
                  </a:cubicBezTo>
                  <a:cubicBezTo>
                    <a:pt x="32" y="0"/>
                    <a:pt x="0" y="32"/>
                    <a:pt x="0" y="70"/>
                  </a:cubicBezTo>
                  <a:cubicBezTo>
                    <a:pt x="0" y="109"/>
                    <a:pt x="32" y="141"/>
                    <a:pt x="71" y="141"/>
                  </a:cubicBezTo>
                  <a:close/>
                  <a:moveTo>
                    <a:pt x="71" y="4"/>
                  </a:moveTo>
                  <a:cubicBezTo>
                    <a:pt x="108" y="4"/>
                    <a:pt x="139" y="34"/>
                    <a:pt x="139" y="70"/>
                  </a:cubicBezTo>
                  <a:cubicBezTo>
                    <a:pt x="139" y="107"/>
                    <a:pt x="108" y="137"/>
                    <a:pt x="71" y="137"/>
                  </a:cubicBezTo>
                  <a:cubicBezTo>
                    <a:pt x="34" y="137"/>
                    <a:pt x="4" y="107"/>
                    <a:pt x="4" y="70"/>
                  </a:cubicBezTo>
                  <a:cubicBezTo>
                    <a:pt x="4" y="34"/>
                    <a:pt x="34" y="4"/>
                    <a:pt x="7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 name="Freeform 9"/>
            <p:cNvSpPr>
              <a:spLocks noEditPoints="1"/>
            </p:cNvSpPr>
            <p:nvPr/>
          </p:nvSpPr>
          <p:spPr bwMode="auto">
            <a:xfrm>
              <a:off x="5441" y="1498"/>
              <a:ext cx="189" cy="187"/>
            </a:xfrm>
            <a:custGeom>
              <a:avLst/>
              <a:gdLst>
                <a:gd name="T0" fmla="*/ 112 w 112"/>
                <a:gd name="T1" fmla="*/ 56 h 111"/>
                <a:gd name="T2" fmla="*/ 56 w 112"/>
                <a:gd name="T3" fmla="*/ 0 h 111"/>
                <a:gd name="T4" fmla="*/ 0 w 112"/>
                <a:gd name="T5" fmla="*/ 56 h 111"/>
                <a:gd name="T6" fmla="*/ 56 w 112"/>
                <a:gd name="T7" fmla="*/ 111 h 111"/>
                <a:gd name="T8" fmla="*/ 112 w 112"/>
                <a:gd name="T9" fmla="*/ 56 h 111"/>
                <a:gd name="T10" fmla="*/ 11 w 112"/>
                <a:gd name="T11" fmla="*/ 56 h 111"/>
                <a:gd name="T12" fmla="*/ 56 w 112"/>
                <a:gd name="T13" fmla="*/ 11 h 111"/>
                <a:gd name="T14" fmla="*/ 102 w 112"/>
                <a:gd name="T15" fmla="*/ 56 h 111"/>
                <a:gd name="T16" fmla="*/ 56 w 112"/>
                <a:gd name="T17" fmla="*/ 101 h 111"/>
                <a:gd name="T18" fmla="*/ 11 w 112"/>
                <a:gd name="T19"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1">
                  <a:moveTo>
                    <a:pt x="112" y="56"/>
                  </a:moveTo>
                  <a:cubicBezTo>
                    <a:pt x="112" y="25"/>
                    <a:pt x="87" y="0"/>
                    <a:pt x="56" y="0"/>
                  </a:cubicBezTo>
                  <a:cubicBezTo>
                    <a:pt x="25" y="0"/>
                    <a:pt x="0" y="25"/>
                    <a:pt x="0" y="56"/>
                  </a:cubicBezTo>
                  <a:cubicBezTo>
                    <a:pt x="0" y="86"/>
                    <a:pt x="25" y="111"/>
                    <a:pt x="56" y="111"/>
                  </a:cubicBezTo>
                  <a:cubicBezTo>
                    <a:pt x="87" y="111"/>
                    <a:pt x="112" y="86"/>
                    <a:pt x="112" y="56"/>
                  </a:cubicBezTo>
                  <a:close/>
                  <a:moveTo>
                    <a:pt x="11" y="56"/>
                  </a:moveTo>
                  <a:cubicBezTo>
                    <a:pt x="11" y="31"/>
                    <a:pt x="31" y="11"/>
                    <a:pt x="56" y="11"/>
                  </a:cubicBezTo>
                  <a:cubicBezTo>
                    <a:pt x="81" y="11"/>
                    <a:pt x="102" y="31"/>
                    <a:pt x="102" y="56"/>
                  </a:cubicBezTo>
                  <a:cubicBezTo>
                    <a:pt x="102" y="80"/>
                    <a:pt x="81" y="101"/>
                    <a:pt x="56" y="101"/>
                  </a:cubicBezTo>
                  <a:cubicBezTo>
                    <a:pt x="31" y="101"/>
                    <a:pt x="11" y="80"/>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2" name="Oval 10"/>
            <p:cNvSpPr>
              <a:spLocks noChangeArrowheads="1"/>
            </p:cNvSpPr>
            <p:nvPr/>
          </p:nvSpPr>
          <p:spPr bwMode="auto">
            <a:xfrm>
              <a:off x="2943" y="640"/>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3" name="Freeform 11"/>
            <p:cNvSpPr>
              <a:spLocks noEditPoints="1"/>
            </p:cNvSpPr>
            <p:nvPr/>
          </p:nvSpPr>
          <p:spPr bwMode="auto">
            <a:xfrm>
              <a:off x="2074" y="-2"/>
              <a:ext cx="3877" cy="2555"/>
            </a:xfrm>
            <a:custGeom>
              <a:avLst/>
              <a:gdLst>
                <a:gd name="T0" fmla="*/ 425 w 2293"/>
                <a:gd name="T1" fmla="*/ 226 h 1510"/>
                <a:gd name="T2" fmla="*/ 327 w 2293"/>
                <a:gd name="T3" fmla="*/ 320 h 1510"/>
                <a:gd name="T4" fmla="*/ 726 w 2293"/>
                <a:gd name="T5" fmla="*/ 424 h 1510"/>
                <a:gd name="T6" fmla="*/ 1311 w 2293"/>
                <a:gd name="T7" fmla="*/ 457 h 1510"/>
                <a:gd name="T8" fmla="*/ 1374 w 2293"/>
                <a:gd name="T9" fmla="*/ 550 h 1510"/>
                <a:gd name="T10" fmla="*/ 1068 w 2293"/>
                <a:gd name="T11" fmla="*/ 571 h 1510"/>
                <a:gd name="T12" fmla="*/ 1571 w 2293"/>
                <a:gd name="T13" fmla="*/ 457 h 1510"/>
                <a:gd name="T14" fmla="*/ 1525 w 2293"/>
                <a:gd name="T15" fmla="*/ 708 h 1510"/>
                <a:gd name="T16" fmla="*/ 1395 w 2293"/>
                <a:gd name="T17" fmla="*/ 934 h 1510"/>
                <a:gd name="T18" fmla="*/ 1623 w 2293"/>
                <a:gd name="T19" fmla="*/ 611 h 1510"/>
                <a:gd name="T20" fmla="*/ 1755 w 2293"/>
                <a:gd name="T21" fmla="*/ 858 h 1510"/>
                <a:gd name="T22" fmla="*/ 1703 w 2293"/>
                <a:gd name="T23" fmla="*/ 769 h 1510"/>
                <a:gd name="T24" fmla="*/ 1596 w 2293"/>
                <a:gd name="T25" fmla="*/ 1196 h 1510"/>
                <a:gd name="T26" fmla="*/ 1527 w 2293"/>
                <a:gd name="T27" fmla="*/ 1288 h 1510"/>
                <a:gd name="T28" fmla="*/ 1607 w 2293"/>
                <a:gd name="T29" fmla="*/ 1019 h 1510"/>
                <a:gd name="T30" fmla="*/ 1635 w 2293"/>
                <a:gd name="T31" fmla="*/ 1331 h 1510"/>
                <a:gd name="T32" fmla="*/ 1840 w 2293"/>
                <a:gd name="T33" fmla="*/ 972 h 1510"/>
                <a:gd name="T34" fmla="*/ 1939 w 2293"/>
                <a:gd name="T35" fmla="*/ 1331 h 1510"/>
                <a:gd name="T36" fmla="*/ 1964 w 2293"/>
                <a:gd name="T37" fmla="*/ 1510 h 1510"/>
                <a:gd name="T38" fmla="*/ 1989 w 2293"/>
                <a:gd name="T39" fmla="*/ 1331 h 1510"/>
                <a:gd name="T40" fmla="*/ 1850 w 2293"/>
                <a:gd name="T41" fmla="*/ 972 h 1510"/>
                <a:gd name="T42" fmla="*/ 1879 w 2293"/>
                <a:gd name="T43" fmla="*/ 685 h 1510"/>
                <a:gd name="T44" fmla="*/ 2253 w 2293"/>
                <a:gd name="T45" fmla="*/ 680 h 1510"/>
                <a:gd name="T46" fmla="*/ 2056 w 2293"/>
                <a:gd name="T47" fmla="*/ 657 h 1510"/>
                <a:gd name="T48" fmla="*/ 2033 w 2293"/>
                <a:gd name="T49" fmla="*/ 269 h 1510"/>
                <a:gd name="T50" fmla="*/ 2268 w 2293"/>
                <a:gd name="T51" fmla="*/ 36 h 1510"/>
                <a:gd name="T52" fmla="*/ 2259 w 2293"/>
                <a:gd name="T53" fmla="*/ 22 h 1510"/>
                <a:gd name="T54" fmla="*/ 1845 w 2293"/>
                <a:gd name="T55" fmla="*/ 191 h 1510"/>
                <a:gd name="T56" fmla="*/ 1681 w 2293"/>
                <a:gd name="T57" fmla="*/ 282 h 1510"/>
                <a:gd name="T58" fmla="*/ 1272 w 2293"/>
                <a:gd name="T59" fmla="*/ 16 h 1510"/>
                <a:gd name="T60" fmla="*/ 1265 w 2293"/>
                <a:gd name="T61" fmla="*/ 30 h 1510"/>
                <a:gd name="T62" fmla="*/ 1216 w 2293"/>
                <a:gd name="T63" fmla="*/ 16 h 1510"/>
                <a:gd name="T64" fmla="*/ 1209 w 2293"/>
                <a:gd name="T65" fmla="*/ 30 h 1510"/>
                <a:gd name="T66" fmla="*/ 1138 w 2293"/>
                <a:gd name="T67" fmla="*/ 204 h 1510"/>
                <a:gd name="T68" fmla="*/ 1391 w 2293"/>
                <a:gd name="T69" fmla="*/ 210 h 1510"/>
                <a:gd name="T70" fmla="*/ 1448 w 2293"/>
                <a:gd name="T71" fmla="*/ 209 h 1510"/>
                <a:gd name="T72" fmla="*/ 1840 w 2293"/>
                <a:gd name="T73" fmla="*/ 687 h 1510"/>
                <a:gd name="T74" fmla="*/ 1360 w 2293"/>
                <a:gd name="T75" fmla="*/ 447 h 1510"/>
                <a:gd name="T76" fmla="*/ 948 w 2293"/>
                <a:gd name="T77" fmla="*/ 315 h 1510"/>
                <a:gd name="T78" fmla="*/ 515 w 2293"/>
                <a:gd name="T79" fmla="*/ 315 h 1510"/>
                <a:gd name="T80" fmla="*/ 0 w 2293"/>
                <a:gd name="T81" fmla="*/ 231 h 1510"/>
                <a:gd name="T82" fmla="*/ 1273 w 2293"/>
                <a:gd name="T83" fmla="*/ 853 h 1510"/>
                <a:gd name="T84" fmla="*/ 1516 w 2293"/>
                <a:gd name="T85" fmla="*/ 853 h 1510"/>
                <a:gd name="T86" fmla="*/ 1765 w 2293"/>
                <a:gd name="T87" fmla="*/ 826 h 1510"/>
                <a:gd name="T88" fmla="*/ 1869 w 2293"/>
                <a:gd name="T89" fmla="*/ 783 h 1510"/>
                <a:gd name="T90" fmla="*/ 1869 w 2293"/>
                <a:gd name="T91" fmla="*/ 783 h 1510"/>
                <a:gd name="T92" fmla="*/ 2039 w 2293"/>
                <a:gd name="T93" fmla="*/ 452 h 1510"/>
                <a:gd name="T94" fmla="*/ 1840 w 2293"/>
                <a:gd name="T95" fmla="*/ 643 h 1510"/>
                <a:gd name="T96" fmla="*/ 1845 w 2293"/>
                <a:gd name="T97" fmla="*/ 227 h 1510"/>
                <a:gd name="T98" fmla="*/ 2043 w 2293"/>
                <a:gd name="T99" fmla="*/ 452 h 1510"/>
                <a:gd name="T100" fmla="*/ 1845 w 2293"/>
                <a:gd name="T101" fmla="*/ 227 h 1510"/>
                <a:gd name="T102" fmla="*/ 1647 w 2293"/>
                <a:gd name="T103" fmla="*/ 452 h 1510"/>
                <a:gd name="T104" fmla="*/ 726 w 2293"/>
                <a:gd name="T105" fmla="*/ 227 h 1510"/>
                <a:gd name="T106" fmla="*/ 726 w 2293"/>
                <a:gd name="T107" fmla="*/ 227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93" h="1510">
                  <a:moveTo>
                    <a:pt x="25" y="255"/>
                  </a:moveTo>
                  <a:cubicBezTo>
                    <a:pt x="39" y="255"/>
                    <a:pt x="50" y="244"/>
                    <a:pt x="50" y="231"/>
                  </a:cubicBezTo>
                  <a:cubicBezTo>
                    <a:pt x="50" y="229"/>
                    <a:pt x="50" y="227"/>
                    <a:pt x="50" y="226"/>
                  </a:cubicBezTo>
                  <a:cubicBezTo>
                    <a:pt x="425" y="226"/>
                    <a:pt x="425" y="226"/>
                    <a:pt x="425" y="226"/>
                  </a:cubicBezTo>
                  <a:cubicBezTo>
                    <a:pt x="502" y="315"/>
                    <a:pt x="502" y="315"/>
                    <a:pt x="502" y="315"/>
                  </a:cubicBezTo>
                  <a:cubicBezTo>
                    <a:pt x="360" y="315"/>
                    <a:pt x="360" y="315"/>
                    <a:pt x="360" y="315"/>
                  </a:cubicBezTo>
                  <a:cubicBezTo>
                    <a:pt x="358" y="309"/>
                    <a:pt x="351" y="304"/>
                    <a:pt x="344" y="304"/>
                  </a:cubicBezTo>
                  <a:cubicBezTo>
                    <a:pt x="335" y="304"/>
                    <a:pt x="327" y="311"/>
                    <a:pt x="327" y="320"/>
                  </a:cubicBezTo>
                  <a:cubicBezTo>
                    <a:pt x="327" y="329"/>
                    <a:pt x="335" y="337"/>
                    <a:pt x="344" y="337"/>
                  </a:cubicBezTo>
                  <a:cubicBezTo>
                    <a:pt x="351" y="337"/>
                    <a:pt x="358" y="332"/>
                    <a:pt x="360" y="326"/>
                  </a:cubicBezTo>
                  <a:cubicBezTo>
                    <a:pt x="621" y="326"/>
                    <a:pt x="621" y="326"/>
                    <a:pt x="621" y="326"/>
                  </a:cubicBezTo>
                  <a:cubicBezTo>
                    <a:pt x="624" y="380"/>
                    <a:pt x="670" y="424"/>
                    <a:pt x="726" y="424"/>
                  </a:cubicBezTo>
                  <a:cubicBezTo>
                    <a:pt x="782" y="424"/>
                    <a:pt x="829" y="380"/>
                    <a:pt x="831" y="326"/>
                  </a:cubicBezTo>
                  <a:cubicBezTo>
                    <a:pt x="944" y="326"/>
                    <a:pt x="944" y="326"/>
                    <a:pt x="944" y="326"/>
                  </a:cubicBezTo>
                  <a:cubicBezTo>
                    <a:pt x="1077" y="457"/>
                    <a:pt x="1077" y="457"/>
                    <a:pt x="1077" y="457"/>
                  </a:cubicBezTo>
                  <a:cubicBezTo>
                    <a:pt x="1311" y="457"/>
                    <a:pt x="1311" y="457"/>
                    <a:pt x="1311" y="457"/>
                  </a:cubicBezTo>
                  <a:cubicBezTo>
                    <a:pt x="1314" y="468"/>
                    <a:pt x="1324" y="477"/>
                    <a:pt x="1336" y="477"/>
                  </a:cubicBezTo>
                  <a:cubicBezTo>
                    <a:pt x="1348" y="477"/>
                    <a:pt x="1358" y="468"/>
                    <a:pt x="1360" y="457"/>
                  </a:cubicBezTo>
                  <a:cubicBezTo>
                    <a:pt x="1468" y="457"/>
                    <a:pt x="1468" y="457"/>
                    <a:pt x="1468" y="457"/>
                  </a:cubicBezTo>
                  <a:cubicBezTo>
                    <a:pt x="1374" y="550"/>
                    <a:pt x="1374" y="550"/>
                    <a:pt x="1374" y="550"/>
                  </a:cubicBezTo>
                  <a:cubicBezTo>
                    <a:pt x="1084" y="550"/>
                    <a:pt x="1084" y="550"/>
                    <a:pt x="1084" y="550"/>
                  </a:cubicBezTo>
                  <a:cubicBezTo>
                    <a:pt x="1082" y="543"/>
                    <a:pt x="1075" y="539"/>
                    <a:pt x="1068" y="539"/>
                  </a:cubicBezTo>
                  <a:cubicBezTo>
                    <a:pt x="1059" y="539"/>
                    <a:pt x="1051" y="546"/>
                    <a:pt x="1051" y="555"/>
                  </a:cubicBezTo>
                  <a:cubicBezTo>
                    <a:pt x="1051" y="564"/>
                    <a:pt x="1059" y="571"/>
                    <a:pt x="1068" y="571"/>
                  </a:cubicBezTo>
                  <a:cubicBezTo>
                    <a:pt x="1075" y="571"/>
                    <a:pt x="1082" y="567"/>
                    <a:pt x="1084" y="560"/>
                  </a:cubicBezTo>
                  <a:cubicBezTo>
                    <a:pt x="1378" y="560"/>
                    <a:pt x="1378" y="560"/>
                    <a:pt x="1378" y="560"/>
                  </a:cubicBezTo>
                  <a:cubicBezTo>
                    <a:pt x="1483" y="457"/>
                    <a:pt x="1483" y="457"/>
                    <a:pt x="1483" y="457"/>
                  </a:cubicBezTo>
                  <a:cubicBezTo>
                    <a:pt x="1571" y="457"/>
                    <a:pt x="1571" y="457"/>
                    <a:pt x="1571" y="457"/>
                  </a:cubicBezTo>
                  <a:cubicBezTo>
                    <a:pt x="1572" y="511"/>
                    <a:pt x="1589" y="561"/>
                    <a:pt x="1617" y="603"/>
                  </a:cubicBezTo>
                  <a:cubicBezTo>
                    <a:pt x="1617" y="603"/>
                    <a:pt x="1617" y="603"/>
                    <a:pt x="1617" y="603"/>
                  </a:cubicBezTo>
                  <a:cubicBezTo>
                    <a:pt x="1517" y="701"/>
                    <a:pt x="1517" y="701"/>
                    <a:pt x="1517" y="701"/>
                  </a:cubicBezTo>
                  <a:cubicBezTo>
                    <a:pt x="1525" y="708"/>
                    <a:pt x="1525" y="708"/>
                    <a:pt x="1525" y="708"/>
                  </a:cubicBezTo>
                  <a:cubicBezTo>
                    <a:pt x="1395" y="634"/>
                    <a:pt x="1395" y="634"/>
                    <a:pt x="1395" y="634"/>
                  </a:cubicBezTo>
                  <a:cubicBezTo>
                    <a:pt x="1263" y="709"/>
                    <a:pt x="1263" y="709"/>
                    <a:pt x="1263" y="709"/>
                  </a:cubicBezTo>
                  <a:cubicBezTo>
                    <a:pt x="1263" y="859"/>
                    <a:pt x="1263" y="859"/>
                    <a:pt x="1263" y="859"/>
                  </a:cubicBezTo>
                  <a:cubicBezTo>
                    <a:pt x="1395" y="934"/>
                    <a:pt x="1395" y="934"/>
                    <a:pt x="1395" y="934"/>
                  </a:cubicBezTo>
                  <a:cubicBezTo>
                    <a:pt x="1526" y="859"/>
                    <a:pt x="1526" y="859"/>
                    <a:pt x="1526" y="859"/>
                  </a:cubicBezTo>
                  <a:cubicBezTo>
                    <a:pt x="1526" y="709"/>
                    <a:pt x="1526" y="709"/>
                    <a:pt x="1526" y="709"/>
                  </a:cubicBezTo>
                  <a:cubicBezTo>
                    <a:pt x="1525" y="708"/>
                    <a:pt x="1525" y="708"/>
                    <a:pt x="1525" y="708"/>
                  </a:cubicBezTo>
                  <a:cubicBezTo>
                    <a:pt x="1623" y="611"/>
                    <a:pt x="1623" y="611"/>
                    <a:pt x="1623" y="611"/>
                  </a:cubicBezTo>
                  <a:cubicBezTo>
                    <a:pt x="1672" y="677"/>
                    <a:pt x="1751" y="721"/>
                    <a:pt x="1840" y="723"/>
                  </a:cubicBezTo>
                  <a:cubicBezTo>
                    <a:pt x="1840" y="772"/>
                    <a:pt x="1840" y="772"/>
                    <a:pt x="1840" y="772"/>
                  </a:cubicBezTo>
                  <a:cubicBezTo>
                    <a:pt x="1755" y="821"/>
                    <a:pt x="1755" y="821"/>
                    <a:pt x="1755" y="821"/>
                  </a:cubicBezTo>
                  <a:cubicBezTo>
                    <a:pt x="1755" y="858"/>
                    <a:pt x="1755" y="858"/>
                    <a:pt x="1755" y="858"/>
                  </a:cubicBezTo>
                  <a:cubicBezTo>
                    <a:pt x="1680" y="932"/>
                    <a:pt x="1680" y="932"/>
                    <a:pt x="1680" y="932"/>
                  </a:cubicBezTo>
                  <a:cubicBezTo>
                    <a:pt x="1680" y="807"/>
                    <a:pt x="1680" y="807"/>
                    <a:pt x="1680" y="807"/>
                  </a:cubicBezTo>
                  <a:cubicBezTo>
                    <a:pt x="1711" y="776"/>
                    <a:pt x="1711" y="776"/>
                    <a:pt x="1711" y="776"/>
                  </a:cubicBezTo>
                  <a:cubicBezTo>
                    <a:pt x="1703" y="769"/>
                    <a:pt x="1703" y="769"/>
                    <a:pt x="1703" y="769"/>
                  </a:cubicBezTo>
                  <a:cubicBezTo>
                    <a:pt x="1669" y="803"/>
                    <a:pt x="1669" y="803"/>
                    <a:pt x="1669" y="803"/>
                  </a:cubicBezTo>
                  <a:cubicBezTo>
                    <a:pt x="1669" y="943"/>
                    <a:pt x="1669" y="943"/>
                    <a:pt x="1669" y="943"/>
                  </a:cubicBezTo>
                  <a:cubicBezTo>
                    <a:pt x="1596" y="1015"/>
                    <a:pt x="1596" y="1015"/>
                    <a:pt x="1596" y="1015"/>
                  </a:cubicBezTo>
                  <a:cubicBezTo>
                    <a:pt x="1596" y="1196"/>
                    <a:pt x="1596" y="1196"/>
                    <a:pt x="1596" y="1196"/>
                  </a:cubicBezTo>
                  <a:cubicBezTo>
                    <a:pt x="1535" y="1257"/>
                    <a:pt x="1535" y="1257"/>
                    <a:pt x="1535" y="1257"/>
                  </a:cubicBezTo>
                  <a:cubicBezTo>
                    <a:pt x="1533" y="1256"/>
                    <a:pt x="1530" y="1255"/>
                    <a:pt x="1527" y="1255"/>
                  </a:cubicBezTo>
                  <a:cubicBezTo>
                    <a:pt x="1518" y="1255"/>
                    <a:pt x="1511" y="1262"/>
                    <a:pt x="1511" y="1271"/>
                  </a:cubicBezTo>
                  <a:cubicBezTo>
                    <a:pt x="1511" y="1280"/>
                    <a:pt x="1518" y="1288"/>
                    <a:pt x="1527" y="1288"/>
                  </a:cubicBezTo>
                  <a:cubicBezTo>
                    <a:pt x="1537" y="1288"/>
                    <a:pt x="1544" y="1280"/>
                    <a:pt x="1544" y="1271"/>
                  </a:cubicBezTo>
                  <a:cubicBezTo>
                    <a:pt x="1544" y="1269"/>
                    <a:pt x="1543" y="1266"/>
                    <a:pt x="1542" y="1264"/>
                  </a:cubicBezTo>
                  <a:cubicBezTo>
                    <a:pt x="1607" y="1200"/>
                    <a:pt x="1607" y="1200"/>
                    <a:pt x="1607" y="1200"/>
                  </a:cubicBezTo>
                  <a:cubicBezTo>
                    <a:pt x="1607" y="1019"/>
                    <a:pt x="1607" y="1019"/>
                    <a:pt x="1607" y="1019"/>
                  </a:cubicBezTo>
                  <a:cubicBezTo>
                    <a:pt x="1755" y="873"/>
                    <a:pt x="1755" y="873"/>
                    <a:pt x="1755" y="873"/>
                  </a:cubicBezTo>
                  <a:cubicBezTo>
                    <a:pt x="1755" y="918"/>
                    <a:pt x="1755" y="918"/>
                    <a:pt x="1755" y="918"/>
                  </a:cubicBezTo>
                  <a:cubicBezTo>
                    <a:pt x="1635" y="1037"/>
                    <a:pt x="1635" y="1037"/>
                    <a:pt x="1635" y="1037"/>
                  </a:cubicBezTo>
                  <a:cubicBezTo>
                    <a:pt x="1635" y="1331"/>
                    <a:pt x="1635" y="1331"/>
                    <a:pt x="1635" y="1331"/>
                  </a:cubicBezTo>
                  <a:cubicBezTo>
                    <a:pt x="1645" y="1331"/>
                    <a:pt x="1645" y="1331"/>
                    <a:pt x="1645" y="1331"/>
                  </a:cubicBezTo>
                  <a:cubicBezTo>
                    <a:pt x="1645" y="1041"/>
                    <a:pt x="1645" y="1041"/>
                    <a:pt x="1645" y="1041"/>
                  </a:cubicBezTo>
                  <a:cubicBezTo>
                    <a:pt x="1761" y="927"/>
                    <a:pt x="1761" y="927"/>
                    <a:pt x="1761" y="927"/>
                  </a:cubicBezTo>
                  <a:cubicBezTo>
                    <a:pt x="1840" y="972"/>
                    <a:pt x="1840" y="972"/>
                    <a:pt x="1840" y="972"/>
                  </a:cubicBezTo>
                  <a:cubicBezTo>
                    <a:pt x="1840" y="1077"/>
                    <a:pt x="1840" y="1077"/>
                    <a:pt x="1840" y="1077"/>
                  </a:cubicBezTo>
                  <a:cubicBezTo>
                    <a:pt x="1959" y="1194"/>
                    <a:pt x="1959" y="1194"/>
                    <a:pt x="1959" y="1194"/>
                  </a:cubicBezTo>
                  <a:cubicBezTo>
                    <a:pt x="1959" y="1307"/>
                    <a:pt x="1959" y="1307"/>
                    <a:pt x="1959" y="1307"/>
                  </a:cubicBezTo>
                  <a:cubicBezTo>
                    <a:pt x="1948" y="1309"/>
                    <a:pt x="1939" y="1319"/>
                    <a:pt x="1939" y="1331"/>
                  </a:cubicBezTo>
                  <a:cubicBezTo>
                    <a:pt x="1939" y="1343"/>
                    <a:pt x="1948" y="1353"/>
                    <a:pt x="1959" y="1355"/>
                  </a:cubicBezTo>
                  <a:cubicBezTo>
                    <a:pt x="1959" y="1479"/>
                    <a:pt x="1959" y="1479"/>
                    <a:pt x="1959" y="1479"/>
                  </a:cubicBezTo>
                  <a:cubicBezTo>
                    <a:pt x="1953" y="1481"/>
                    <a:pt x="1948" y="1487"/>
                    <a:pt x="1948" y="1494"/>
                  </a:cubicBezTo>
                  <a:cubicBezTo>
                    <a:pt x="1948" y="1503"/>
                    <a:pt x="1955" y="1510"/>
                    <a:pt x="1964" y="1510"/>
                  </a:cubicBezTo>
                  <a:cubicBezTo>
                    <a:pt x="1974" y="1510"/>
                    <a:pt x="1981" y="1503"/>
                    <a:pt x="1981" y="1494"/>
                  </a:cubicBezTo>
                  <a:cubicBezTo>
                    <a:pt x="1981" y="1487"/>
                    <a:pt x="1976" y="1481"/>
                    <a:pt x="1969" y="1479"/>
                  </a:cubicBezTo>
                  <a:cubicBezTo>
                    <a:pt x="1969" y="1355"/>
                    <a:pt x="1969" y="1355"/>
                    <a:pt x="1969" y="1355"/>
                  </a:cubicBezTo>
                  <a:cubicBezTo>
                    <a:pt x="1981" y="1353"/>
                    <a:pt x="1989" y="1343"/>
                    <a:pt x="1989" y="1331"/>
                  </a:cubicBezTo>
                  <a:cubicBezTo>
                    <a:pt x="1989" y="1319"/>
                    <a:pt x="1981" y="1309"/>
                    <a:pt x="1969" y="1307"/>
                  </a:cubicBezTo>
                  <a:cubicBezTo>
                    <a:pt x="1969" y="1190"/>
                    <a:pt x="1969" y="1190"/>
                    <a:pt x="1969" y="1190"/>
                  </a:cubicBezTo>
                  <a:cubicBezTo>
                    <a:pt x="1850" y="1073"/>
                    <a:pt x="1850" y="1073"/>
                    <a:pt x="1850" y="1073"/>
                  </a:cubicBezTo>
                  <a:cubicBezTo>
                    <a:pt x="1850" y="972"/>
                    <a:pt x="1850" y="972"/>
                    <a:pt x="1850" y="972"/>
                  </a:cubicBezTo>
                  <a:cubicBezTo>
                    <a:pt x="1936" y="923"/>
                    <a:pt x="1936" y="923"/>
                    <a:pt x="1936" y="923"/>
                  </a:cubicBezTo>
                  <a:cubicBezTo>
                    <a:pt x="1936" y="821"/>
                    <a:pt x="1936" y="821"/>
                    <a:pt x="1936" y="821"/>
                  </a:cubicBezTo>
                  <a:cubicBezTo>
                    <a:pt x="1879" y="788"/>
                    <a:pt x="1879" y="788"/>
                    <a:pt x="1879" y="788"/>
                  </a:cubicBezTo>
                  <a:cubicBezTo>
                    <a:pt x="1879" y="685"/>
                    <a:pt x="1879" y="685"/>
                    <a:pt x="1879" y="685"/>
                  </a:cubicBezTo>
                  <a:cubicBezTo>
                    <a:pt x="1928" y="678"/>
                    <a:pt x="1973" y="656"/>
                    <a:pt x="2007" y="624"/>
                  </a:cubicBezTo>
                  <a:cubicBezTo>
                    <a:pt x="2051" y="667"/>
                    <a:pt x="2051" y="667"/>
                    <a:pt x="2051" y="667"/>
                  </a:cubicBezTo>
                  <a:cubicBezTo>
                    <a:pt x="2237" y="667"/>
                    <a:pt x="2237" y="667"/>
                    <a:pt x="2237" y="667"/>
                  </a:cubicBezTo>
                  <a:cubicBezTo>
                    <a:pt x="2238" y="675"/>
                    <a:pt x="2245" y="680"/>
                    <a:pt x="2253" y="680"/>
                  </a:cubicBezTo>
                  <a:cubicBezTo>
                    <a:pt x="2262" y="680"/>
                    <a:pt x="2269" y="673"/>
                    <a:pt x="2269" y="664"/>
                  </a:cubicBezTo>
                  <a:cubicBezTo>
                    <a:pt x="2269" y="655"/>
                    <a:pt x="2262" y="647"/>
                    <a:pt x="2253" y="647"/>
                  </a:cubicBezTo>
                  <a:cubicBezTo>
                    <a:pt x="2246" y="647"/>
                    <a:pt x="2240" y="651"/>
                    <a:pt x="2237" y="657"/>
                  </a:cubicBezTo>
                  <a:cubicBezTo>
                    <a:pt x="2056" y="657"/>
                    <a:pt x="2056" y="657"/>
                    <a:pt x="2056" y="657"/>
                  </a:cubicBezTo>
                  <a:cubicBezTo>
                    <a:pt x="2015" y="617"/>
                    <a:pt x="2015" y="617"/>
                    <a:pt x="2015" y="617"/>
                  </a:cubicBezTo>
                  <a:cubicBezTo>
                    <a:pt x="2057" y="574"/>
                    <a:pt x="2084" y="516"/>
                    <a:pt x="2084" y="452"/>
                  </a:cubicBezTo>
                  <a:cubicBezTo>
                    <a:pt x="2084" y="388"/>
                    <a:pt x="2057" y="329"/>
                    <a:pt x="2015" y="287"/>
                  </a:cubicBezTo>
                  <a:cubicBezTo>
                    <a:pt x="2033" y="269"/>
                    <a:pt x="2033" y="269"/>
                    <a:pt x="2033" y="269"/>
                  </a:cubicBezTo>
                  <a:cubicBezTo>
                    <a:pt x="2080" y="316"/>
                    <a:pt x="2110" y="380"/>
                    <a:pt x="2110" y="452"/>
                  </a:cubicBezTo>
                  <a:cubicBezTo>
                    <a:pt x="2120" y="452"/>
                    <a:pt x="2120" y="452"/>
                    <a:pt x="2120" y="452"/>
                  </a:cubicBezTo>
                  <a:cubicBezTo>
                    <a:pt x="2120" y="378"/>
                    <a:pt x="2089" y="310"/>
                    <a:pt x="2040" y="261"/>
                  </a:cubicBezTo>
                  <a:cubicBezTo>
                    <a:pt x="2268" y="36"/>
                    <a:pt x="2268" y="36"/>
                    <a:pt x="2268" y="36"/>
                  </a:cubicBezTo>
                  <a:cubicBezTo>
                    <a:pt x="2271" y="38"/>
                    <a:pt x="2273" y="38"/>
                    <a:pt x="2276" y="38"/>
                  </a:cubicBezTo>
                  <a:cubicBezTo>
                    <a:pt x="2285" y="38"/>
                    <a:pt x="2293" y="31"/>
                    <a:pt x="2293" y="22"/>
                  </a:cubicBezTo>
                  <a:cubicBezTo>
                    <a:pt x="2293" y="13"/>
                    <a:pt x="2285" y="6"/>
                    <a:pt x="2276" y="6"/>
                  </a:cubicBezTo>
                  <a:cubicBezTo>
                    <a:pt x="2267" y="6"/>
                    <a:pt x="2259" y="13"/>
                    <a:pt x="2259" y="22"/>
                  </a:cubicBezTo>
                  <a:cubicBezTo>
                    <a:pt x="2259" y="25"/>
                    <a:pt x="2260" y="27"/>
                    <a:pt x="2261" y="29"/>
                  </a:cubicBezTo>
                  <a:cubicBezTo>
                    <a:pt x="2033" y="254"/>
                    <a:pt x="2033" y="254"/>
                    <a:pt x="2033" y="254"/>
                  </a:cubicBezTo>
                  <a:cubicBezTo>
                    <a:pt x="1984" y="209"/>
                    <a:pt x="1918" y="181"/>
                    <a:pt x="1845" y="181"/>
                  </a:cubicBezTo>
                  <a:cubicBezTo>
                    <a:pt x="1845" y="191"/>
                    <a:pt x="1845" y="191"/>
                    <a:pt x="1845" y="191"/>
                  </a:cubicBezTo>
                  <a:cubicBezTo>
                    <a:pt x="1915" y="191"/>
                    <a:pt x="1978" y="218"/>
                    <a:pt x="2026" y="262"/>
                  </a:cubicBezTo>
                  <a:cubicBezTo>
                    <a:pt x="2007" y="280"/>
                    <a:pt x="2007" y="280"/>
                    <a:pt x="2007" y="280"/>
                  </a:cubicBezTo>
                  <a:cubicBezTo>
                    <a:pt x="1965" y="241"/>
                    <a:pt x="1908" y="217"/>
                    <a:pt x="1845" y="217"/>
                  </a:cubicBezTo>
                  <a:cubicBezTo>
                    <a:pt x="1781" y="217"/>
                    <a:pt x="1723" y="242"/>
                    <a:pt x="1681" y="282"/>
                  </a:cubicBezTo>
                  <a:cubicBezTo>
                    <a:pt x="1596" y="199"/>
                    <a:pt x="1596" y="199"/>
                    <a:pt x="1596" y="199"/>
                  </a:cubicBezTo>
                  <a:cubicBezTo>
                    <a:pt x="1451" y="199"/>
                    <a:pt x="1451" y="199"/>
                    <a:pt x="1451" y="199"/>
                  </a:cubicBezTo>
                  <a:cubicBezTo>
                    <a:pt x="1271" y="22"/>
                    <a:pt x="1271" y="22"/>
                    <a:pt x="1271" y="22"/>
                  </a:cubicBezTo>
                  <a:cubicBezTo>
                    <a:pt x="1272" y="20"/>
                    <a:pt x="1272" y="18"/>
                    <a:pt x="1272" y="16"/>
                  </a:cubicBezTo>
                  <a:cubicBezTo>
                    <a:pt x="1272" y="7"/>
                    <a:pt x="1265" y="0"/>
                    <a:pt x="1256" y="0"/>
                  </a:cubicBezTo>
                  <a:cubicBezTo>
                    <a:pt x="1246" y="0"/>
                    <a:pt x="1239" y="7"/>
                    <a:pt x="1239" y="16"/>
                  </a:cubicBezTo>
                  <a:cubicBezTo>
                    <a:pt x="1239" y="25"/>
                    <a:pt x="1246" y="33"/>
                    <a:pt x="1256" y="33"/>
                  </a:cubicBezTo>
                  <a:cubicBezTo>
                    <a:pt x="1259" y="33"/>
                    <a:pt x="1262" y="32"/>
                    <a:pt x="1265" y="30"/>
                  </a:cubicBezTo>
                  <a:cubicBezTo>
                    <a:pt x="1436" y="199"/>
                    <a:pt x="1436" y="199"/>
                    <a:pt x="1436" y="199"/>
                  </a:cubicBezTo>
                  <a:cubicBezTo>
                    <a:pt x="1394" y="199"/>
                    <a:pt x="1394" y="199"/>
                    <a:pt x="1394" y="199"/>
                  </a:cubicBezTo>
                  <a:cubicBezTo>
                    <a:pt x="1215" y="22"/>
                    <a:pt x="1215" y="22"/>
                    <a:pt x="1215" y="22"/>
                  </a:cubicBezTo>
                  <a:cubicBezTo>
                    <a:pt x="1216" y="20"/>
                    <a:pt x="1216" y="18"/>
                    <a:pt x="1216" y="16"/>
                  </a:cubicBezTo>
                  <a:cubicBezTo>
                    <a:pt x="1216" y="7"/>
                    <a:pt x="1209" y="0"/>
                    <a:pt x="1200" y="0"/>
                  </a:cubicBezTo>
                  <a:cubicBezTo>
                    <a:pt x="1190" y="0"/>
                    <a:pt x="1183" y="7"/>
                    <a:pt x="1183" y="16"/>
                  </a:cubicBezTo>
                  <a:cubicBezTo>
                    <a:pt x="1183" y="25"/>
                    <a:pt x="1190" y="33"/>
                    <a:pt x="1200" y="33"/>
                  </a:cubicBezTo>
                  <a:cubicBezTo>
                    <a:pt x="1203" y="33"/>
                    <a:pt x="1206" y="32"/>
                    <a:pt x="1209" y="30"/>
                  </a:cubicBezTo>
                  <a:cubicBezTo>
                    <a:pt x="1380" y="199"/>
                    <a:pt x="1380" y="199"/>
                    <a:pt x="1380" y="199"/>
                  </a:cubicBezTo>
                  <a:cubicBezTo>
                    <a:pt x="1170" y="199"/>
                    <a:pt x="1170" y="199"/>
                    <a:pt x="1170" y="199"/>
                  </a:cubicBezTo>
                  <a:cubicBezTo>
                    <a:pt x="1168" y="192"/>
                    <a:pt x="1162" y="187"/>
                    <a:pt x="1154" y="187"/>
                  </a:cubicBezTo>
                  <a:cubicBezTo>
                    <a:pt x="1145" y="187"/>
                    <a:pt x="1138" y="195"/>
                    <a:pt x="1138" y="204"/>
                  </a:cubicBezTo>
                  <a:cubicBezTo>
                    <a:pt x="1138" y="213"/>
                    <a:pt x="1145" y="220"/>
                    <a:pt x="1154" y="220"/>
                  </a:cubicBezTo>
                  <a:cubicBezTo>
                    <a:pt x="1162" y="220"/>
                    <a:pt x="1168" y="216"/>
                    <a:pt x="1170" y="209"/>
                  </a:cubicBezTo>
                  <a:cubicBezTo>
                    <a:pt x="1390" y="209"/>
                    <a:pt x="1390" y="209"/>
                    <a:pt x="1390" y="209"/>
                  </a:cubicBezTo>
                  <a:cubicBezTo>
                    <a:pt x="1391" y="210"/>
                    <a:pt x="1391" y="210"/>
                    <a:pt x="1391" y="210"/>
                  </a:cubicBezTo>
                  <a:cubicBezTo>
                    <a:pt x="1392" y="209"/>
                    <a:pt x="1392" y="209"/>
                    <a:pt x="1392" y="209"/>
                  </a:cubicBezTo>
                  <a:cubicBezTo>
                    <a:pt x="1447" y="209"/>
                    <a:pt x="1447" y="209"/>
                    <a:pt x="1447" y="209"/>
                  </a:cubicBezTo>
                  <a:cubicBezTo>
                    <a:pt x="1447" y="210"/>
                    <a:pt x="1447" y="210"/>
                    <a:pt x="1447" y="210"/>
                  </a:cubicBezTo>
                  <a:cubicBezTo>
                    <a:pt x="1448" y="209"/>
                    <a:pt x="1448" y="209"/>
                    <a:pt x="1448" y="209"/>
                  </a:cubicBezTo>
                  <a:cubicBezTo>
                    <a:pt x="1592" y="209"/>
                    <a:pt x="1592" y="209"/>
                    <a:pt x="1592" y="209"/>
                  </a:cubicBezTo>
                  <a:cubicBezTo>
                    <a:pt x="1673" y="289"/>
                    <a:pt x="1673" y="289"/>
                    <a:pt x="1673" y="289"/>
                  </a:cubicBezTo>
                  <a:cubicBezTo>
                    <a:pt x="1632" y="332"/>
                    <a:pt x="1607" y="389"/>
                    <a:pt x="1607" y="452"/>
                  </a:cubicBezTo>
                  <a:cubicBezTo>
                    <a:pt x="1607" y="580"/>
                    <a:pt x="1711" y="684"/>
                    <a:pt x="1840" y="687"/>
                  </a:cubicBezTo>
                  <a:cubicBezTo>
                    <a:pt x="1840" y="712"/>
                    <a:pt x="1840" y="712"/>
                    <a:pt x="1840" y="712"/>
                  </a:cubicBezTo>
                  <a:cubicBezTo>
                    <a:pt x="1697" y="710"/>
                    <a:pt x="1581" y="594"/>
                    <a:pt x="1581" y="452"/>
                  </a:cubicBezTo>
                  <a:cubicBezTo>
                    <a:pt x="1581" y="447"/>
                    <a:pt x="1581" y="447"/>
                    <a:pt x="1581" y="447"/>
                  </a:cubicBezTo>
                  <a:cubicBezTo>
                    <a:pt x="1360" y="447"/>
                    <a:pt x="1360" y="447"/>
                    <a:pt x="1360" y="447"/>
                  </a:cubicBezTo>
                  <a:cubicBezTo>
                    <a:pt x="1358" y="436"/>
                    <a:pt x="1348" y="427"/>
                    <a:pt x="1336" y="427"/>
                  </a:cubicBezTo>
                  <a:cubicBezTo>
                    <a:pt x="1324" y="427"/>
                    <a:pt x="1314" y="436"/>
                    <a:pt x="1311" y="447"/>
                  </a:cubicBezTo>
                  <a:cubicBezTo>
                    <a:pt x="1081" y="447"/>
                    <a:pt x="1081" y="447"/>
                    <a:pt x="1081" y="447"/>
                  </a:cubicBezTo>
                  <a:cubicBezTo>
                    <a:pt x="948" y="315"/>
                    <a:pt x="948" y="315"/>
                    <a:pt x="948" y="315"/>
                  </a:cubicBezTo>
                  <a:cubicBezTo>
                    <a:pt x="831" y="315"/>
                    <a:pt x="831" y="315"/>
                    <a:pt x="831" y="315"/>
                  </a:cubicBezTo>
                  <a:cubicBezTo>
                    <a:pt x="829" y="260"/>
                    <a:pt x="782" y="217"/>
                    <a:pt x="726" y="217"/>
                  </a:cubicBezTo>
                  <a:cubicBezTo>
                    <a:pt x="670" y="217"/>
                    <a:pt x="624" y="260"/>
                    <a:pt x="621" y="315"/>
                  </a:cubicBezTo>
                  <a:cubicBezTo>
                    <a:pt x="515" y="315"/>
                    <a:pt x="515" y="315"/>
                    <a:pt x="515" y="315"/>
                  </a:cubicBezTo>
                  <a:cubicBezTo>
                    <a:pt x="430" y="215"/>
                    <a:pt x="430" y="215"/>
                    <a:pt x="430" y="215"/>
                  </a:cubicBezTo>
                  <a:cubicBezTo>
                    <a:pt x="45" y="215"/>
                    <a:pt x="45" y="215"/>
                    <a:pt x="45" y="215"/>
                  </a:cubicBezTo>
                  <a:cubicBezTo>
                    <a:pt x="40" y="210"/>
                    <a:pt x="33" y="206"/>
                    <a:pt x="25" y="206"/>
                  </a:cubicBezTo>
                  <a:cubicBezTo>
                    <a:pt x="11" y="206"/>
                    <a:pt x="0" y="217"/>
                    <a:pt x="0" y="231"/>
                  </a:cubicBezTo>
                  <a:cubicBezTo>
                    <a:pt x="0" y="244"/>
                    <a:pt x="11" y="255"/>
                    <a:pt x="25" y="255"/>
                  </a:cubicBezTo>
                  <a:close/>
                  <a:moveTo>
                    <a:pt x="1516" y="853"/>
                  </a:moveTo>
                  <a:cubicBezTo>
                    <a:pt x="1395" y="922"/>
                    <a:pt x="1395" y="922"/>
                    <a:pt x="1395" y="922"/>
                  </a:cubicBezTo>
                  <a:cubicBezTo>
                    <a:pt x="1273" y="853"/>
                    <a:pt x="1273" y="853"/>
                    <a:pt x="1273" y="853"/>
                  </a:cubicBezTo>
                  <a:cubicBezTo>
                    <a:pt x="1273" y="715"/>
                    <a:pt x="1273" y="715"/>
                    <a:pt x="1273" y="715"/>
                  </a:cubicBezTo>
                  <a:cubicBezTo>
                    <a:pt x="1395" y="646"/>
                    <a:pt x="1395" y="646"/>
                    <a:pt x="1395" y="646"/>
                  </a:cubicBezTo>
                  <a:cubicBezTo>
                    <a:pt x="1516" y="715"/>
                    <a:pt x="1516" y="715"/>
                    <a:pt x="1516" y="715"/>
                  </a:cubicBezTo>
                  <a:lnTo>
                    <a:pt x="1516" y="853"/>
                  </a:lnTo>
                  <a:close/>
                  <a:moveTo>
                    <a:pt x="1925" y="918"/>
                  </a:moveTo>
                  <a:cubicBezTo>
                    <a:pt x="1845" y="963"/>
                    <a:pt x="1845" y="963"/>
                    <a:pt x="1845" y="963"/>
                  </a:cubicBezTo>
                  <a:cubicBezTo>
                    <a:pt x="1765" y="918"/>
                    <a:pt x="1765" y="918"/>
                    <a:pt x="1765" y="918"/>
                  </a:cubicBezTo>
                  <a:cubicBezTo>
                    <a:pt x="1765" y="826"/>
                    <a:pt x="1765" y="826"/>
                    <a:pt x="1765" y="826"/>
                  </a:cubicBezTo>
                  <a:cubicBezTo>
                    <a:pt x="1845" y="781"/>
                    <a:pt x="1845" y="781"/>
                    <a:pt x="1845" y="781"/>
                  </a:cubicBezTo>
                  <a:cubicBezTo>
                    <a:pt x="1925" y="826"/>
                    <a:pt x="1925" y="826"/>
                    <a:pt x="1925" y="826"/>
                  </a:cubicBezTo>
                  <a:lnTo>
                    <a:pt x="1925" y="918"/>
                  </a:lnTo>
                  <a:close/>
                  <a:moveTo>
                    <a:pt x="1869" y="783"/>
                  </a:moveTo>
                  <a:cubicBezTo>
                    <a:pt x="1850" y="772"/>
                    <a:pt x="1850" y="772"/>
                    <a:pt x="1850" y="772"/>
                  </a:cubicBezTo>
                  <a:cubicBezTo>
                    <a:pt x="1850" y="687"/>
                    <a:pt x="1850" y="687"/>
                    <a:pt x="1850" y="687"/>
                  </a:cubicBezTo>
                  <a:cubicBezTo>
                    <a:pt x="1857" y="687"/>
                    <a:pt x="1863" y="686"/>
                    <a:pt x="1869" y="686"/>
                  </a:cubicBezTo>
                  <a:lnTo>
                    <a:pt x="1869" y="783"/>
                  </a:lnTo>
                  <a:close/>
                  <a:moveTo>
                    <a:pt x="1850" y="450"/>
                  </a:moveTo>
                  <a:cubicBezTo>
                    <a:pt x="1712" y="313"/>
                    <a:pt x="1712" y="313"/>
                    <a:pt x="1712" y="313"/>
                  </a:cubicBezTo>
                  <a:cubicBezTo>
                    <a:pt x="1747" y="280"/>
                    <a:pt x="1794" y="260"/>
                    <a:pt x="1845" y="260"/>
                  </a:cubicBezTo>
                  <a:cubicBezTo>
                    <a:pt x="1952" y="260"/>
                    <a:pt x="2039" y="346"/>
                    <a:pt x="2039" y="452"/>
                  </a:cubicBezTo>
                  <a:cubicBezTo>
                    <a:pt x="2039" y="556"/>
                    <a:pt x="1955" y="640"/>
                    <a:pt x="1850" y="643"/>
                  </a:cubicBezTo>
                  <a:lnTo>
                    <a:pt x="1850" y="450"/>
                  </a:lnTo>
                  <a:close/>
                  <a:moveTo>
                    <a:pt x="1840" y="454"/>
                  </a:moveTo>
                  <a:cubicBezTo>
                    <a:pt x="1840" y="643"/>
                    <a:pt x="1840" y="643"/>
                    <a:pt x="1840" y="643"/>
                  </a:cubicBezTo>
                  <a:cubicBezTo>
                    <a:pt x="1735" y="640"/>
                    <a:pt x="1651" y="556"/>
                    <a:pt x="1651" y="452"/>
                  </a:cubicBezTo>
                  <a:cubicBezTo>
                    <a:pt x="1651" y="401"/>
                    <a:pt x="1671" y="355"/>
                    <a:pt x="1704" y="320"/>
                  </a:cubicBezTo>
                  <a:lnTo>
                    <a:pt x="1840" y="454"/>
                  </a:lnTo>
                  <a:close/>
                  <a:moveTo>
                    <a:pt x="1845" y="227"/>
                  </a:moveTo>
                  <a:cubicBezTo>
                    <a:pt x="1971" y="227"/>
                    <a:pt x="2073" y="328"/>
                    <a:pt x="2073" y="452"/>
                  </a:cubicBezTo>
                  <a:cubicBezTo>
                    <a:pt x="2073" y="574"/>
                    <a:pt x="1974" y="674"/>
                    <a:pt x="1850" y="677"/>
                  </a:cubicBezTo>
                  <a:cubicBezTo>
                    <a:pt x="1850" y="647"/>
                    <a:pt x="1850" y="647"/>
                    <a:pt x="1850" y="647"/>
                  </a:cubicBezTo>
                  <a:cubicBezTo>
                    <a:pt x="1957" y="645"/>
                    <a:pt x="2043" y="558"/>
                    <a:pt x="2043" y="452"/>
                  </a:cubicBezTo>
                  <a:cubicBezTo>
                    <a:pt x="2043" y="344"/>
                    <a:pt x="1955" y="256"/>
                    <a:pt x="1845" y="256"/>
                  </a:cubicBezTo>
                  <a:cubicBezTo>
                    <a:pt x="1792" y="256"/>
                    <a:pt x="1744" y="277"/>
                    <a:pt x="1709" y="310"/>
                  </a:cubicBezTo>
                  <a:cubicBezTo>
                    <a:pt x="1688" y="289"/>
                    <a:pt x="1688" y="289"/>
                    <a:pt x="1688" y="289"/>
                  </a:cubicBezTo>
                  <a:cubicBezTo>
                    <a:pt x="1729" y="251"/>
                    <a:pt x="1784" y="227"/>
                    <a:pt x="1845" y="227"/>
                  </a:cubicBezTo>
                  <a:close/>
                  <a:moveTo>
                    <a:pt x="1617" y="452"/>
                  </a:moveTo>
                  <a:cubicBezTo>
                    <a:pt x="1617" y="392"/>
                    <a:pt x="1641" y="337"/>
                    <a:pt x="1681" y="297"/>
                  </a:cubicBezTo>
                  <a:cubicBezTo>
                    <a:pt x="1702" y="317"/>
                    <a:pt x="1702" y="317"/>
                    <a:pt x="1702" y="317"/>
                  </a:cubicBezTo>
                  <a:cubicBezTo>
                    <a:pt x="1668" y="352"/>
                    <a:pt x="1647" y="400"/>
                    <a:pt x="1647" y="452"/>
                  </a:cubicBezTo>
                  <a:cubicBezTo>
                    <a:pt x="1647" y="558"/>
                    <a:pt x="1733" y="645"/>
                    <a:pt x="1840" y="647"/>
                  </a:cubicBezTo>
                  <a:cubicBezTo>
                    <a:pt x="1840" y="677"/>
                    <a:pt x="1840" y="677"/>
                    <a:pt x="1840" y="677"/>
                  </a:cubicBezTo>
                  <a:cubicBezTo>
                    <a:pt x="1717" y="674"/>
                    <a:pt x="1617" y="574"/>
                    <a:pt x="1617" y="452"/>
                  </a:cubicBezTo>
                  <a:close/>
                  <a:moveTo>
                    <a:pt x="726" y="227"/>
                  </a:moveTo>
                  <a:cubicBezTo>
                    <a:pt x="779" y="227"/>
                    <a:pt x="821" y="269"/>
                    <a:pt x="821" y="320"/>
                  </a:cubicBezTo>
                  <a:cubicBezTo>
                    <a:pt x="821" y="372"/>
                    <a:pt x="779" y="414"/>
                    <a:pt x="726" y="414"/>
                  </a:cubicBezTo>
                  <a:cubicBezTo>
                    <a:pt x="674" y="414"/>
                    <a:pt x="631" y="372"/>
                    <a:pt x="631" y="320"/>
                  </a:cubicBezTo>
                  <a:cubicBezTo>
                    <a:pt x="631" y="269"/>
                    <a:pt x="674" y="227"/>
                    <a:pt x="726" y="2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 name="Oval 12"/>
            <p:cNvSpPr>
              <a:spLocks noChangeArrowheads="1"/>
            </p:cNvSpPr>
            <p:nvPr/>
          </p:nvSpPr>
          <p:spPr bwMode="auto">
            <a:xfrm>
              <a:off x="5031" y="1922"/>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Oval 13"/>
            <p:cNvSpPr>
              <a:spLocks noChangeArrowheads="1"/>
            </p:cNvSpPr>
            <p:nvPr/>
          </p:nvSpPr>
          <p:spPr bwMode="auto">
            <a:xfrm>
              <a:off x="5031" y="1794"/>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Oval 14"/>
            <p:cNvSpPr>
              <a:spLocks noChangeArrowheads="1"/>
            </p:cNvSpPr>
            <p:nvPr/>
          </p:nvSpPr>
          <p:spPr bwMode="auto">
            <a:xfrm>
              <a:off x="4073" y="1349"/>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Oval 15"/>
            <p:cNvSpPr>
              <a:spLocks noChangeArrowheads="1"/>
            </p:cNvSpPr>
            <p:nvPr/>
          </p:nvSpPr>
          <p:spPr bwMode="auto">
            <a:xfrm>
              <a:off x="4073" y="1222"/>
              <a:ext cx="84"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Oval 16"/>
            <p:cNvSpPr>
              <a:spLocks noChangeArrowheads="1"/>
            </p:cNvSpPr>
            <p:nvPr/>
          </p:nvSpPr>
          <p:spPr bwMode="auto">
            <a:xfrm>
              <a:off x="5508" y="1564"/>
              <a:ext cx="56" cy="5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Freeform 17"/>
            <p:cNvSpPr>
              <a:spLocks noEditPoints="1"/>
            </p:cNvSpPr>
            <p:nvPr/>
          </p:nvSpPr>
          <p:spPr bwMode="auto">
            <a:xfrm>
              <a:off x="5099" y="10"/>
              <a:ext cx="189" cy="186"/>
            </a:xfrm>
            <a:custGeom>
              <a:avLst/>
              <a:gdLst>
                <a:gd name="T0" fmla="*/ 56 w 112"/>
                <a:gd name="T1" fmla="*/ 110 h 110"/>
                <a:gd name="T2" fmla="*/ 112 w 112"/>
                <a:gd name="T3" fmla="*/ 55 h 110"/>
                <a:gd name="T4" fmla="*/ 56 w 112"/>
                <a:gd name="T5" fmla="*/ 0 h 110"/>
                <a:gd name="T6" fmla="*/ 0 w 112"/>
                <a:gd name="T7" fmla="*/ 55 h 110"/>
                <a:gd name="T8" fmla="*/ 56 w 112"/>
                <a:gd name="T9" fmla="*/ 110 h 110"/>
                <a:gd name="T10" fmla="*/ 56 w 112"/>
                <a:gd name="T11" fmla="*/ 10 h 110"/>
                <a:gd name="T12" fmla="*/ 102 w 112"/>
                <a:gd name="T13" fmla="*/ 55 h 110"/>
                <a:gd name="T14" fmla="*/ 56 w 112"/>
                <a:gd name="T15" fmla="*/ 100 h 110"/>
                <a:gd name="T16" fmla="*/ 11 w 112"/>
                <a:gd name="T17" fmla="*/ 55 h 110"/>
                <a:gd name="T18" fmla="*/ 56 w 112"/>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0">
                  <a:moveTo>
                    <a:pt x="56" y="110"/>
                  </a:moveTo>
                  <a:cubicBezTo>
                    <a:pt x="87" y="110"/>
                    <a:pt x="112" y="85"/>
                    <a:pt x="112" y="55"/>
                  </a:cubicBezTo>
                  <a:cubicBezTo>
                    <a:pt x="112" y="24"/>
                    <a:pt x="87" y="0"/>
                    <a:pt x="56" y="0"/>
                  </a:cubicBezTo>
                  <a:cubicBezTo>
                    <a:pt x="25" y="0"/>
                    <a:pt x="0" y="24"/>
                    <a:pt x="0" y="55"/>
                  </a:cubicBezTo>
                  <a:cubicBezTo>
                    <a:pt x="0" y="85"/>
                    <a:pt x="25" y="110"/>
                    <a:pt x="56" y="110"/>
                  </a:cubicBezTo>
                  <a:close/>
                  <a:moveTo>
                    <a:pt x="56" y="10"/>
                  </a:moveTo>
                  <a:cubicBezTo>
                    <a:pt x="81" y="10"/>
                    <a:pt x="102" y="30"/>
                    <a:pt x="102" y="55"/>
                  </a:cubicBezTo>
                  <a:cubicBezTo>
                    <a:pt x="102" y="79"/>
                    <a:pt x="81" y="100"/>
                    <a:pt x="56" y="100"/>
                  </a:cubicBezTo>
                  <a:cubicBezTo>
                    <a:pt x="31" y="100"/>
                    <a:pt x="11" y="79"/>
                    <a:pt x="11" y="55"/>
                  </a:cubicBezTo>
                  <a:cubicBezTo>
                    <a:pt x="11" y="30"/>
                    <a:pt x="31"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18"/>
            <p:cNvSpPr>
              <a:spLocks noEditPoints="1"/>
            </p:cNvSpPr>
            <p:nvPr/>
          </p:nvSpPr>
          <p:spPr bwMode="auto">
            <a:xfrm>
              <a:off x="5853" y="1948"/>
              <a:ext cx="188" cy="186"/>
            </a:xfrm>
            <a:custGeom>
              <a:avLst/>
              <a:gdLst>
                <a:gd name="T0" fmla="*/ 0 w 111"/>
                <a:gd name="T1" fmla="*/ 55 h 110"/>
                <a:gd name="T2" fmla="*/ 56 w 111"/>
                <a:gd name="T3" fmla="*/ 110 h 110"/>
                <a:gd name="T4" fmla="*/ 111 w 111"/>
                <a:gd name="T5" fmla="*/ 55 h 110"/>
                <a:gd name="T6" fmla="*/ 56 w 111"/>
                <a:gd name="T7" fmla="*/ 0 h 110"/>
                <a:gd name="T8" fmla="*/ 0 w 111"/>
                <a:gd name="T9" fmla="*/ 55 h 110"/>
                <a:gd name="T10" fmla="*/ 56 w 111"/>
                <a:gd name="T11" fmla="*/ 10 h 110"/>
                <a:gd name="T12" fmla="*/ 101 w 111"/>
                <a:gd name="T13" fmla="*/ 55 h 110"/>
                <a:gd name="T14" fmla="*/ 56 w 111"/>
                <a:gd name="T15" fmla="*/ 100 h 110"/>
                <a:gd name="T16" fmla="*/ 10 w 111"/>
                <a:gd name="T17" fmla="*/ 55 h 110"/>
                <a:gd name="T18" fmla="*/ 56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0" y="55"/>
                  </a:moveTo>
                  <a:cubicBezTo>
                    <a:pt x="0" y="85"/>
                    <a:pt x="25" y="110"/>
                    <a:pt x="56" y="110"/>
                  </a:cubicBezTo>
                  <a:cubicBezTo>
                    <a:pt x="86" y="110"/>
                    <a:pt x="111" y="85"/>
                    <a:pt x="111" y="55"/>
                  </a:cubicBezTo>
                  <a:cubicBezTo>
                    <a:pt x="111" y="25"/>
                    <a:pt x="86" y="0"/>
                    <a:pt x="56" y="0"/>
                  </a:cubicBezTo>
                  <a:cubicBezTo>
                    <a:pt x="25" y="0"/>
                    <a:pt x="0" y="25"/>
                    <a:pt x="0" y="55"/>
                  </a:cubicBezTo>
                  <a:close/>
                  <a:moveTo>
                    <a:pt x="56" y="10"/>
                  </a:moveTo>
                  <a:cubicBezTo>
                    <a:pt x="81" y="10"/>
                    <a:pt x="101" y="30"/>
                    <a:pt x="101" y="55"/>
                  </a:cubicBezTo>
                  <a:cubicBezTo>
                    <a:pt x="101" y="80"/>
                    <a:pt x="81" y="100"/>
                    <a:pt x="56" y="100"/>
                  </a:cubicBezTo>
                  <a:cubicBezTo>
                    <a:pt x="30" y="100"/>
                    <a:pt x="10" y="80"/>
                    <a:pt x="10" y="55"/>
                  </a:cubicBezTo>
                  <a:cubicBezTo>
                    <a:pt x="10" y="30"/>
                    <a:pt x="30"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1" name="Freeform 19"/>
            <p:cNvSpPr>
              <a:spLocks noEditPoints="1"/>
            </p:cNvSpPr>
            <p:nvPr/>
          </p:nvSpPr>
          <p:spPr bwMode="auto">
            <a:xfrm>
              <a:off x="3663" y="85"/>
              <a:ext cx="188" cy="186"/>
            </a:xfrm>
            <a:custGeom>
              <a:avLst/>
              <a:gdLst>
                <a:gd name="T0" fmla="*/ 55 w 111"/>
                <a:gd name="T1" fmla="*/ 110 h 110"/>
                <a:gd name="T2" fmla="*/ 111 w 111"/>
                <a:gd name="T3" fmla="*/ 55 h 110"/>
                <a:gd name="T4" fmla="*/ 55 w 111"/>
                <a:gd name="T5" fmla="*/ 0 h 110"/>
                <a:gd name="T6" fmla="*/ 0 w 111"/>
                <a:gd name="T7" fmla="*/ 55 h 110"/>
                <a:gd name="T8" fmla="*/ 55 w 111"/>
                <a:gd name="T9" fmla="*/ 110 h 110"/>
                <a:gd name="T10" fmla="*/ 55 w 111"/>
                <a:gd name="T11" fmla="*/ 10 h 110"/>
                <a:gd name="T12" fmla="*/ 101 w 111"/>
                <a:gd name="T13" fmla="*/ 55 h 110"/>
                <a:gd name="T14" fmla="*/ 55 w 111"/>
                <a:gd name="T15" fmla="*/ 100 h 110"/>
                <a:gd name="T16" fmla="*/ 10 w 111"/>
                <a:gd name="T17" fmla="*/ 55 h 110"/>
                <a:gd name="T18" fmla="*/ 55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55" y="110"/>
                  </a:moveTo>
                  <a:cubicBezTo>
                    <a:pt x="86" y="110"/>
                    <a:pt x="111" y="85"/>
                    <a:pt x="111" y="55"/>
                  </a:cubicBezTo>
                  <a:cubicBezTo>
                    <a:pt x="111" y="25"/>
                    <a:pt x="86" y="0"/>
                    <a:pt x="55" y="0"/>
                  </a:cubicBezTo>
                  <a:cubicBezTo>
                    <a:pt x="25" y="0"/>
                    <a:pt x="0" y="25"/>
                    <a:pt x="0" y="55"/>
                  </a:cubicBezTo>
                  <a:cubicBezTo>
                    <a:pt x="0" y="85"/>
                    <a:pt x="25" y="110"/>
                    <a:pt x="55" y="110"/>
                  </a:cubicBezTo>
                  <a:close/>
                  <a:moveTo>
                    <a:pt x="55" y="10"/>
                  </a:moveTo>
                  <a:cubicBezTo>
                    <a:pt x="81" y="10"/>
                    <a:pt x="101" y="30"/>
                    <a:pt x="101" y="55"/>
                  </a:cubicBezTo>
                  <a:cubicBezTo>
                    <a:pt x="101" y="80"/>
                    <a:pt x="81" y="100"/>
                    <a:pt x="55" y="100"/>
                  </a:cubicBezTo>
                  <a:cubicBezTo>
                    <a:pt x="30" y="100"/>
                    <a:pt x="10" y="80"/>
                    <a:pt x="10" y="55"/>
                  </a:cubicBezTo>
                  <a:cubicBezTo>
                    <a:pt x="10" y="30"/>
                    <a:pt x="30" y="10"/>
                    <a:pt x="5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Freeform 20"/>
            <p:cNvSpPr/>
            <p:nvPr/>
          </p:nvSpPr>
          <p:spPr bwMode="auto">
            <a:xfrm>
              <a:off x="3729" y="151"/>
              <a:ext cx="56" cy="54"/>
            </a:xfrm>
            <a:custGeom>
              <a:avLst/>
              <a:gdLst>
                <a:gd name="T0" fmla="*/ 17 w 33"/>
                <a:gd name="T1" fmla="*/ 32 h 32"/>
                <a:gd name="T2" fmla="*/ 33 w 33"/>
                <a:gd name="T3" fmla="*/ 16 h 32"/>
                <a:gd name="T4" fmla="*/ 16 w 33"/>
                <a:gd name="T5" fmla="*/ 0 h 32"/>
                <a:gd name="T6" fmla="*/ 0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26" y="32"/>
                    <a:pt x="33" y="25"/>
                    <a:pt x="33" y="16"/>
                  </a:cubicBezTo>
                  <a:cubicBezTo>
                    <a:pt x="33" y="7"/>
                    <a:pt x="26" y="0"/>
                    <a:pt x="16" y="0"/>
                  </a:cubicBezTo>
                  <a:cubicBezTo>
                    <a:pt x="7" y="0"/>
                    <a:pt x="0" y="7"/>
                    <a:pt x="0" y="16"/>
                  </a:cubicBezTo>
                  <a:cubicBezTo>
                    <a:pt x="0" y="25"/>
                    <a:pt x="7" y="32"/>
                    <a:pt x="1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Oval 21"/>
            <p:cNvSpPr>
              <a:spLocks noChangeArrowheads="1"/>
            </p:cNvSpPr>
            <p:nvPr/>
          </p:nvSpPr>
          <p:spPr bwMode="auto">
            <a:xfrm>
              <a:off x="5508" y="1333"/>
              <a:ext cx="56"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Freeform 22"/>
            <p:cNvSpPr/>
            <p:nvPr/>
          </p:nvSpPr>
          <p:spPr bwMode="auto">
            <a:xfrm>
              <a:off x="3640" y="389"/>
              <a:ext cx="1092" cy="301"/>
            </a:xfrm>
            <a:custGeom>
              <a:avLst/>
              <a:gdLst>
                <a:gd name="T0" fmla="*/ 17 w 646"/>
                <a:gd name="T1" fmla="*/ 33 h 178"/>
                <a:gd name="T2" fmla="*/ 24 w 646"/>
                <a:gd name="T3" fmla="*/ 31 h 178"/>
                <a:gd name="T4" fmla="*/ 174 w 646"/>
                <a:gd name="T5" fmla="*/ 178 h 178"/>
                <a:gd name="T6" fmla="*/ 646 w 646"/>
                <a:gd name="T7" fmla="*/ 178 h 178"/>
                <a:gd name="T8" fmla="*/ 646 w 646"/>
                <a:gd name="T9" fmla="*/ 168 h 178"/>
                <a:gd name="T10" fmla="*/ 452 w 646"/>
                <a:gd name="T11" fmla="*/ 168 h 178"/>
                <a:gd name="T12" fmla="*/ 366 w 646"/>
                <a:gd name="T13" fmla="*/ 83 h 178"/>
                <a:gd name="T14" fmla="*/ 212 w 646"/>
                <a:gd name="T15" fmla="*/ 83 h 178"/>
                <a:gd name="T16" fmla="*/ 212 w 646"/>
                <a:gd name="T17" fmla="*/ 94 h 178"/>
                <a:gd name="T18" fmla="*/ 362 w 646"/>
                <a:gd name="T19" fmla="*/ 94 h 178"/>
                <a:gd name="T20" fmla="*/ 437 w 646"/>
                <a:gd name="T21" fmla="*/ 168 h 178"/>
                <a:gd name="T22" fmla="*/ 178 w 646"/>
                <a:gd name="T23" fmla="*/ 168 h 178"/>
                <a:gd name="T24" fmla="*/ 32 w 646"/>
                <a:gd name="T25" fmla="*/ 24 h 178"/>
                <a:gd name="T26" fmla="*/ 33 w 646"/>
                <a:gd name="T27" fmla="*/ 16 h 178"/>
                <a:gd name="T28" fmla="*/ 17 w 646"/>
                <a:gd name="T29" fmla="*/ 0 h 178"/>
                <a:gd name="T30" fmla="*/ 0 w 646"/>
                <a:gd name="T31" fmla="*/ 16 h 178"/>
                <a:gd name="T32" fmla="*/ 17 w 646"/>
                <a:gd name="T33" fmla="*/ 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178">
                  <a:moveTo>
                    <a:pt x="17" y="33"/>
                  </a:moveTo>
                  <a:cubicBezTo>
                    <a:pt x="20" y="33"/>
                    <a:pt x="22" y="32"/>
                    <a:pt x="24" y="31"/>
                  </a:cubicBezTo>
                  <a:cubicBezTo>
                    <a:pt x="174" y="178"/>
                    <a:pt x="174" y="178"/>
                    <a:pt x="174" y="178"/>
                  </a:cubicBezTo>
                  <a:cubicBezTo>
                    <a:pt x="646" y="178"/>
                    <a:pt x="646" y="178"/>
                    <a:pt x="646" y="178"/>
                  </a:cubicBezTo>
                  <a:cubicBezTo>
                    <a:pt x="646" y="168"/>
                    <a:pt x="646" y="168"/>
                    <a:pt x="646" y="168"/>
                  </a:cubicBezTo>
                  <a:cubicBezTo>
                    <a:pt x="452" y="168"/>
                    <a:pt x="452" y="168"/>
                    <a:pt x="452" y="168"/>
                  </a:cubicBezTo>
                  <a:cubicBezTo>
                    <a:pt x="366" y="83"/>
                    <a:pt x="366" y="83"/>
                    <a:pt x="366" y="83"/>
                  </a:cubicBezTo>
                  <a:cubicBezTo>
                    <a:pt x="212" y="83"/>
                    <a:pt x="212" y="83"/>
                    <a:pt x="212" y="83"/>
                  </a:cubicBezTo>
                  <a:cubicBezTo>
                    <a:pt x="212" y="94"/>
                    <a:pt x="212" y="94"/>
                    <a:pt x="212" y="94"/>
                  </a:cubicBezTo>
                  <a:cubicBezTo>
                    <a:pt x="362" y="94"/>
                    <a:pt x="362" y="94"/>
                    <a:pt x="362" y="94"/>
                  </a:cubicBezTo>
                  <a:cubicBezTo>
                    <a:pt x="437" y="168"/>
                    <a:pt x="437" y="168"/>
                    <a:pt x="437" y="168"/>
                  </a:cubicBezTo>
                  <a:cubicBezTo>
                    <a:pt x="178" y="168"/>
                    <a:pt x="178" y="168"/>
                    <a:pt x="178" y="168"/>
                  </a:cubicBezTo>
                  <a:cubicBezTo>
                    <a:pt x="32" y="24"/>
                    <a:pt x="32" y="24"/>
                    <a:pt x="32" y="24"/>
                  </a:cubicBezTo>
                  <a:cubicBezTo>
                    <a:pt x="33" y="21"/>
                    <a:pt x="33" y="19"/>
                    <a:pt x="33" y="16"/>
                  </a:cubicBezTo>
                  <a:cubicBezTo>
                    <a:pt x="33" y="7"/>
                    <a:pt x="26" y="0"/>
                    <a:pt x="17" y="0"/>
                  </a:cubicBezTo>
                  <a:cubicBezTo>
                    <a:pt x="8" y="0"/>
                    <a:pt x="0" y="7"/>
                    <a:pt x="0" y="16"/>
                  </a:cubicBezTo>
                  <a:cubicBezTo>
                    <a:pt x="0" y="25"/>
                    <a:pt x="8" y="33"/>
                    <a:pt x="17"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Freeform 23"/>
            <p:cNvSpPr/>
            <p:nvPr/>
          </p:nvSpPr>
          <p:spPr bwMode="auto">
            <a:xfrm>
              <a:off x="5686" y="2196"/>
              <a:ext cx="391" cy="386"/>
            </a:xfrm>
            <a:custGeom>
              <a:avLst/>
              <a:gdLst>
                <a:gd name="T0" fmla="*/ 214 w 231"/>
                <a:gd name="T1" fmla="*/ 195 h 228"/>
                <a:gd name="T2" fmla="*/ 207 w 231"/>
                <a:gd name="T3" fmla="*/ 197 h 228"/>
                <a:gd name="T4" fmla="*/ 8 w 231"/>
                <a:gd name="T5" fmla="*/ 0 h 228"/>
                <a:gd name="T6" fmla="*/ 0 w 231"/>
                <a:gd name="T7" fmla="*/ 7 h 228"/>
                <a:gd name="T8" fmla="*/ 199 w 231"/>
                <a:gd name="T9" fmla="*/ 203 h 228"/>
                <a:gd name="T10" fmla="*/ 197 w 231"/>
                <a:gd name="T11" fmla="*/ 211 h 228"/>
                <a:gd name="T12" fmla="*/ 214 w 231"/>
                <a:gd name="T13" fmla="*/ 228 h 228"/>
                <a:gd name="T14" fmla="*/ 231 w 231"/>
                <a:gd name="T15" fmla="*/ 211 h 228"/>
                <a:gd name="T16" fmla="*/ 214 w 231"/>
                <a:gd name="T17"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28">
                  <a:moveTo>
                    <a:pt x="214" y="195"/>
                  </a:moveTo>
                  <a:cubicBezTo>
                    <a:pt x="211" y="195"/>
                    <a:pt x="209" y="196"/>
                    <a:pt x="207" y="197"/>
                  </a:cubicBezTo>
                  <a:cubicBezTo>
                    <a:pt x="8" y="0"/>
                    <a:pt x="8" y="0"/>
                    <a:pt x="8" y="0"/>
                  </a:cubicBezTo>
                  <a:cubicBezTo>
                    <a:pt x="0" y="7"/>
                    <a:pt x="0" y="7"/>
                    <a:pt x="0" y="7"/>
                  </a:cubicBezTo>
                  <a:cubicBezTo>
                    <a:pt x="199" y="203"/>
                    <a:pt x="199" y="203"/>
                    <a:pt x="199" y="203"/>
                  </a:cubicBezTo>
                  <a:cubicBezTo>
                    <a:pt x="198" y="206"/>
                    <a:pt x="197" y="209"/>
                    <a:pt x="197" y="211"/>
                  </a:cubicBezTo>
                  <a:cubicBezTo>
                    <a:pt x="197" y="220"/>
                    <a:pt x="205" y="228"/>
                    <a:pt x="214" y="228"/>
                  </a:cubicBezTo>
                  <a:cubicBezTo>
                    <a:pt x="223" y="228"/>
                    <a:pt x="231" y="220"/>
                    <a:pt x="231" y="211"/>
                  </a:cubicBezTo>
                  <a:cubicBezTo>
                    <a:pt x="231" y="202"/>
                    <a:pt x="223" y="195"/>
                    <a:pt x="214" y="1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24"/>
            <p:cNvSpPr>
              <a:spLocks noEditPoints="1"/>
            </p:cNvSpPr>
            <p:nvPr/>
          </p:nvSpPr>
          <p:spPr bwMode="auto">
            <a:xfrm>
              <a:off x="5241" y="1751"/>
              <a:ext cx="480" cy="2483"/>
            </a:xfrm>
            <a:custGeom>
              <a:avLst/>
              <a:gdLst>
                <a:gd name="T0" fmla="*/ 271 w 284"/>
                <a:gd name="T1" fmla="*/ 717 h 1467"/>
                <a:gd name="T2" fmla="*/ 271 w 284"/>
                <a:gd name="T3" fmla="*/ 536 h 1467"/>
                <a:gd name="T4" fmla="*/ 140 w 284"/>
                <a:gd name="T5" fmla="*/ 406 h 1467"/>
                <a:gd name="T6" fmla="*/ 140 w 284"/>
                <a:gd name="T7" fmla="*/ 131 h 1467"/>
                <a:gd name="T8" fmla="*/ 7 w 284"/>
                <a:gd name="T9" fmla="*/ 0 h 1467"/>
                <a:gd name="T10" fmla="*/ 0 w 284"/>
                <a:gd name="T11" fmla="*/ 7 h 1467"/>
                <a:gd name="T12" fmla="*/ 129 w 284"/>
                <a:gd name="T13" fmla="*/ 136 h 1467"/>
                <a:gd name="T14" fmla="*/ 129 w 284"/>
                <a:gd name="T15" fmla="*/ 809 h 1467"/>
                <a:gd name="T16" fmla="*/ 44 w 284"/>
                <a:gd name="T17" fmla="*/ 858 h 1467"/>
                <a:gd name="T18" fmla="*/ 44 w 284"/>
                <a:gd name="T19" fmla="*/ 961 h 1467"/>
                <a:gd name="T20" fmla="*/ 129 w 284"/>
                <a:gd name="T21" fmla="*/ 1009 h 1467"/>
                <a:gd name="T22" fmla="*/ 129 w 284"/>
                <a:gd name="T23" fmla="*/ 1467 h 1467"/>
                <a:gd name="T24" fmla="*/ 140 w 284"/>
                <a:gd name="T25" fmla="*/ 1467 h 1467"/>
                <a:gd name="T26" fmla="*/ 140 w 284"/>
                <a:gd name="T27" fmla="*/ 1009 h 1467"/>
                <a:gd name="T28" fmla="*/ 167 w 284"/>
                <a:gd name="T29" fmla="*/ 994 h 1467"/>
                <a:gd name="T30" fmla="*/ 167 w 284"/>
                <a:gd name="T31" fmla="*/ 1255 h 1467"/>
                <a:gd name="T32" fmla="*/ 155 w 284"/>
                <a:gd name="T33" fmla="*/ 1270 h 1467"/>
                <a:gd name="T34" fmla="*/ 172 w 284"/>
                <a:gd name="T35" fmla="*/ 1287 h 1467"/>
                <a:gd name="T36" fmla="*/ 189 w 284"/>
                <a:gd name="T37" fmla="*/ 1270 h 1467"/>
                <a:gd name="T38" fmla="*/ 177 w 284"/>
                <a:gd name="T39" fmla="*/ 1255 h 1467"/>
                <a:gd name="T40" fmla="*/ 177 w 284"/>
                <a:gd name="T41" fmla="*/ 988 h 1467"/>
                <a:gd name="T42" fmla="*/ 225 w 284"/>
                <a:gd name="T43" fmla="*/ 961 h 1467"/>
                <a:gd name="T44" fmla="*/ 225 w 284"/>
                <a:gd name="T45" fmla="*/ 858 h 1467"/>
                <a:gd name="T46" fmla="*/ 140 w 284"/>
                <a:gd name="T47" fmla="*/ 809 h 1467"/>
                <a:gd name="T48" fmla="*/ 140 w 284"/>
                <a:gd name="T49" fmla="*/ 420 h 1467"/>
                <a:gd name="T50" fmla="*/ 261 w 284"/>
                <a:gd name="T51" fmla="*/ 540 h 1467"/>
                <a:gd name="T52" fmla="*/ 261 w 284"/>
                <a:gd name="T53" fmla="*/ 717 h 1467"/>
                <a:gd name="T54" fmla="*/ 250 w 284"/>
                <a:gd name="T55" fmla="*/ 733 h 1467"/>
                <a:gd name="T56" fmla="*/ 267 w 284"/>
                <a:gd name="T57" fmla="*/ 749 h 1467"/>
                <a:gd name="T58" fmla="*/ 284 w 284"/>
                <a:gd name="T59" fmla="*/ 733 h 1467"/>
                <a:gd name="T60" fmla="*/ 271 w 284"/>
                <a:gd name="T61" fmla="*/ 717 h 1467"/>
                <a:gd name="T62" fmla="*/ 215 w 284"/>
                <a:gd name="T63" fmla="*/ 955 h 1467"/>
                <a:gd name="T64" fmla="*/ 169 w 284"/>
                <a:gd name="T65" fmla="*/ 981 h 1467"/>
                <a:gd name="T66" fmla="*/ 167 w 284"/>
                <a:gd name="T67" fmla="*/ 981 h 1467"/>
                <a:gd name="T68" fmla="*/ 167 w 284"/>
                <a:gd name="T69" fmla="*/ 982 h 1467"/>
                <a:gd name="T70" fmla="*/ 135 w 284"/>
                <a:gd name="T71" fmla="*/ 1001 h 1467"/>
                <a:gd name="T72" fmla="*/ 54 w 284"/>
                <a:gd name="T73" fmla="*/ 955 h 1467"/>
                <a:gd name="T74" fmla="*/ 54 w 284"/>
                <a:gd name="T75" fmla="*/ 864 h 1467"/>
                <a:gd name="T76" fmla="*/ 135 w 284"/>
                <a:gd name="T77" fmla="*/ 818 h 1467"/>
                <a:gd name="T78" fmla="*/ 215 w 284"/>
                <a:gd name="T79" fmla="*/ 864 h 1467"/>
                <a:gd name="T80" fmla="*/ 215 w 284"/>
                <a:gd name="T81" fmla="*/ 955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4" h="1467">
                  <a:moveTo>
                    <a:pt x="271" y="717"/>
                  </a:moveTo>
                  <a:cubicBezTo>
                    <a:pt x="271" y="536"/>
                    <a:pt x="271" y="536"/>
                    <a:pt x="271" y="536"/>
                  </a:cubicBezTo>
                  <a:cubicBezTo>
                    <a:pt x="140" y="406"/>
                    <a:pt x="140" y="406"/>
                    <a:pt x="140" y="406"/>
                  </a:cubicBezTo>
                  <a:cubicBezTo>
                    <a:pt x="140" y="131"/>
                    <a:pt x="140" y="131"/>
                    <a:pt x="140" y="131"/>
                  </a:cubicBezTo>
                  <a:cubicBezTo>
                    <a:pt x="7" y="0"/>
                    <a:pt x="7" y="0"/>
                    <a:pt x="7" y="0"/>
                  </a:cubicBezTo>
                  <a:cubicBezTo>
                    <a:pt x="0" y="7"/>
                    <a:pt x="0" y="7"/>
                    <a:pt x="0" y="7"/>
                  </a:cubicBezTo>
                  <a:cubicBezTo>
                    <a:pt x="129" y="136"/>
                    <a:pt x="129" y="136"/>
                    <a:pt x="129" y="136"/>
                  </a:cubicBezTo>
                  <a:cubicBezTo>
                    <a:pt x="129" y="809"/>
                    <a:pt x="129" y="809"/>
                    <a:pt x="129" y="809"/>
                  </a:cubicBezTo>
                  <a:cubicBezTo>
                    <a:pt x="44" y="858"/>
                    <a:pt x="44" y="858"/>
                    <a:pt x="44" y="858"/>
                  </a:cubicBezTo>
                  <a:cubicBezTo>
                    <a:pt x="44" y="961"/>
                    <a:pt x="44" y="961"/>
                    <a:pt x="44" y="961"/>
                  </a:cubicBezTo>
                  <a:cubicBezTo>
                    <a:pt x="129" y="1009"/>
                    <a:pt x="129" y="1009"/>
                    <a:pt x="129" y="1009"/>
                  </a:cubicBezTo>
                  <a:cubicBezTo>
                    <a:pt x="129" y="1467"/>
                    <a:pt x="129" y="1467"/>
                    <a:pt x="129" y="1467"/>
                  </a:cubicBezTo>
                  <a:cubicBezTo>
                    <a:pt x="140" y="1467"/>
                    <a:pt x="140" y="1467"/>
                    <a:pt x="140" y="1467"/>
                  </a:cubicBezTo>
                  <a:cubicBezTo>
                    <a:pt x="140" y="1009"/>
                    <a:pt x="140" y="1009"/>
                    <a:pt x="140" y="1009"/>
                  </a:cubicBezTo>
                  <a:cubicBezTo>
                    <a:pt x="167" y="994"/>
                    <a:pt x="167" y="994"/>
                    <a:pt x="167" y="994"/>
                  </a:cubicBezTo>
                  <a:cubicBezTo>
                    <a:pt x="167" y="1255"/>
                    <a:pt x="167" y="1255"/>
                    <a:pt x="167" y="1255"/>
                  </a:cubicBezTo>
                  <a:cubicBezTo>
                    <a:pt x="160" y="1257"/>
                    <a:pt x="155" y="1263"/>
                    <a:pt x="155" y="1270"/>
                  </a:cubicBezTo>
                  <a:cubicBezTo>
                    <a:pt x="155" y="1279"/>
                    <a:pt x="163" y="1287"/>
                    <a:pt x="172" y="1287"/>
                  </a:cubicBezTo>
                  <a:cubicBezTo>
                    <a:pt x="181" y="1287"/>
                    <a:pt x="189" y="1279"/>
                    <a:pt x="189" y="1270"/>
                  </a:cubicBezTo>
                  <a:cubicBezTo>
                    <a:pt x="189" y="1263"/>
                    <a:pt x="184" y="1257"/>
                    <a:pt x="177" y="1255"/>
                  </a:cubicBezTo>
                  <a:cubicBezTo>
                    <a:pt x="177" y="988"/>
                    <a:pt x="177" y="988"/>
                    <a:pt x="177" y="988"/>
                  </a:cubicBezTo>
                  <a:cubicBezTo>
                    <a:pt x="225" y="961"/>
                    <a:pt x="225" y="961"/>
                    <a:pt x="225" y="961"/>
                  </a:cubicBezTo>
                  <a:cubicBezTo>
                    <a:pt x="225" y="858"/>
                    <a:pt x="225" y="858"/>
                    <a:pt x="225" y="858"/>
                  </a:cubicBezTo>
                  <a:cubicBezTo>
                    <a:pt x="140" y="809"/>
                    <a:pt x="140" y="809"/>
                    <a:pt x="140" y="809"/>
                  </a:cubicBezTo>
                  <a:cubicBezTo>
                    <a:pt x="140" y="420"/>
                    <a:pt x="140" y="420"/>
                    <a:pt x="140" y="420"/>
                  </a:cubicBezTo>
                  <a:cubicBezTo>
                    <a:pt x="261" y="540"/>
                    <a:pt x="261" y="540"/>
                    <a:pt x="261" y="540"/>
                  </a:cubicBezTo>
                  <a:cubicBezTo>
                    <a:pt x="261" y="717"/>
                    <a:pt x="261" y="717"/>
                    <a:pt x="261" y="717"/>
                  </a:cubicBezTo>
                  <a:cubicBezTo>
                    <a:pt x="255" y="720"/>
                    <a:pt x="250" y="726"/>
                    <a:pt x="250" y="733"/>
                  </a:cubicBezTo>
                  <a:cubicBezTo>
                    <a:pt x="250" y="742"/>
                    <a:pt x="258" y="749"/>
                    <a:pt x="267" y="749"/>
                  </a:cubicBezTo>
                  <a:cubicBezTo>
                    <a:pt x="276" y="749"/>
                    <a:pt x="284" y="742"/>
                    <a:pt x="284" y="733"/>
                  </a:cubicBezTo>
                  <a:cubicBezTo>
                    <a:pt x="284" y="725"/>
                    <a:pt x="278" y="719"/>
                    <a:pt x="271" y="717"/>
                  </a:cubicBezTo>
                  <a:close/>
                  <a:moveTo>
                    <a:pt x="215" y="955"/>
                  </a:moveTo>
                  <a:cubicBezTo>
                    <a:pt x="169" y="981"/>
                    <a:pt x="169" y="981"/>
                    <a:pt x="169" y="981"/>
                  </a:cubicBezTo>
                  <a:cubicBezTo>
                    <a:pt x="167" y="981"/>
                    <a:pt x="167" y="981"/>
                    <a:pt x="167" y="981"/>
                  </a:cubicBezTo>
                  <a:cubicBezTo>
                    <a:pt x="167" y="982"/>
                    <a:pt x="167" y="982"/>
                    <a:pt x="167" y="982"/>
                  </a:cubicBezTo>
                  <a:cubicBezTo>
                    <a:pt x="135" y="1001"/>
                    <a:pt x="135" y="1001"/>
                    <a:pt x="135" y="1001"/>
                  </a:cubicBezTo>
                  <a:cubicBezTo>
                    <a:pt x="54" y="955"/>
                    <a:pt x="54" y="955"/>
                    <a:pt x="54" y="955"/>
                  </a:cubicBezTo>
                  <a:cubicBezTo>
                    <a:pt x="54" y="864"/>
                    <a:pt x="54" y="864"/>
                    <a:pt x="54" y="864"/>
                  </a:cubicBezTo>
                  <a:cubicBezTo>
                    <a:pt x="135" y="818"/>
                    <a:pt x="135" y="818"/>
                    <a:pt x="135" y="818"/>
                  </a:cubicBezTo>
                  <a:cubicBezTo>
                    <a:pt x="215" y="864"/>
                    <a:pt x="215" y="864"/>
                    <a:pt x="215" y="864"/>
                  </a:cubicBezTo>
                  <a:lnTo>
                    <a:pt x="215" y="9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25"/>
            <p:cNvSpPr/>
            <p:nvPr/>
          </p:nvSpPr>
          <p:spPr bwMode="auto">
            <a:xfrm>
              <a:off x="5304" y="2750"/>
              <a:ext cx="99" cy="86"/>
            </a:xfrm>
            <a:custGeom>
              <a:avLst/>
              <a:gdLst>
                <a:gd name="T0" fmla="*/ 23 w 99"/>
                <a:gd name="T1" fmla="*/ 44 h 86"/>
                <a:gd name="T2" fmla="*/ 47 w 99"/>
                <a:gd name="T3" fmla="*/ 86 h 86"/>
                <a:gd name="T4" fmla="*/ 72 w 99"/>
                <a:gd name="T5" fmla="*/ 44 h 86"/>
                <a:gd name="T6" fmla="*/ 99 w 99"/>
                <a:gd name="T7" fmla="*/ 3 h 86"/>
                <a:gd name="T8" fmla="*/ 49 w 99"/>
                <a:gd name="T9" fmla="*/ 1 h 86"/>
                <a:gd name="T10" fmla="*/ 0 w 99"/>
                <a:gd name="T11" fmla="*/ 0 h 86"/>
                <a:gd name="T12" fmla="*/ 23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23" y="44"/>
                  </a:moveTo>
                  <a:lnTo>
                    <a:pt x="47" y="86"/>
                  </a:lnTo>
                  <a:lnTo>
                    <a:pt x="72" y="44"/>
                  </a:lnTo>
                  <a:lnTo>
                    <a:pt x="99" y="3"/>
                  </a:lnTo>
                  <a:lnTo>
                    <a:pt x="49" y="1"/>
                  </a:lnTo>
                  <a:lnTo>
                    <a:pt x="0" y="0"/>
                  </a:lnTo>
                  <a:lnTo>
                    <a:pt x="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26"/>
            <p:cNvSpPr/>
            <p:nvPr/>
          </p:nvSpPr>
          <p:spPr bwMode="auto">
            <a:xfrm>
              <a:off x="2808" y="633"/>
              <a:ext cx="86" cy="98"/>
            </a:xfrm>
            <a:custGeom>
              <a:avLst/>
              <a:gdLst>
                <a:gd name="T0" fmla="*/ 0 w 86"/>
                <a:gd name="T1" fmla="*/ 47 h 98"/>
                <a:gd name="T2" fmla="*/ 42 w 86"/>
                <a:gd name="T3" fmla="*/ 73 h 98"/>
                <a:gd name="T4" fmla="*/ 84 w 86"/>
                <a:gd name="T5" fmla="*/ 98 h 98"/>
                <a:gd name="T6" fmla="*/ 84 w 86"/>
                <a:gd name="T7" fmla="*/ 49 h 98"/>
                <a:gd name="T8" fmla="*/ 86 w 86"/>
                <a:gd name="T9" fmla="*/ 0 h 98"/>
                <a:gd name="T10" fmla="*/ 42 w 86"/>
                <a:gd name="T11" fmla="*/ 24 h 98"/>
                <a:gd name="T12" fmla="*/ 0 w 86"/>
                <a:gd name="T13" fmla="*/ 47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0" y="47"/>
                  </a:moveTo>
                  <a:lnTo>
                    <a:pt x="42" y="73"/>
                  </a:lnTo>
                  <a:lnTo>
                    <a:pt x="84" y="98"/>
                  </a:lnTo>
                  <a:lnTo>
                    <a:pt x="84" y="49"/>
                  </a:lnTo>
                  <a:lnTo>
                    <a:pt x="86" y="0"/>
                  </a:lnTo>
                  <a:lnTo>
                    <a:pt x="42" y="24"/>
                  </a:ln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27"/>
            <p:cNvSpPr/>
            <p:nvPr/>
          </p:nvSpPr>
          <p:spPr bwMode="auto">
            <a:xfrm>
              <a:off x="4199" y="1570"/>
              <a:ext cx="88" cy="98"/>
            </a:xfrm>
            <a:custGeom>
              <a:avLst/>
              <a:gdLst>
                <a:gd name="T0" fmla="*/ 0 w 88"/>
                <a:gd name="T1" fmla="*/ 48 h 98"/>
                <a:gd name="T2" fmla="*/ 43 w 88"/>
                <a:gd name="T3" fmla="*/ 73 h 98"/>
                <a:gd name="T4" fmla="*/ 87 w 88"/>
                <a:gd name="T5" fmla="*/ 98 h 98"/>
                <a:gd name="T6" fmla="*/ 87 w 88"/>
                <a:gd name="T7" fmla="*/ 49 h 98"/>
                <a:gd name="T8" fmla="*/ 88 w 88"/>
                <a:gd name="T9" fmla="*/ 0 h 98"/>
                <a:gd name="T10" fmla="*/ 44 w 88"/>
                <a:gd name="T11" fmla="*/ 24 h 98"/>
                <a:gd name="T12" fmla="*/ 0 w 88"/>
                <a:gd name="T13" fmla="*/ 48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0" y="48"/>
                  </a:moveTo>
                  <a:lnTo>
                    <a:pt x="43" y="73"/>
                  </a:lnTo>
                  <a:lnTo>
                    <a:pt x="87" y="98"/>
                  </a:lnTo>
                  <a:lnTo>
                    <a:pt x="87" y="49"/>
                  </a:lnTo>
                  <a:lnTo>
                    <a:pt x="88" y="0"/>
                  </a:lnTo>
                  <a:lnTo>
                    <a:pt x="44" y="24"/>
                  </a:ln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28"/>
            <p:cNvSpPr/>
            <p:nvPr/>
          </p:nvSpPr>
          <p:spPr bwMode="auto">
            <a:xfrm>
              <a:off x="5840" y="1514"/>
              <a:ext cx="86" cy="99"/>
            </a:xfrm>
            <a:custGeom>
              <a:avLst/>
              <a:gdLst>
                <a:gd name="T0" fmla="*/ 1 w 86"/>
                <a:gd name="T1" fmla="*/ 0 h 99"/>
                <a:gd name="T2" fmla="*/ 1 w 86"/>
                <a:gd name="T3" fmla="*/ 50 h 99"/>
                <a:gd name="T4" fmla="*/ 0 w 86"/>
                <a:gd name="T5" fmla="*/ 99 h 99"/>
                <a:gd name="T6" fmla="*/ 44 w 86"/>
                <a:gd name="T7" fmla="*/ 75 h 99"/>
                <a:gd name="T8" fmla="*/ 86 w 86"/>
                <a:gd name="T9" fmla="*/ 51 h 99"/>
                <a:gd name="T10" fmla="*/ 44 w 86"/>
                <a:gd name="T11" fmla="*/ 26 h 99"/>
                <a:gd name="T12" fmla="*/ 1 w 86"/>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86" h="99">
                  <a:moveTo>
                    <a:pt x="1" y="0"/>
                  </a:moveTo>
                  <a:lnTo>
                    <a:pt x="1" y="50"/>
                  </a:lnTo>
                  <a:lnTo>
                    <a:pt x="0" y="99"/>
                  </a:lnTo>
                  <a:lnTo>
                    <a:pt x="44" y="75"/>
                  </a:lnTo>
                  <a:lnTo>
                    <a:pt x="86" y="51"/>
                  </a:lnTo>
                  <a:lnTo>
                    <a:pt x="44" y="26"/>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29"/>
            <p:cNvSpPr/>
            <p:nvPr/>
          </p:nvSpPr>
          <p:spPr bwMode="auto">
            <a:xfrm>
              <a:off x="4766" y="1198"/>
              <a:ext cx="98" cy="86"/>
            </a:xfrm>
            <a:custGeom>
              <a:avLst/>
              <a:gdLst>
                <a:gd name="T0" fmla="*/ 47 w 98"/>
                <a:gd name="T1" fmla="*/ 86 h 86"/>
                <a:gd name="T2" fmla="*/ 73 w 98"/>
                <a:gd name="T3" fmla="*/ 44 h 86"/>
                <a:gd name="T4" fmla="*/ 98 w 98"/>
                <a:gd name="T5" fmla="*/ 2 h 86"/>
                <a:gd name="T6" fmla="*/ 49 w 98"/>
                <a:gd name="T7" fmla="*/ 2 h 86"/>
                <a:gd name="T8" fmla="*/ 0 w 98"/>
                <a:gd name="T9" fmla="*/ 0 h 86"/>
                <a:gd name="T10" fmla="*/ 24 w 98"/>
                <a:gd name="T11" fmla="*/ 42 h 86"/>
                <a:gd name="T12" fmla="*/ 47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47" y="86"/>
                  </a:moveTo>
                  <a:lnTo>
                    <a:pt x="73" y="44"/>
                  </a:lnTo>
                  <a:lnTo>
                    <a:pt x="98" y="2"/>
                  </a:lnTo>
                  <a:lnTo>
                    <a:pt x="49" y="2"/>
                  </a:lnTo>
                  <a:lnTo>
                    <a:pt x="0" y="0"/>
                  </a:lnTo>
                  <a:lnTo>
                    <a:pt x="24" y="42"/>
                  </a:lnTo>
                  <a:lnTo>
                    <a:pt x="47"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30"/>
            <p:cNvSpPr/>
            <p:nvPr/>
          </p:nvSpPr>
          <p:spPr bwMode="auto">
            <a:xfrm>
              <a:off x="4867" y="3117"/>
              <a:ext cx="98" cy="86"/>
            </a:xfrm>
            <a:custGeom>
              <a:avLst/>
              <a:gdLst>
                <a:gd name="T0" fmla="*/ 0 w 98"/>
                <a:gd name="T1" fmla="*/ 0 h 86"/>
                <a:gd name="T2" fmla="*/ 24 w 98"/>
                <a:gd name="T3" fmla="*/ 42 h 86"/>
                <a:gd name="T4" fmla="*/ 48 w 98"/>
                <a:gd name="T5" fmla="*/ 86 h 86"/>
                <a:gd name="T6" fmla="*/ 73 w 98"/>
                <a:gd name="T7" fmla="*/ 44 h 86"/>
                <a:gd name="T8" fmla="*/ 98 w 98"/>
                <a:gd name="T9" fmla="*/ 2 h 86"/>
                <a:gd name="T10" fmla="*/ 49 w 98"/>
                <a:gd name="T11" fmla="*/ 0 h 86"/>
                <a:gd name="T12" fmla="*/ 0 w 98"/>
                <a:gd name="T13" fmla="*/ 0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0" y="0"/>
                  </a:moveTo>
                  <a:lnTo>
                    <a:pt x="24" y="42"/>
                  </a:lnTo>
                  <a:lnTo>
                    <a:pt x="48" y="86"/>
                  </a:lnTo>
                  <a:lnTo>
                    <a:pt x="73" y="44"/>
                  </a:lnTo>
                  <a:lnTo>
                    <a:pt x="98" y="2"/>
                  </a:lnTo>
                  <a:lnTo>
                    <a:pt x="49"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Freeform 31"/>
            <p:cNvSpPr/>
            <p:nvPr/>
          </p:nvSpPr>
          <p:spPr bwMode="auto">
            <a:xfrm>
              <a:off x="5419" y="4234"/>
              <a:ext cx="99" cy="86"/>
            </a:xfrm>
            <a:custGeom>
              <a:avLst/>
              <a:gdLst>
                <a:gd name="T0" fmla="*/ 0 w 99"/>
                <a:gd name="T1" fmla="*/ 0 h 86"/>
                <a:gd name="T2" fmla="*/ 23 w 99"/>
                <a:gd name="T3" fmla="*/ 42 h 86"/>
                <a:gd name="T4" fmla="*/ 47 w 99"/>
                <a:gd name="T5" fmla="*/ 86 h 86"/>
                <a:gd name="T6" fmla="*/ 74 w 99"/>
                <a:gd name="T7" fmla="*/ 44 h 86"/>
                <a:gd name="T8" fmla="*/ 99 w 99"/>
                <a:gd name="T9" fmla="*/ 1 h 86"/>
                <a:gd name="T10" fmla="*/ 50 w 99"/>
                <a:gd name="T11" fmla="*/ 1 h 86"/>
                <a:gd name="T12" fmla="*/ 0 w 99"/>
                <a:gd name="T13" fmla="*/ 0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0" y="0"/>
                  </a:moveTo>
                  <a:lnTo>
                    <a:pt x="23" y="42"/>
                  </a:lnTo>
                  <a:lnTo>
                    <a:pt x="47" y="86"/>
                  </a:lnTo>
                  <a:lnTo>
                    <a:pt x="74" y="44"/>
                  </a:lnTo>
                  <a:lnTo>
                    <a:pt x="99" y="1"/>
                  </a:lnTo>
                  <a:lnTo>
                    <a:pt x="50" y="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32"/>
            <p:cNvSpPr/>
            <p:nvPr/>
          </p:nvSpPr>
          <p:spPr bwMode="auto">
            <a:xfrm>
              <a:off x="5304" y="2633"/>
              <a:ext cx="99" cy="86"/>
            </a:xfrm>
            <a:custGeom>
              <a:avLst/>
              <a:gdLst>
                <a:gd name="T0" fmla="*/ 72 w 99"/>
                <a:gd name="T1" fmla="*/ 44 h 86"/>
                <a:gd name="T2" fmla="*/ 99 w 99"/>
                <a:gd name="T3" fmla="*/ 2 h 86"/>
                <a:gd name="T4" fmla="*/ 49 w 99"/>
                <a:gd name="T5" fmla="*/ 2 h 86"/>
                <a:gd name="T6" fmla="*/ 0 w 99"/>
                <a:gd name="T7" fmla="*/ 0 h 86"/>
                <a:gd name="T8" fmla="*/ 23 w 99"/>
                <a:gd name="T9" fmla="*/ 42 h 86"/>
                <a:gd name="T10" fmla="*/ 47 w 99"/>
                <a:gd name="T11" fmla="*/ 86 h 86"/>
                <a:gd name="T12" fmla="*/ 72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72" y="44"/>
                  </a:moveTo>
                  <a:lnTo>
                    <a:pt x="99" y="2"/>
                  </a:lnTo>
                  <a:lnTo>
                    <a:pt x="49" y="2"/>
                  </a:lnTo>
                  <a:lnTo>
                    <a:pt x="0" y="0"/>
                  </a:lnTo>
                  <a:lnTo>
                    <a:pt x="23" y="42"/>
                  </a:lnTo>
                  <a:lnTo>
                    <a:pt x="47" y="86"/>
                  </a:lnTo>
                  <a:lnTo>
                    <a:pt x="72"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33"/>
            <p:cNvSpPr>
              <a:spLocks noEditPoints="1"/>
            </p:cNvSpPr>
            <p:nvPr/>
          </p:nvSpPr>
          <p:spPr bwMode="auto">
            <a:xfrm>
              <a:off x="5365" y="3171"/>
              <a:ext cx="208" cy="239"/>
            </a:xfrm>
            <a:custGeom>
              <a:avLst/>
              <a:gdLst>
                <a:gd name="T0" fmla="*/ 0 w 208"/>
                <a:gd name="T1" fmla="*/ 59 h 239"/>
                <a:gd name="T2" fmla="*/ 0 w 208"/>
                <a:gd name="T3" fmla="*/ 179 h 239"/>
                <a:gd name="T4" fmla="*/ 104 w 208"/>
                <a:gd name="T5" fmla="*/ 239 h 239"/>
                <a:gd name="T6" fmla="*/ 208 w 208"/>
                <a:gd name="T7" fmla="*/ 179 h 239"/>
                <a:gd name="T8" fmla="*/ 208 w 208"/>
                <a:gd name="T9" fmla="*/ 59 h 239"/>
                <a:gd name="T10" fmla="*/ 104 w 208"/>
                <a:gd name="T11" fmla="*/ 0 h 239"/>
                <a:gd name="T12" fmla="*/ 0 w 208"/>
                <a:gd name="T13" fmla="*/ 59 h 239"/>
                <a:gd name="T14" fmla="*/ 201 w 208"/>
                <a:gd name="T15" fmla="*/ 174 h 239"/>
                <a:gd name="T16" fmla="*/ 104 w 208"/>
                <a:gd name="T17" fmla="*/ 230 h 239"/>
                <a:gd name="T18" fmla="*/ 6 w 208"/>
                <a:gd name="T19" fmla="*/ 174 h 239"/>
                <a:gd name="T20" fmla="*/ 6 w 208"/>
                <a:gd name="T21" fmla="*/ 64 h 239"/>
                <a:gd name="T22" fmla="*/ 104 w 208"/>
                <a:gd name="T23" fmla="*/ 9 h 239"/>
                <a:gd name="T24" fmla="*/ 201 w 208"/>
                <a:gd name="T25" fmla="*/ 64 h 239"/>
                <a:gd name="T26" fmla="*/ 201 w 208"/>
                <a:gd name="T27" fmla="*/ 174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8" h="239">
                  <a:moveTo>
                    <a:pt x="0" y="59"/>
                  </a:moveTo>
                  <a:lnTo>
                    <a:pt x="0" y="179"/>
                  </a:lnTo>
                  <a:lnTo>
                    <a:pt x="104" y="239"/>
                  </a:lnTo>
                  <a:lnTo>
                    <a:pt x="208" y="179"/>
                  </a:lnTo>
                  <a:lnTo>
                    <a:pt x="208" y="59"/>
                  </a:lnTo>
                  <a:lnTo>
                    <a:pt x="104" y="0"/>
                  </a:lnTo>
                  <a:lnTo>
                    <a:pt x="0" y="59"/>
                  </a:lnTo>
                  <a:close/>
                  <a:moveTo>
                    <a:pt x="201" y="174"/>
                  </a:moveTo>
                  <a:lnTo>
                    <a:pt x="104" y="230"/>
                  </a:lnTo>
                  <a:lnTo>
                    <a:pt x="6" y="174"/>
                  </a:lnTo>
                  <a:lnTo>
                    <a:pt x="6" y="64"/>
                  </a:lnTo>
                  <a:lnTo>
                    <a:pt x="104" y="9"/>
                  </a:lnTo>
                  <a:lnTo>
                    <a:pt x="201" y="64"/>
                  </a:lnTo>
                  <a:lnTo>
                    <a:pt x="201" y="17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34"/>
            <p:cNvSpPr>
              <a:spLocks noEditPoints="1"/>
            </p:cNvSpPr>
            <p:nvPr/>
          </p:nvSpPr>
          <p:spPr bwMode="auto">
            <a:xfrm>
              <a:off x="4259" y="1127"/>
              <a:ext cx="346" cy="396"/>
            </a:xfrm>
            <a:custGeom>
              <a:avLst/>
              <a:gdLst>
                <a:gd name="T0" fmla="*/ 1 w 346"/>
                <a:gd name="T1" fmla="*/ 98 h 396"/>
                <a:gd name="T2" fmla="*/ 0 w 346"/>
                <a:gd name="T3" fmla="*/ 100 h 396"/>
                <a:gd name="T4" fmla="*/ 0 w 346"/>
                <a:gd name="T5" fmla="*/ 298 h 396"/>
                <a:gd name="T6" fmla="*/ 174 w 346"/>
                <a:gd name="T7" fmla="*/ 396 h 396"/>
                <a:gd name="T8" fmla="*/ 345 w 346"/>
                <a:gd name="T9" fmla="*/ 298 h 396"/>
                <a:gd name="T10" fmla="*/ 346 w 346"/>
                <a:gd name="T11" fmla="*/ 298 h 396"/>
                <a:gd name="T12" fmla="*/ 346 w 346"/>
                <a:gd name="T13" fmla="*/ 100 h 396"/>
                <a:gd name="T14" fmla="*/ 174 w 346"/>
                <a:gd name="T15" fmla="*/ 0 h 396"/>
                <a:gd name="T16" fmla="*/ 1 w 346"/>
                <a:gd name="T17" fmla="*/ 98 h 396"/>
                <a:gd name="T18" fmla="*/ 339 w 346"/>
                <a:gd name="T19" fmla="*/ 293 h 396"/>
                <a:gd name="T20" fmla="*/ 174 w 346"/>
                <a:gd name="T21" fmla="*/ 387 h 396"/>
                <a:gd name="T22" fmla="*/ 6 w 346"/>
                <a:gd name="T23" fmla="*/ 293 h 396"/>
                <a:gd name="T24" fmla="*/ 6 w 346"/>
                <a:gd name="T25" fmla="*/ 103 h 396"/>
                <a:gd name="T26" fmla="*/ 174 w 346"/>
                <a:gd name="T27" fmla="*/ 8 h 396"/>
                <a:gd name="T28" fmla="*/ 339 w 346"/>
                <a:gd name="T29" fmla="*/ 103 h 396"/>
                <a:gd name="T30" fmla="*/ 339 w 346"/>
                <a:gd name="T31" fmla="*/ 29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 h="396">
                  <a:moveTo>
                    <a:pt x="1" y="98"/>
                  </a:moveTo>
                  <a:lnTo>
                    <a:pt x="0" y="100"/>
                  </a:lnTo>
                  <a:lnTo>
                    <a:pt x="0" y="298"/>
                  </a:lnTo>
                  <a:lnTo>
                    <a:pt x="174" y="396"/>
                  </a:lnTo>
                  <a:lnTo>
                    <a:pt x="345" y="298"/>
                  </a:lnTo>
                  <a:lnTo>
                    <a:pt x="346" y="298"/>
                  </a:lnTo>
                  <a:lnTo>
                    <a:pt x="346" y="100"/>
                  </a:lnTo>
                  <a:lnTo>
                    <a:pt x="174" y="0"/>
                  </a:lnTo>
                  <a:lnTo>
                    <a:pt x="1" y="98"/>
                  </a:lnTo>
                  <a:close/>
                  <a:moveTo>
                    <a:pt x="339" y="293"/>
                  </a:moveTo>
                  <a:lnTo>
                    <a:pt x="174" y="387"/>
                  </a:lnTo>
                  <a:lnTo>
                    <a:pt x="6" y="293"/>
                  </a:lnTo>
                  <a:lnTo>
                    <a:pt x="6" y="103"/>
                  </a:lnTo>
                  <a:lnTo>
                    <a:pt x="174" y="8"/>
                  </a:lnTo>
                  <a:lnTo>
                    <a:pt x="339" y="103"/>
                  </a:lnTo>
                  <a:lnTo>
                    <a:pt x="339" y="2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35"/>
            <p:cNvSpPr/>
            <p:nvPr/>
          </p:nvSpPr>
          <p:spPr bwMode="auto">
            <a:xfrm>
              <a:off x="4896" y="178"/>
              <a:ext cx="127" cy="144"/>
            </a:xfrm>
            <a:custGeom>
              <a:avLst/>
              <a:gdLst>
                <a:gd name="T0" fmla="*/ 127 w 127"/>
                <a:gd name="T1" fmla="*/ 108 h 144"/>
                <a:gd name="T2" fmla="*/ 127 w 127"/>
                <a:gd name="T3" fmla="*/ 35 h 144"/>
                <a:gd name="T4" fmla="*/ 64 w 127"/>
                <a:gd name="T5" fmla="*/ 0 h 144"/>
                <a:gd name="T6" fmla="*/ 0 w 127"/>
                <a:gd name="T7" fmla="*/ 35 h 144"/>
                <a:gd name="T8" fmla="*/ 0 w 127"/>
                <a:gd name="T9" fmla="*/ 108 h 144"/>
                <a:gd name="T10" fmla="*/ 64 w 127"/>
                <a:gd name="T11" fmla="*/ 144 h 144"/>
                <a:gd name="T12" fmla="*/ 127 w 127"/>
                <a:gd name="T13" fmla="*/ 108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127" y="108"/>
                  </a:moveTo>
                  <a:lnTo>
                    <a:pt x="127" y="35"/>
                  </a:lnTo>
                  <a:lnTo>
                    <a:pt x="64" y="0"/>
                  </a:lnTo>
                  <a:lnTo>
                    <a:pt x="0" y="35"/>
                  </a:lnTo>
                  <a:lnTo>
                    <a:pt x="0" y="108"/>
                  </a:lnTo>
                  <a:lnTo>
                    <a:pt x="64" y="144"/>
                  </a:lnTo>
                  <a:lnTo>
                    <a:pt x="127"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8" name="Freeform 36"/>
            <p:cNvSpPr/>
            <p:nvPr/>
          </p:nvSpPr>
          <p:spPr bwMode="auto">
            <a:xfrm>
              <a:off x="4467" y="1790"/>
              <a:ext cx="79" cy="90"/>
            </a:xfrm>
            <a:custGeom>
              <a:avLst/>
              <a:gdLst>
                <a:gd name="T0" fmla="*/ 0 w 79"/>
                <a:gd name="T1" fmla="*/ 22 h 90"/>
                <a:gd name="T2" fmla="*/ 0 w 79"/>
                <a:gd name="T3" fmla="*/ 68 h 90"/>
                <a:gd name="T4" fmla="*/ 38 w 79"/>
                <a:gd name="T5" fmla="*/ 90 h 90"/>
                <a:gd name="T6" fmla="*/ 79 w 79"/>
                <a:gd name="T7" fmla="*/ 68 h 90"/>
                <a:gd name="T8" fmla="*/ 79 w 79"/>
                <a:gd name="T9" fmla="*/ 22 h 90"/>
                <a:gd name="T10" fmla="*/ 38 w 79"/>
                <a:gd name="T11" fmla="*/ 0 h 90"/>
                <a:gd name="T12" fmla="*/ 0 w 79"/>
                <a:gd name="T13" fmla="*/ 22 h 90"/>
              </a:gdLst>
              <a:ahLst/>
              <a:cxnLst>
                <a:cxn ang="0">
                  <a:pos x="T0" y="T1"/>
                </a:cxn>
                <a:cxn ang="0">
                  <a:pos x="T2" y="T3"/>
                </a:cxn>
                <a:cxn ang="0">
                  <a:pos x="T4" y="T5"/>
                </a:cxn>
                <a:cxn ang="0">
                  <a:pos x="T6" y="T7"/>
                </a:cxn>
                <a:cxn ang="0">
                  <a:pos x="T8" y="T9"/>
                </a:cxn>
                <a:cxn ang="0">
                  <a:pos x="T10" y="T11"/>
                </a:cxn>
                <a:cxn ang="0">
                  <a:pos x="T12" y="T13"/>
                </a:cxn>
              </a:cxnLst>
              <a:rect l="0" t="0" r="r" b="b"/>
              <a:pathLst>
                <a:path w="79" h="90">
                  <a:moveTo>
                    <a:pt x="0" y="22"/>
                  </a:moveTo>
                  <a:lnTo>
                    <a:pt x="0" y="68"/>
                  </a:lnTo>
                  <a:lnTo>
                    <a:pt x="38" y="90"/>
                  </a:lnTo>
                  <a:lnTo>
                    <a:pt x="79" y="68"/>
                  </a:lnTo>
                  <a:lnTo>
                    <a:pt x="79" y="22"/>
                  </a:lnTo>
                  <a:lnTo>
                    <a:pt x="38" y="0"/>
                  </a:lnTo>
                  <a:lnTo>
                    <a:pt x="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9" name="Freeform 37"/>
            <p:cNvSpPr/>
            <p:nvPr/>
          </p:nvSpPr>
          <p:spPr bwMode="auto">
            <a:xfrm>
              <a:off x="3129" y="865"/>
              <a:ext cx="110" cy="123"/>
            </a:xfrm>
            <a:custGeom>
              <a:avLst/>
              <a:gdLst>
                <a:gd name="T0" fmla="*/ 0 w 110"/>
                <a:gd name="T1" fmla="*/ 30 h 123"/>
                <a:gd name="T2" fmla="*/ 0 w 110"/>
                <a:gd name="T3" fmla="*/ 93 h 123"/>
                <a:gd name="T4" fmla="*/ 56 w 110"/>
                <a:gd name="T5" fmla="*/ 123 h 123"/>
                <a:gd name="T6" fmla="*/ 110 w 110"/>
                <a:gd name="T7" fmla="*/ 93 h 123"/>
                <a:gd name="T8" fmla="*/ 110 w 110"/>
                <a:gd name="T9" fmla="*/ 30 h 123"/>
                <a:gd name="T10" fmla="*/ 56 w 110"/>
                <a:gd name="T11" fmla="*/ 0 h 123"/>
                <a:gd name="T12" fmla="*/ 0 w 110"/>
                <a:gd name="T13" fmla="*/ 30 h 123"/>
              </a:gdLst>
              <a:ahLst/>
              <a:cxnLst>
                <a:cxn ang="0">
                  <a:pos x="T0" y="T1"/>
                </a:cxn>
                <a:cxn ang="0">
                  <a:pos x="T2" y="T3"/>
                </a:cxn>
                <a:cxn ang="0">
                  <a:pos x="T4" y="T5"/>
                </a:cxn>
                <a:cxn ang="0">
                  <a:pos x="T6" y="T7"/>
                </a:cxn>
                <a:cxn ang="0">
                  <a:pos x="T8" y="T9"/>
                </a:cxn>
                <a:cxn ang="0">
                  <a:pos x="T10" y="T11"/>
                </a:cxn>
                <a:cxn ang="0">
                  <a:pos x="T12" y="T13"/>
                </a:cxn>
              </a:cxnLst>
              <a:rect l="0" t="0" r="r" b="b"/>
              <a:pathLst>
                <a:path w="110" h="123">
                  <a:moveTo>
                    <a:pt x="0" y="30"/>
                  </a:moveTo>
                  <a:lnTo>
                    <a:pt x="0" y="93"/>
                  </a:lnTo>
                  <a:lnTo>
                    <a:pt x="56" y="123"/>
                  </a:lnTo>
                  <a:lnTo>
                    <a:pt x="110" y="93"/>
                  </a:lnTo>
                  <a:lnTo>
                    <a:pt x="110" y="30"/>
                  </a:lnTo>
                  <a:lnTo>
                    <a:pt x="56" y="0"/>
                  </a:lnTo>
                  <a:lnTo>
                    <a:pt x="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38"/>
            <p:cNvSpPr>
              <a:spLocks noEditPoints="1"/>
            </p:cNvSpPr>
            <p:nvPr/>
          </p:nvSpPr>
          <p:spPr bwMode="auto">
            <a:xfrm>
              <a:off x="5082" y="1347"/>
              <a:ext cx="223" cy="254"/>
            </a:xfrm>
            <a:custGeom>
              <a:avLst/>
              <a:gdLst>
                <a:gd name="T0" fmla="*/ 0 w 223"/>
                <a:gd name="T1" fmla="*/ 191 h 254"/>
                <a:gd name="T2" fmla="*/ 112 w 223"/>
                <a:gd name="T3" fmla="*/ 254 h 254"/>
                <a:gd name="T4" fmla="*/ 223 w 223"/>
                <a:gd name="T5" fmla="*/ 191 h 254"/>
                <a:gd name="T6" fmla="*/ 223 w 223"/>
                <a:gd name="T7" fmla="*/ 63 h 254"/>
                <a:gd name="T8" fmla="*/ 112 w 223"/>
                <a:gd name="T9" fmla="*/ 0 h 254"/>
                <a:gd name="T10" fmla="*/ 0 w 223"/>
                <a:gd name="T11" fmla="*/ 63 h 254"/>
                <a:gd name="T12" fmla="*/ 0 w 223"/>
                <a:gd name="T13" fmla="*/ 191 h 254"/>
                <a:gd name="T14" fmla="*/ 7 w 223"/>
                <a:gd name="T15" fmla="*/ 68 h 254"/>
                <a:gd name="T16" fmla="*/ 112 w 223"/>
                <a:gd name="T17" fmla="*/ 8 h 254"/>
                <a:gd name="T18" fmla="*/ 217 w 223"/>
                <a:gd name="T19" fmla="*/ 68 h 254"/>
                <a:gd name="T20" fmla="*/ 217 w 223"/>
                <a:gd name="T21" fmla="*/ 186 h 254"/>
                <a:gd name="T22" fmla="*/ 112 w 223"/>
                <a:gd name="T23" fmla="*/ 245 h 254"/>
                <a:gd name="T24" fmla="*/ 7 w 223"/>
                <a:gd name="T25" fmla="*/ 186 h 254"/>
                <a:gd name="T26" fmla="*/ 7 w 223"/>
                <a:gd name="T27" fmla="*/ 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3" h="254">
                  <a:moveTo>
                    <a:pt x="0" y="191"/>
                  </a:moveTo>
                  <a:lnTo>
                    <a:pt x="112" y="254"/>
                  </a:lnTo>
                  <a:lnTo>
                    <a:pt x="223" y="191"/>
                  </a:lnTo>
                  <a:lnTo>
                    <a:pt x="223" y="63"/>
                  </a:lnTo>
                  <a:lnTo>
                    <a:pt x="112" y="0"/>
                  </a:lnTo>
                  <a:lnTo>
                    <a:pt x="0" y="63"/>
                  </a:lnTo>
                  <a:lnTo>
                    <a:pt x="0" y="191"/>
                  </a:lnTo>
                  <a:close/>
                  <a:moveTo>
                    <a:pt x="7" y="68"/>
                  </a:moveTo>
                  <a:lnTo>
                    <a:pt x="112" y="8"/>
                  </a:lnTo>
                  <a:lnTo>
                    <a:pt x="217" y="68"/>
                  </a:lnTo>
                  <a:lnTo>
                    <a:pt x="217" y="186"/>
                  </a:lnTo>
                  <a:lnTo>
                    <a:pt x="112" y="245"/>
                  </a:lnTo>
                  <a:lnTo>
                    <a:pt x="7" y="186"/>
                  </a:lnTo>
                  <a:lnTo>
                    <a:pt x="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39"/>
            <p:cNvSpPr/>
            <p:nvPr/>
          </p:nvSpPr>
          <p:spPr bwMode="auto">
            <a:xfrm>
              <a:off x="4888" y="1758"/>
              <a:ext cx="57" cy="839"/>
            </a:xfrm>
            <a:custGeom>
              <a:avLst/>
              <a:gdLst>
                <a:gd name="T0" fmla="*/ 12 w 34"/>
                <a:gd name="T1" fmla="*/ 0 h 496"/>
                <a:gd name="T2" fmla="*/ 12 w 34"/>
                <a:gd name="T3" fmla="*/ 464 h 496"/>
                <a:gd name="T4" fmla="*/ 0 w 34"/>
                <a:gd name="T5" fmla="*/ 480 h 496"/>
                <a:gd name="T6" fmla="*/ 17 w 34"/>
                <a:gd name="T7" fmla="*/ 496 h 496"/>
                <a:gd name="T8" fmla="*/ 34 w 34"/>
                <a:gd name="T9" fmla="*/ 480 h 496"/>
                <a:gd name="T10" fmla="*/ 22 w 34"/>
                <a:gd name="T11" fmla="*/ 464 h 496"/>
                <a:gd name="T12" fmla="*/ 22 w 34"/>
                <a:gd name="T13" fmla="*/ 0 h 496"/>
                <a:gd name="T14" fmla="*/ 12 w 34"/>
                <a:gd name="T15" fmla="*/ 0 h 4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96">
                  <a:moveTo>
                    <a:pt x="12" y="0"/>
                  </a:moveTo>
                  <a:cubicBezTo>
                    <a:pt x="12" y="464"/>
                    <a:pt x="12" y="464"/>
                    <a:pt x="12" y="464"/>
                  </a:cubicBezTo>
                  <a:cubicBezTo>
                    <a:pt x="5" y="467"/>
                    <a:pt x="0" y="473"/>
                    <a:pt x="0" y="480"/>
                  </a:cubicBezTo>
                  <a:cubicBezTo>
                    <a:pt x="0" y="489"/>
                    <a:pt x="8" y="496"/>
                    <a:pt x="17" y="496"/>
                  </a:cubicBezTo>
                  <a:cubicBezTo>
                    <a:pt x="26" y="496"/>
                    <a:pt x="34" y="489"/>
                    <a:pt x="34" y="480"/>
                  </a:cubicBezTo>
                  <a:cubicBezTo>
                    <a:pt x="34" y="473"/>
                    <a:pt x="29" y="467"/>
                    <a:pt x="22" y="464"/>
                  </a:cubicBezTo>
                  <a:cubicBezTo>
                    <a:pt x="22" y="0"/>
                    <a:pt x="22" y="0"/>
                    <a:pt x="22" y="0"/>
                  </a:cubicBez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40"/>
            <p:cNvSpPr/>
            <p:nvPr/>
          </p:nvSpPr>
          <p:spPr bwMode="auto">
            <a:xfrm>
              <a:off x="2403" y="548"/>
              <a:ext cx="76" cy="87"/>
            </a:xfrm>
            <a:custGeom>
              <a:avLst/>
              <a:gdLst>
                <a:gd name="T0" fmla="*/ 0 w 76"/>
                <a:gd name="T1" fmla="*/ 44 h 87"/>
                <a:gd name="T2" fmla="*/ 38 w 76"/>
                <a:gd name="T3" fmla="*/ 65 h 87"/>
                <a:gd name="T4" fmla="*/ 76 w 76"/>
                <a:gd name="T5" fmla="*/ 87 h 87"/>
                <a:gd name="T6" fmla="*/ 76 w 76"/>
                <a:gd name="T7" fmla="*/ 44 h 87"/>
                <a:gd name="T8" fmla="*/ 76 w 76"/>
                <a:gd name="T9" fmla="*/ 0 h 87"/>
                <a:gd name="T10" fmla="*/ 38 w 76"/>
                <a:gd name="T11" fmla="*/ 22 h 87"/>
                <a:gd name="T12" fmla="*/ 0 w 76"/>
                <a:gd name="T13" fmla="*/ 44 h 87"/>
              </a:gdLst>
              <a:ahLst/>
              <a:cxnLst>
                <a:cxn ang="0">
                  <a:pos x="T0" y="T1"/>
                </a:cxn>
                <a:cxn ang="0">
                  <a:pos x="T2" y="T3"/>
                </a:cxn>
                <a:cxn ang="0">
                  <a:pos x="T4" y="T5"/>
                </a:cxn>
                <a:cxn ang="0">
                  <a:pos x="T6" y="T7"/>
                </a:cxn>
                <a:cxn ang="0">
                  <a:pos x="T8" y="T9"/>
                </a:cxn>
                <a:cxn ang="0">
                  <a:pos x="T10" y="T11"/>
                </a:cxn>
                <a:cxn ang="0">
                  <a:pos x="T12" y="T13"/>
                </a:cxn>
              </a:cxnLst>
              <a:rect l="0" t="0" r="r" b="b"/>
              <a:pathLst>
                <a:path w="76" h="87">
                  <a:moveTo>
                    <a:pt x="0" y="44"/>
                  </a:moveTo>
                  <a:lnTo>
                    <a:pt x="38" y="65"/>
                  </a:lnTo>
                  <a:lnTo>
                    <a:pt x="76" y="87"/>
                  </a:lnTo>
                  <a:lnTo>
                    <a:pt x="76" y="44"/>
                  </a:lnTo>
                  <a:lnTo>
                    <a:pt x="76" y="0"/>
                  </a:lnTo>
                  <a:lnTo>
                    <a:pt x="38" y="22"/>
                  </a:lnTo>
                  <a:lnTo>
                    <a:pt x="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41"/>
            <p:cNvSpPr/>
            <p:nvPr/>
          </p:nvSpPr>
          <p:spPr bwMode="auto">
            <a:xfrm>
              <a:off x="5282" y="1689"/>
              <a:ext cx="722" cy="716"/>
            </a:xfrm>
            <a:custGeom>
              <a:avLst/>
              <a:gdLst>
                <a:gd name="T0" fmla="*/ 0 w 427"/>
                <a:gd name="T1" fmla="*/ 8 h 423"/>
                <a:gd name="T2" fmla="*/ 396 w 427"/>
                <a:gd name="T3" fmla="*/ 398 h 423"/>
                <a:gd name="T4" fmla="*/ 394 w 427"/>
                <a:gd name="T5" fmla="*/ 407 h 423"/>
                <a:gd name="T6" fmla="*/ 410 w 427"/>
                <a:gd name="T7" fmla="*/ 423 h 423"/>
                <a:gd name="T8" fmla="*/ 427 w 427"/>
                <a:gd name="T9" fmla="*/ 407 h 423"/>
                <a:gd name="T10" fmla="*/ 410 w 427"/>
                <a:gd name="T11" fmla="*/ 391 h 423"/>
                <a:gd name="T12" fmla="*/ 404 w 427"/>
                <a:gd name="T13" fmla="*/ 392 h 423"/>
                <a:gd name="T14" fmla="*/ 105 w 427"/>
                <a:gd name="T15" fmla="*/ 97 h 423"/>
                <a:gd name="T16" fmla="*/ 208 w 427"/>
                <a:gd name="T17" fmla="*/ 97 h 423"/>
                <a:gd name="T18" fmla="*/ 284 w 427"/>
                <a:gd name="T19" fmla="*/ 171 h 423"/>
                <a:gd name="T20" fmla="*/ 292 w 427"/>
                <a:gd name="T21" fmla="*/ 164 h 423"/>
                <a:gd name="T22" fmla="*/ 213 w 427"/>
                <a:gd name="T23" fmla="*/ 86 h 423"/>
                <a:gd name="T24" fmla="*/ 95 w 427"/>
                <a:gd name="T25" fmla="*/ 86 h 423"/>
                <a:gd name="T26" fmla="*/ 7 w 427"/>
                <a:gd name="T27" fmla="*/ 0 h 423"/>
                <a:gd name="T28" fmla="*/ 0 w 427"/>
                <a:gd name="T29" fmla="*/ 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423">
                  <a:moveTo>
                    <a:pt x="0" y="8"/>
                  </a:moveTo>
                  <a:cubicBezTo>
                    <a:pt x="396" y="398"/>
                    <a:pt x="396" y="398"/>
                    <a:pt x="396" y="398"/>
                  </a:cubicBezTo>
                  <a:cubicBezTo>
                    <a:pt x="394" y="401"/>
                    <a:pt x="394" y="404"/>
                    <a:pt x="394" y="407"/>
                  </a:cubicBezTo>
                  <a:cubicBezTo>
                    <a:pt x="394" y="416"/>
                    <a:pt x="401" y="423"/>
                    <a:pt x="410" y="423"/>
                  </a:cubicBezTo>
                  <a:cubicBezTo>
                    <a:pt x="419" y="423"/>
                    <a:pt x="427" y="416"/>
                    <a:pt x="427" y="407"/>
                  </a:cubicBezTo>
                  <a:cubicBezTo>
                    <a:pt x="427" y="398"/>
                    <a:pt x="419" y="391"/>
                    <a:pt x="410" y="391"/>
                  </a:cubicBezTo>
                  <a:cubicBezTo>
                    <a:pt x="408" y="391"/>
                    <a:pt x="406" y="391"/>
                    <a:pt x="404" y="392"/>
                  </a:cubicBezTo>
                  <a:cubicBezTo>
                    <a:pt x="105" y="97"/>
                    <a:pt x="105" y="97"/>
                    <a:pt x="105" y="97"/>
                  </a:cubicBezTo>
                  <a:cubicBezTo>
                    <a:pt x="208" y="97"/>
                    <a:pt x="208" y="97"/>
                    <a:pt x="208" y="97"/>
                  </a:cubicBezTo>
                  <a:cubicBezTo>
                    <a:pt x="284" y="171"/>
                    <a:pt x="284" y="171"/>
                    <a:pt x="284" y="171"/>
                  </a:cubicBezTo>
                  <a:cubicBezTo>
                    <a:pt x="292" y="164"/>
                    <a:pt x="292" y="164"/>
                    <a:pt x="292" y="164"/>
                  </a:cubicBezTo>
                  <a:cubicBezTo>
                    <a:pt x="213" y="86"/>
                    <a:pt x="213" y="86"/>
                    <a:pt x="213" y="86"/>
                  </a:cubicBezTo>
                  <a:cubicBezTo>
                    <a:pt x="95" y="86"/>
                    <a:pt x="95" y="86"/>
                    <a:pt x="95" y="86"/>
                  </a:cubicBezTo>
                  <a:cubicBezTo>
                    <a:pt x="7" y="0"/>
                    <a:pt x="7" y="0"/>
                    <a:pt x="7" y="0"/>
                  </a:cubicBez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42"/>
            <p:cNvSpPr/>
            <p:nvPr/>
          </p:nvSpPr>
          <p:spPr bwMode="auto">
            <a:xfrm>
              <a:off x="4505" y="455"/>
              <a:ext cx="88" cy="98"/>
            </a:xfrm>
            <a:custGeom>
              <a:avLst/>
              <a:gdLst>
                <a:gd name="T0" fmla="*/ 87 w 88"/>
                <a:gd name="T1" fmla="*/ 49 h 98"/>
                <a:gd name="T2" fmla="*/ 88 w 88"/>
                <a:gd name="T3" fmla="*/ 0 h 98"/>
                <a:gd name="T4" fmla="*/ 44 w 88"/>
                <a:gd name="T5" fmla="*/ 24 h 98"/>
                <a:gd name="T6" fmla="*/ 0 w 88"/>
                <a:gd name="T7" fmla="*/ 48 h 98"/>
                <a:gd name="T8" fmla="*/ 43 w 88"/>
                <a:gd name="T9" fmla="*/ 73 h 98"/>
                <a:gd name="T10" fmla="*/ 87 w 88"/>
                <a:gd name="T11" fmla="*/ 98 h 98"/>
                <a:gd name="T12" fmla="*/ 87 w 88"/>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87" y="49"/>
                  </a:moveTo>
                  <a:lnTo>
                    <a:pt x="88" y="0"/>
                  </a:lnTo>
                  <a:lnTo>
                    <a:pt x="44" y="24"/>
                  </a:lnTo>
                  <a:lnTo>
                    <a:pt x="0" y="48"/>
                  </a:lnTo>
                  <a:lnTo>
                    <a:pt x="43" y="73"/>
                  </a:lnTo>
                  <a:lnTo>
                    <a:pt x="87" y="98"/>
                  </a:lnTo>
                  <a:lnTo>
                    <a:pt x="87"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43"/>
            <p:cNvSpPr/>
            <p:nvPr/>
          </p:nvSpPr>
          <p:spPr bwMode="auto">
            <a:xfrm>
              <a:off x="4626" y="455"/>
              <a:ext cx="86" cy="98"/>
            </a:xfrm>
            <a:custGeom>
              <a:avLst/>
              <a:gdLst>
                <a:gd name="T0" fmla="*/ 84 w 86"/>
                <a:gd name="T1" fmla="*/ 49 h 98"/>
                <a:gd name="T2" fmla="*/ 86 w 86"/>
                <a:gd name="T3" fmla="*/ 0 h 98"/>
                <a:gd name="T4" fmla="*/ 42 w 86"/>
                <a:gd name="T5" fmla="*/ 24 h 98"/>
                <a:gd name="T6" fmla="*/ 0 w 86"/>
                <a:gd name="T7" fmla="*/ 48 h 98"/>
                <a:gd name="T8" fmla="*/ 42 w 86"/>
                <a:gd name="T9" fmla="*/ 73 h 98"/>
                <a:gd name="T10" fmla="*/ 84 w 86"/>
                <a:gd name="T11" fmla="*/ 98 h 98"/>
                <a:gd name="T12" fmla="*/ 84 w 86"/>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84" y="49"/>
                  </a:moveTo>
                  <a:lnTo>
                    <a:pt x="86" y="0"/>
                  </a:lnTo>
                  <a:lnTo>
                    <a:pt x="42" y="24"/>
                  </a:lnTo>
                  <a:lnTo>
                    <a:pt x="0" y="48"/>
                  </a:lnTo>
                  <a:lnTo>
                    <a:pt x="42" y="73"/>
                  </a:lnTo>
                  <a:lnTo>
                    <a:pt x="84" y="98"/>
                  </a:lnTo>
                  <a:lnTo>
                    <a:pt x="84"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44"/>
            <p:cNvSpPr/>
            <p:nvPr/>
          </p:nvSpPr>
          <p:spPr bwMode="auto">
            <a:xfrm>
              <a:off x="5469" y="17"/>
              <a:ext cx="98" cy="86"/>
            </a:xfrm>
            <a:custGeom>
              <a:avLst/>
              <a:gdLst>
                <a:gd name="T0" fmla="*/ 98 w 98"/>
                <a:gd name="T1" fmla="*/ 86 h 86"/>
                <a:gd name="T2" fmla="*/ 75 w 98"/>
                <a:gd name="T3" fmla="*/ 42 h 86"/>
                <a:gd name="T4" fmla="*/ 51 w 98"/>
                <a:gd name="T5" fmla="*/ 0 h 86"/>
                <a:gd name="T6" fmla="*/ 26 w 98"/>
                <a:gd name="T7" fmla="*/ 41 h 86"/>
                <a:gd name="T8" fmla="*/ 0 w 98"/>
                <a:gd name="T9" fmla="*/ 83 h 86"/>
                <a:gd name="T10" fmla="*/ 49 w 98"/>
                <a:gd name="T11" fmla="*/ 85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2"/>
                  </a:lnTo>
                  <a:lnTo>
                    <a:pt x="51" y="0"/>
                  </a:lnTo>
                  <a:lnTo>
                    <a:pt x="26" y="41"/>
                  </a:lnTo>
                  <a:lnTo>
                    <a:pt x="0" y="83"/>
                  </a:lnTo>
                  <a:lnTo>
                    <a:pt x="49" y="85"/>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45"/>
            <p:cNvSpPr/>
            <p:nvPr/>
          </p:nvSpPr>
          <p:spPr bwMode="auto">
            <a:xfrm>
              <a:off x="5469" y="134"/>
              <a:ext cx="98" cy="86"/>
            </a:xfrm>
            <a:custGeom>
              <a:avLst/>
              <a:gdLst>
                <a:gd name="T0" fmla="*/ 98 w 98"/>
                <a:gd name="T1" fmla="*/ 86 h 86"/>
                <a:gd name="T2" fmla="*/ 75 w 98"/>
                <a:gd name="T3" fmla="*/ 44 h 86"/>
                <a:gd name="T4" fmla="*/ 51 w 98"/>
                <a:gd name="T5" fmla="*/ 0 h 86"/>
                <a:gd name="T6" fmla="*/ 26 w 98"/>
                <a:gd name="T7" fmla="*/ 42 h 86"/>
                <a:gd name="T8" fmla="*/ 0 w 98"/>
                <a:gd name="T9" fmla="*/ 84 h 86"/>
                <a:gd name="T10" fmla="*/ 49 w 98"/>
                <a:gd name="T11" fmla="*/ 86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4"/>
                  </a:lnTo>
                  <a:lnTo>
                    <a:pt x="51" y="0"/>
                  </a:lnTo>
                  <a:lnTo>
                    <a:pt x="26" y="42"/>
                  </a:lnTo>
                  <a:lnTo>
                    <a:pt x="0" y="84"/>
                  </a:lnTo>
                  <a:lnTo>
                    <a:pt x="49" y="86"/>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46"/>
            <p:cNvSpPr>
              <a:spLocks noEditPoints="1"/>
            </p:cNvSpPr>
            <p:nvPr/>
          </p:nvSpPr>
          <p:spPr bwMode="auto">
            <a:xfrm>
              <a:off x="1526" y="448"/>
              <a:ext cx="1008" cy="286"/>
            </a:xfrm>
            <a:custGeom>
              <a:avLst/>
              <a:gdLst>
                <a:gd name="T0" fmla="*/ 1 w 596"/>
                <a:gd name="T1" fmla="*/ 90 h 169"/>
                <a:gd name="T2" fmla="*/ 25 w 596"/>
                <a:gd name="T3" fmla="*/ 109 h 169"/>
                <a:gd name="T4" fmla="*/ 50 w 596"/>
                <a:gd name="T5" fmla="*/ 90 h 169"/>
                <a:gd name="T6" fmla="*/ 337 w 596"/>
                <a:gd name="T7" fmla="*/ 90 h 169"/>
                <a:gd name="T8" fmla="*/ 306 w 596"/>
                <a:gd name="T9" fmla="*/ 120 h 169"/>
                <a:gd name="T10" fmla="*/ 156 w 596"/>
                <a:gd name="T11" fmla="*/ 120 h 169"/>
                <a:gd name="T12" fmla="*/ 141 w 596"/>
                <a:gd name="T13" fmla="*/ 109 h 169"/>
                <a:gd name="T14" fmla="*/ 124 w 596"/>
                <a:gd name="T15" fmla="*/ 125 h 169"/>
                <a:gd name="T16" fmla="*/ 141 w 596"/>
                <a:gd name="T17" fmla="*/ 141 h 169"/>
                <a:gd name="T18" fmla="*/ 156 w 596"/>
                <a:gd name="T19" fmla="*/ 130 h 169"/>
                <a:gd name="T20" fmla="*/ 310 w 596"/>
                <a:gd name="T21" fmla="*/ 130 h 169"/>
                <a:gd name="T22" fmla="*/ 351 w 596"/>
                <a:gd name="T23" fmla="*/ 90 h 169"/>
                <a:gd name="T24" fmla="*/ 456 w 596"/>
                <a:gd name="T25" fmla="*/ 90 h 169"/>
                <a:gd name="T26" fmla="*/ 596 w 596"/>
                <a:gd name="T27" fmla="*/ 169 h 169"/>
                <a:gd name="T28" fmla="*/ 596 w 596"/>
                <a:gd name="T29" fmla="*/ 0 h 169"/>
                <a:gd name="T30" fmla="*/ 456 w 596"/>
                <a:gd name="T31" fmla="*/ 80 h 169"/>
                <a:gd name="T32" fmla="*/ 50 w 596"/>
                <a:gd name="T33" fmla="*/ 80 h 169"/>
                <a:gd name="T34" fmla="*/ 25 w 596"/>
                <a:gd name="T35" fmla="*/ 60 h 169"/>
                <a:gd name="T36" fmla="*/ 1 w 596"/>
                <a:gd name="T37" fmla="*/ 80 h 169"/>
                <a:gd name="T38" fmla="*/ 0 w 596"/>
                <a:gd name="T39" fmla="*/ 80 h 169"/>
                <a:gd name="T40" fmla="*/ 0 w 596"/>
                <a:gd name="T41" fmla="*/ 90 h 169"/>
                <a:gd name="T42" fmla="*/ 1 w 596"/>
                <a:gd name="T43" fmla="*/ 90 h 169"/>
                <a:gd name="T44" fmla="*/ 586 w 596"/>
                <a:gd name="T45" fmla="*/ 18 h 169"/>
                <a:gd name="T46" fmla="*/ 586 w 596"/>
                <a:gd name="T47" fmla="*/ 152 h 169"/>
                <a:gd name="T48" fmla="*/ 468 w 596"/>
                <a:gd name="T49" fmla="*/ 85 h 169"/>
                <a:gd name="T50" fmla="*/ 586 w 596"/>
                <a:gd name="T51" fmla="*/ 1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6" h="169">
                  <a:moveTo>
                    <a:pt x="1" y="90"/>
                  </a:moveTo>
                  <a:cubicBezTo>
                    <a:pt x="3" y="101"/>
                    <a:pt x="13" y="109"/>
                    <a:pt x="25" y="109"/>
                  </a:cubicBezTo>
                  <a:cubicBezTo>
                    <a:pt x="37" y="109"/>
                    <a:pt x="47" y="101"/>
                    <a:pt x="50" y="90"/>
                  </a:cubicBezTo>
                  <a:cubicBezTo>
                    <a:pt x="337" y="90"/>
                    <a:pt x="337" y="90"/>
                    <a:pt x="337" y="90"/>
                  </a:cubicBezTo>
                  <a:cubicBezTo>
                    <a:pt x="306" y="120"/>
                    <a:pt x="306" y="120"/>
                    <a:pt x="306" y="120"/>
                  </a:cubicBezTo>
                  <a:cubicBezTo>
                    <a:pt x="156" y="120"/>
                    <a:pt x="156" y="120"/>
                    <a:pt x="156" y="120"/>
                  </a:cubicBezTo>
                  <a:cubicBezTo>
                    <a:pt x="154" y="113"/>
                    <a:pt x="148" y="109"/>
                    <a:pt x="141" y="109"/>
                  </a:cubicBezTo>
                  <a:cubicBezTo>
                    <a:pt x="132" y="109"/>
                    <a:pt x="124" y="116"/>
                    <a:pt x="124" y="125"/>
                  </a:cubicBezTo>
                  <a:cubicBezTo>
                    <a:pt x="124" y="134"/>
                    <a:pt x="132" y="141"/>
                    <a:pt x="141" y="141"/>
                  </a:cubicBezTo>
                  <a:cubicBezTo>
                    <a:pt x="148" y="141"/>
                    <a:pt x="154" y="137"/>
                    <a:pt x="156" y="130"/>
                  </a:cubicBezTo>
                  <a:cubicBezTo>
                    <a:pt x="310" y="130"/>
                    <a:pt x="310" y="130"/>
                    <a:pt x="310" y="130"/>
                  </a:cubicBezTo>
                  <a:cubicBezTo>
                    <a:pt x="351" y="90"/>
                    <a:pt x="351" y="90"/>
                    <a:pt x="351" y="90"/>
                  </a:cubicBezTo>
                  <a:cubicBezTo>
                    <a:pt x="456" y="90"/>
                    <a:pt x="456" y="90"/>
                    <a:pt x="456" y="90"/>
                  </a:cubicBezTo>
                  <a:cubicBezTo>
                    <a:pt x="596" y="169"/>
                    <a:pt x="596" y="169"/>
                    <a:pt x="596" y="169"/>
                  </a:cubicBezTo>
                  <a:cubicBezTo>
                    <a:pt x="596" y="0"/>
                    <a:pt x="596" y="0"/>
                    <a:pt x="596" y="0"/>
                  </a:cubicBezTo>
                  <a:cubicBezTo>
                    <a:pt x="456" y="80"/>
                    <a:pt x="456" y="80"/>
                    <a:pt x="456" y="80"/>
                  </a:cubicBezTo>
                  <a:cubicBezTo>
                    <a:pt x="50" y="80"/>
                    <a:pt x="50" y="80"/>
                    <a:pt x="50" y="80"/>
                  </a:cubicBezTo>
                  <a:cubicBezTo>
                    <a:pt x="47" y="68"/>
                    <a:pt x="37" y="60"/>
                    <a:pt x="25" y="60"/>
                  </a:cubicBezTo>
                  <a:cubicBezTo>
                    <a:pt x="13" y="60"/>
                    <a:pt x="3" y="68"/>
                    <a:pt x="1" y="80"/>
                  </a:cubicBezTo>
                  <a:cubicBezTo>
                    <a:pt x="0" y="80"/>
                    <a:pt x="0" y="80"/>
                    <a:pt x="0" y="80"/>
                  </a:cubicBezTo>
                  <a:cubicBezTo>
                    <a:pt x="0" y="90"/>
                    <a:pt x="0" y="90"/>
                    <a:pt x="0" y="90"/>
                  </a:cubicBezTo>
                  <a:lnTo>
                    <a:pt x="1" y="90"/>
                  </a:lnTo>
                  <a:close/>
                  <a:moveTo>
                    <a:pt x="586" y="18"/>
                  </a:moveTo>
                  <a:cubicBezTo>
                    <a:pt x="586" y="152"/>
                    <a:pt x="586" y="152"/>
                    <a:pt x="586" y="152"/>
                  </a:cubicBezTo>
                  <a:cubicBezTo>
                    <a:pt x="468" y="85"/>
                    <a:pt x="468" y="85"/>
                    <a:pt x="468" y="85"/>
                  </a:cubicBezTo>
                  <a:lnTo>
                    <a:pt x="58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9" name="Freeform 47"/>
            <p:cNvSpPr/>
            <p:nvPr/>
          </p:nvSpPr>
          <p:spPr bwMode="auto">
            <a:xfrm>
              <a:off x="2302" y="294"/>
              <a:ext cx="683" cy="192"/>
            </a:xfrm>
            <a:custGeom>
              <a:avLst/>
              <a:gdLst>
                <a:gd name="T0" fmla="*/ 670 w 683"/>
                <a:gd name="T1" fmla="*/ 192 h 192"/>
                <a:gd name="T2" fmla="*/ 683 w 683"/>
                <a:gd name="T3" fmla="*/ 180 h 192"/>
                <a:gd name="T4" fmla="*/ 536 w 683"/>
                <a:gd name="T5" fmla="*/ 0 h 192"/>
                <a:gd name="T6" fmla="*/ 0 w 683"/>
                <a:gd name="T7" fmla="*/ 0 h 192"/>
                <a:gd name="T8" fmla="*/ 0 w 683"/>
                <a:gd name="T9" fmla="*/ 19 h 192"/>
                <a:gd name="T10" fmla="*/ 528 w 683"/>
                <a:gd name="T11" fmla="*/ 19 h 192"/>
                <a:gd name="T12" fmla="*/ 670 w 683"/>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683" h="192">
                  <a:moveTo>
                    <a:pt x="670" y="192"/>
                  </a:moveTo>
                  <a:lnTo>
                    <a:pt x="683" y="180"/>
                  </a:lnTo>
                  <a:lnTo>
                    <a:pt x="536" y="0"/>
                  </a:lnTo>
                  <a:lnTo>
                    <a:pt x="0" y="0"/>
                  </a:lnTo>
                  <a:lnTo>
                    <a:pt x="0" y="19"/>
                  </a:lnTo>
                  <a:lnTo>
                    <a:pt x="528" y="19"/>
                  </a:lnTo>
                  <a:lnTo>
                    <a:pt x="670" y="1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0" name="Freeform 48"/>
            <p:cNvSpPr>
              <a:spLocks noEditPoints="1"/>
            </p:cNvSpPr>
            <p:nvPr/>
          </p:nvSpPr>
          <p:spPr bwMode="auto">
            <a:xfrm>
              <a:off x="5441" y="1267"/>
              <a:ext cx="715" cy="187"/>
            </a:xfrm>
            <a:custGeom>
              <a:avLst/>
              <a:gdLst>
                <a:gd name="T0" fmla="*/ 112 w 423"/>
                <a:gd name="T1" fmla="*/ 50 h 110"/>
                <a:gd name="T2" fmla="*/ 56 w 423"/>
                <a:gd name="T3" fmla="*/ 0 h 110"/>
                <a:gd name="T4" fmla="*/ 0 w 423"/>
                <a:gd name="T5" fmla="*/ 55 h 110"/>
                <a:gd name="T6" fmla="*/ 56 w 423"/>
                <a:gd name="T7" fmla="*/ 110 h 110"/>
                <a:gd name="T8" fmla="*/ 112 w 423"/>
                <a:gd name="T9" fmla="*/ 60 h 110"/>
                <a:gd name="T10" fmla="*/ 391 w 423"/>
                <a:gd name="T11" fmla="*/ 60 h 110"/>
                <a:gd name="T12" fmla="*/ 406 w 423"/>
                <a:gd name="T13" fmla="*/ 71 h 110"/>
                <a:gd name="T14" fmla="*/ 423 w 423"/>
                <a:gd name="T15" fmla="*/ 55 h 110"/>
                <a:gd name="T16" fmla="*/ 406 w 423"/>
                <a:gd name="T17" fmla="*/ 38 h 110"/>
                <a:gd name="T18" fmla="*/ 390 w 423"/>
                <a:gd name="T19" fmla="*/ 50 h 110"/>
                <a:gd name="T20" fmla="*/ 112 w 423"/>
                <a:gd name="T21" fmla="*/ 50 h 110"/>
                <a:gd name="T22" fmla="*/ 56 w 423"/>
                <a:gd name="T23" fmla="*/ 100 h 110"/>
                <a:gd name="T24" fmla="*/ 11 w 423"/>
                <a:gd name="T25" fmla="*/ 55 h 110"/>
                <a:gd name="T26" fmla="*/ 56 w 423"/>
                <a:gd name="T27" fmla="*/ 10 h 110"/>
                <a:gd name="T28" fmla="*/ 102 w 423"/>
                <a:gd name="T29" fmla="*/ 55 h 110"/>
                <a:gd name="T30" fmla="*/ 56 w 423"/>
                <a:gd name="T3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3" h="110">
                  <a:moveTo>
                    <a:pt x="112" y="50"/>
                  </a:moveTo>
                  <a:cubicBezTo>
                    <a:pt x="109" y="22"/>
                    <a:pt x="85" y="0"/>
                    <a:pt x="56" y="0"/>
                  </a:cubicBezTo>
                  <a:cubicBezTo>
                    <a:pt x="25" y="0"/>
                    <a:pt x="0" y="25"/>
                    <a:pt x="0" y="55"/>
                  </a:cubicBezTo>
                  <a:cubicBezTo>
                    <a:pt x="0" y="86"/>
                    <a:pt x="25" y="110"/>
                    <a:pt x="56" y="110"/>
                  </a:cubicBezTo>
                  <a:cubicBezTo>
                    <a:pt x="85" y="110"/>
                    <a:pt x="109" y="88"/>
                    <a:pt x="112" y="60"/>
                  </a:cubicBezTo>
                  <a:cubicBezTo>
                    <a:pt x="391" y="60"/>
                    <a:pt x="391" y="60"/>
                    <a:pt x="391" y="60"/>
                  </a:cubicBezTo>
                  <a:cubicBezTo>
                    <a:pt x="393" y="67"/>
                    <a:pt x="399" y="71"/>
                    <a:pt x="406" y="71"/>
                  </a:cubicBezTo>
                  <a:cubicBezTo>
                    <a:pt x="415" y="71"/>
                    <a:pt x="423" y="64"/>
                    <a:pt x="423" y="55"/>
                  </a:cubicBezTo>
                  <a:cubicBezTo>
                    <a:pt x="423" y="46"/>
                    <a:pt x="415" y="38"/>
                    <a:pt x="406" y="38"/>
                  </a:cubicBezTo>
                  <a:cubicBezTo>
                    <a:pt x="399" y="38"/>
                    <a:pt x="392" y="43"/>
                    <a:pt x="390" y="50"/>
                  </a:cubicBezTo>
                  <a:lnTo>
                    <a:pt x="112" y="50"/>
                  </a:lnTo>
                  <a:close/>
                  <a:moveTo>
                    <a:pt x="56" y="100"/>
                  </a:moveTo>
                  <a:cubicBezTo>
                    <a:pt x="31" y="100"/>
                    <a:pt x="11" y="80"/>
                    <a:pt x="11" y="55"/>
                  </a:cubicBezTo>
                  <a:cubicBezTo>
                    <a:pt x="11" y="30"/>
                    <a:pt x="31" y="10"/>
                    <a:pt x="56" y="10"/>
                  </a:cubicBezTo>
                  <a:cubicBezTo>
                    <a:pt x="81" y="10"/>
                    <a:pt x="102" y="30"/>
                    <a:pt x="102" y="55"/>
                  </a:cubicBezTo>
                  <a:cubicBezTo>
                    <a:pt x="102" y="80"/>
                    <a:pt x="81" y="100"/>
                    <a:pt x="5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1" name="Freeform 49"/>
            <p:cNvSpPr/>
            <p:nvPr/>
          </p:nvSpPr>
          <p:spPr bwMode="auto">
            <a:xfrm>
              <a:off x="5009" y="2178"/>
              <a:ext cx="127" cy="144"/>
            </a:xfrm>
            <a:custGeom>
              <a:avLst/>
              <a:gdLst>
                <a:gd name="T0" fmla="*/ 0 w 127"/>
                <a:gd name="T1" fmla="*/ 35 h 144"/>
                <a:gd name="T2" fmla="*/ 0 w 127"/>
                <a:gd name="T3" fmla="*/ 108 h 144"/>
                <a:gd name="T4" fmla="*/ 65 w 127"/>
                <a:gd name="T5" fmla="*/ 144 h 144"/>
                <a:gd name="T6" fmla="*/ 127 w 127"/>
                <a:gd name="T7" fmla="*/ 108 h 144"/>
                <a:gd name="T8" fmla="*/ 127 w 127"/>
                <a:gd name="T9" fmla="*/ 35 h 144"/>
                <a:gd name="T10" fmla="*/ 65 w 127"/>
                <a:gd name="T11" fmla="*/ 0 h 144"/>
                <a:gd name="T12" fmla="*/ 0 w 127"/>
                <a:gd name="T13" fmla="*/ 35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0" y="35"/>
                  </a:moveTo>
                  <a:lnTo>
                    <a:pt x="0" y="108"/>
                  </a:lnTo>
                  <a:lnTo>
                    <a:pt x="65" y="144"/>
                  </a:lnTo>
                  <a:lnTo>
                    <a:pt x="127" y="108"/>
                  </a:lnTo>
                  <a:lnTo>
                    <a:pt x="127" y="35"/>
                  </a:lnTo>
                  <a:lnTo>
                    <a:pt x="65"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2" name="Freeform 50"/>
            <p:cNvSpPr/>
            <p:nvPr/>
          </p:nvSpPr>
          <p:spPr bwMode="auto">
            <a:xfrm>
              <a:off x="2999" y="252"/>
              <a:ext cx="126" cy="144"/>
            </a:xfrm>
            <a:custGeom>
              <a:avLst/>
              <a:gdLst>
                <a:gd name="T0" fmla="*/ 62 w 126"/>
                <a:gd name="T1" fmla="*/ 144 h 144"/>
                <a:gd name="T2" fmla="*/ 126 w 126"/>
                <a:gd name="T3" fmla="*/ 108 h 144"/>
                <a:gd name="T4" fmla="*/ 126 w 126"/>
                <a:gd name="T5" fmla="*/ 36 h 144"/>
                <a:gd name="T6" fmla="*/ 62 w 126"/>
                <a:gd name="T7" fmla="*/ 0 h 144"/>
                <a:gd name="T8" fmla="*/ 0 w 126"/>
                <a:gd name="T9" fmla="*/ 36 h 144"/>
                <a:gd name="T10" fmla="*/ 0 w 126"/>
                <a:gd name="T11" fmla="*/ 108 h 144"/>
                <a:gd name="T12" fmla="*/ 62 w 126"/>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126" h="144">
                  <a:moveTo>
                    <a:pt x="62" y="144"/>
                  </a:moveTo>
                  <a:lnTo>
                    <a:pt x="126" y="108"/>
                  </a:lnTo>
                  <a:lnTo>
                    <a:pt x="126" y="36"/>
                  </a:lnTo>
                  <a:lnTo>
                    <a:pt x="62" y="0"/>
                  </a:lnTo>
                  <a:lnTo>
                    <a:pt x="0" y="36"/>
                  </a:lnTo>
                  <a:lnTo>
                    <a:pt x="0" y="108"/>
                  </a:lnTo>
                  <a:lnTo>
                    <a:pt x="62"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3" name="Freeform 51"/>
            <p:cNvSpPr>
              <a:spLocks noEditPoints="1"/>
            </p:cNvSpPr>
            <p:nvPr/>
          </p:nvSpPr>
          <p:spPr bwMode="auto">
            <a:xfrm>
              <a:off x="3386" y="714"/>
              <a:ext cx="291" cy="332"/>
            </a:xfrm>
            <a:custGeom>
              <a:avLst/>
              <a:gdLst>
                <a:gd name="T0" fmla="*/ 291 w 291"/>
                <a:gd name="T1" fmla="*/ 332 h 332"/>
                <a:gd name="T2" fmla="*/ 291 w 291"/>
                <a:gd name="T3" fmla="*/ 0 h 332"/>
                <a:gd name="T4" fmla="*/ 0 w 291"/>
                <a:gd name="T5" fmla="*/ 166 h 332"/>
                <a:gd name="T6" fmla="*/ 291 w 291"/>
                <a:gd name="T7" fmla="*/ 332 h 332"/>
                <a:gd name="T8" fmla="*/ 274 w 291"/>
                <a:gd name="T9" fmla="*/ 166 h 332"/>
                <a:gd name="T10" fmla="*/ 274 w 291"/>
                <a:gd name="T11" fmla="*/ 301 h 332"/>
                <a:gd name="T12" fmla="*/ 35 w 291"/>
                <a:gd name="T13" fmla="*/ 166 h 332"/>
                <a:gd name="T14" fmla="*/ 274 w 291"/>
                <a:gd name="T15" fmla="*/ 31 h 332"/>
                <a:gd name="T16" fmla="*/ 274 w 291"/>
                <a:gd name="T17" fmla="*/ 166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332">
                  <a:moveTo>
                    <a:pt x="291" y="332"/>
                  </a:moveTo>
                  <a:lnTo>
                    <a:pt x="291" y="0"/>
                  </a:lnTo>
                  <a:lnTo>
                    <a:pt x="0" y="166"/>
                  </a:lnTo>
                  <a:lnTo>
                    <a:pt x="291" y="332"/>
                  </a:lnTo>
                  <a:close/>
                  <a:moveTo>
                    <a:pt x="274" y="166"/>
                  </a:moveTo>
                  <a:lnTo>
                    <a:pt x="274" y="301"/>
                  </a:lnTo>
                  <a:lnTo>
                    <a:pt x="35" y="166"/>
                  </a:lnTo>
                  <a:lnTo>
                    <a:pt x="274" y="31"/>
                  </a:lnTo>
                  <a:lnTo>
                    <a:pt x="274" y="1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52"/>
            <p:cNvSpPr>
              <a:spLocks noEditPoints="1"/>
            </p:cNvSpPr>
            <p:nvPr/>
          </p:nvSpPr>
          <p:spPr bwMode="auto">
            <a:xfrm>
              <a:off x="4771" y="2652"/>
              <a:ext cx="291" cy="248"/>
            </a:xfrm>
            <a:custGeom>
              <a:avLst/>
              <a:gdLst>
                <a:gd name="T0" fmla="*/ 145 w 291"/>
                <a:gd name="T1" fmla="*/ 248 h 248"/>
                <a:gd name="T2" fmla="*/ 291 w 291"/>
                <a:gd name="T3" fmla="*/ 0 h 248"/>
                <a:gd name="T4" fmla="*/ 0 w 291"/>
                <a:gd name="T5" fmla="*/ 0 h 248"/>
                <a:gd name="T6" fmla="*/ 145 w 291"/>
                <a:gd name="T7" fmla="*/ 248 h 248"/>
                <a:gd name="T8" fmla="*/ 145 w 291"/>
                <a:gd name="T9" fmla="*/ 214 h 248"/>
                <a:gd name="T10" fmla="*/ 30 w 291"/>
                <a:gd name="T11" fmla="*/ 18 h 248"/>
                <a:gd name="T12" fmla="*/ 260 w 291"/>
                <a:gd name="T13" fmla="*/ 18 h 248"/>
                <a:gd name="T14" fmla="*/ 145 w 291"/>
                <a:gd name="T15" fmla="*/ 214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48">
                  <a:moveTo>
                    <a:pt x="145" y="248"/>
                  </a:moveTo>
                  <a:lnTo>
                    <a:pt x="291" y="0"/>
                  </a:lnTo>
                  <a:lnTo>
                    <a:pt x="0" y="0"/>
                  </a:lnTo>
                  <a:lnTo>
                    <a:pt x="145" y="248"/>
                  </a:lnTo>
                  <a:close/>
                  <a:moveTo>
                    <a:pt x="145" y="214"/>
                  </a:moveTo>
                  <a:lnTo>
                    <a:pt x="30" y="18"/>
                  </a:lnTo>
                  <a:lnTo>
                    <a:pt x="260" y="18"/>
                  </a:lnTo>
                  <a:lnTo>
                    <a:pt x="145" y="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Oval 53"/>
            <p:cNvSpPr>
              <a:spLocks noChangeArrowheads="1"/>
            </p:cNvSpPr>
            <p:nvPr/>
          </p:nvSpPr>
          <p:spPr bwMode="auto">
            <a:xfrm>
              <a:off x="3234" y="474"/>
              <a:ext cx="135" cy="13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Oval 54"/>
            <p:cNvSpPr>
              <a:spLocks noChangeArrowheads="1"/>
            </p:cNvSpPr>
            <p:nvPr/>
          </p:nvSpPr>
          <p:spPr bwMode="auto">
            <a:xfrm>
              <a:off x="5075" y="646"/>
              <a:ext cx="237" cy="23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55"/>
            <p:cNvSpPr/>
            <p:nvPr/>
          </p:nvSpPr>
          <p:spPr bwMode="auto">
            <a:xfrm>
              <a:off x="5419" y="3234"/>
              <a:ext cx="99" cy="113"/>
            </a:xfrm>
            <a:custGeom>
              <a:avLst/>
              <a:gdLst>
                <a:gd name="T0" fmla="*/ 0 w 99"/>
                <a:gd name="T1" fmla="*/ 28 h 113"/>
                <a:gd name="T2" fmla="*/ 50 w 99"/>
                <a:gd name="T3" fmla="*/ 0 h 113"/>
                <a:gd name="T4" fmla="*/ 99 w 99"/>
                <a:gd name="T5" fmla="*/ 28 h 113"/>
                <a:gd name="T6" fmla="*/ 99 w 99"/>
                <a:gd name="T7" fmla="*/ 84 h 113"/>
                <a:gd name="T8" fmla="*/ 50 w 99"/>
                <a:gd name="T9" fmla="*/ 113 h 113"/>
                <a:gd name="T10" fmla="*/ 0 w 99"/>
                <a:gd name="T11" fmla="*/ 84 h 113"/>
                <a:gd name="T12" fmla="*/ 0 w 99"/>
                <a:gd name="T13" fmla="*/ 28 h 113"/>
              </a:gdLst>
              <a:ahLst/>
              <a:cxnLst>
                <a:cxn ang="0">
                  <a:pos x="T0" y="T1"/>
                </a:cxn>
                <a:cxn ang="0">
                  <a:pos x="T2" y="T3"/>
                </a:cxn>
                <a:cxn ang="0">
                  <a:pos x="T4" y="T5"/>
                </a:cxn>
                <a:cxn ang="0">
                  <a:pos x="T6" y="T7"/>
                </a:cxn>
                <a:cxn ang="0">
                  <a:pos x="T8" y="T9"/>
                </a:cxn>
                <a:cxn ang="0">
                  <a:pos x="T10" y="T11"/>
                </a:cxn>
                <a:cxn ang="0">
                  <a:pos x="T12" y="T13"/>
                </a:cxn>
              </a:cxnLst>
              <a:rect l="0" t="0" r="r" b="b"/>
              <a:pathLst>
                <a:path w="99" h="113">
                  <a:moveTo>
                    <a:pt x="0" y="28"/>
                  </a:moveTo>
                  <a:lnTo>
                    <a:pt x="50" y="0"/>
                  </a:lnTo>
                  <a:lnTo>
                    <a:pt x="99" y="28"/>
                  </a:lnTo>
                  <a:lnTo>
                    <a:pt x="99" y="84"/>
                  </a:lnTo>
                  <a:lnTo>
                    <a:pt x="50" y="113"/>
                  </a:lnTo>
                  <a:lnTo>
                    <a:pt x="0" y="84"/>
                  </a:ln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56"/>
            <p:cNvSpPr/>
            <p:nvPr/>
          </p:nvSpPr>
          <p:spPr bwMode="auto">
            <a:xfrm>
              <a:off x="4333" y="1212"/>
              <a:ext cx="198" cy="226"/>
            </a:xfrm>
            <a:custGeom>
              <a:avLst/>
              <a:gdLst>
                <a:gd name="T0" fmla="*/ 0 w 198"/>
                <a:gd name="T1" fmla="*/ 57 h 226"/>
                <a:gd name="T2" fmla="*/ 100 w 198"/>
                <a:gd name="T3" fmla="*/ 0 h 226"/>
                <a:gd name="T4" fmla="*/ 198 w 198"/>
                <a:gd name="T5" fmla="*/ 57 h 226"/>
                <a:gd name="T6" fmla="*/ 198 w 198"/>
                <a:gd name="T7" fmla="*/ 170 h 226"/>
                <a:gd name="T8" fmla="*/ 100 w 198"/>
                <a:gd name="T9" fmla="*/ 226 h 226"/>
                <a:gd name="T10" fmla="*/ 0 w 198"/>
                <a:gd name="T11" fmla="*/ 170 h 226"/>
                <a:gd name="T12" fmla="*/ 0 w 198"/>
                <a:gd name="T13" fmla="*/ 57 h 226"/>
              </a:gdLst>
              <a:ahLst/>
              <a:cxnLst>
                <a:cxn ang="0">
                  <a:pos x="T0" y="T1"/>
                </a:cxn>
                <a:cxn ang="0">
                  <a:pos x="T2" y="T3"/>
                </a:cxn>
                <a:cxn ang="0">
                  <a:pos x="T4" y="T5"/>
                </a:cxn>
                <a:cxn ang="0">
                  <a:pos x="T6" y="T7"/>
                </a:cxn>
                <a:cxn ang="0">
                  <a:pos x="T8" y="T9"/>
                </a:cxn>
                <a:cxn ang="0">
                  <a:pos x="T10" y="T11"/>
                </a:cxn>
                <a:cxn ang="0">
                  <a:pos x="T12" y="T13"/>
                </a:cxn>
              </a:cxnLst>
              <a:rect l="0" t="0" r="r" b="b"/>
              <a:pathLst>
                <a:path w="198" h="226">
                  <a:moveTo>
                    <a:pt x="0" y="57"/>
                  </a:moveTo>
                  <a:lnTo>
                    <a:pt x="100" y="0"/>
                  </a:lnTo>
                  <a:lnTo>
                    <a:pt x="198" y="57"/>
                  </a:lnTo>
                  <a:lnTo>
                    <a:pt x="198" y="170"/>
                  </a:lnTo>
                  <a:lnTo>
                    <a:pt x="100" y="226"/>
                  </a:lnTo>
                  <a:lnTo>
                    <a:pt x="0" y="170"/>
                  </a:lnTo>
                  <a:lnTo>
                    <a:pt x="0"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Freeform 57"/>
            <p:cNvSpPr/>
            <p:nvPr/>
          </p:nvSpPr>
          <p:spPr bwMode="auto">
            <a:xfrm>
              <a:off x="5145" y="1418"/>
              <a:ext cx="98" cy="112"/>
            </a:xfrm>
            <a:custGeom>
              <a:avLst/>
              <a:gdLst>
                <a:gd name="T0" fmla="*/ 0 w 98"/>
                <a:gd name="T1" fmla="*/ 29 h 112"/>
                <a:gd name="T2" fmla="*/ 49 w 98"/>
                <a:gd name="T3" fmla="*/ 0 h 112"/>
                <a:gd name="T4" fmla="*/ 98 w 98"/>
                <a:gd name="T5" fmla="*/ 29 h 112"/>
                <a:gd name="T6" fmla="*/ 98 w 98"/>
                <a:gd name="T7" fmla="*/ 83 h 112"/>
                <a:gd name="T8" fmla="*/ 49 w 98"/>
                <a:gd name="T9" fmla="*/ 112 h 112"/>
                <a:gd name="T10" fmla="*/ 0 w 98"/>
                <a:gd name="T11" fmla="*/ 83 h 112"/>
                <a:gd name="T12" fmla="*/ 0 w 98"/>
                <a:gd name="T13" fmla="*/ 29 h 112"/>
              </a:gdLst>
              <a:ahLst/>
              <a:cxnLst>
                <a:cxn ang="0">
                  <a:pos x="T0" y="T1"/>
                </a:cxn>
                <a:cxn ang="0">
                  <a:pos x="T2" y="T3"/>
                </a:cxn>
                <a:cxn ang="0">
                  <a:pos x="T4" y="T5"/>
                </a:cxn>
                <a:cxn ang="0">
                  <a:pos x="T6" y="T7"/>
                </a:cxn>
                <a:cxn ang="0">
                  <a:pos x="T8" y="T9"/>
                </a:cxn>
                <a:cxn ang="0">
                  <a:pos x="T10" y="T11"/>
                </a:cxn>
                <a:cxn ang="0">
                  <a:pos x="T12" y="T13"/>
                </a:cxn>
              </a:cxnLst>
              <a:rect l="0" t="0" r="r" b="b"/>
              <a:pathLst>
                <a:path w="98" h="112">
                  <a:moveTo>
                    <a:pt x="0" y="29"/>
                  </a:moveTo>
                  <a:lnTo>
                    <a:pt x="49" y="0"/>
                  </a:lnTo>
                  <a:lnTo>
                    <a:pt x="98" y="29"/>
                  </a:lnTo>
                  <a:lnTo>
                    <a:pt x="98" y="83"/>
                  </a:lnTo>
                  <a:lnTo>
                    <a:pt x="49" y="112"/>
                  </a:lnTo>
                  <a:lnTo>
                    <a:pt x="0" y="83"/>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Freeform 58"/>
            <p:cNvSpPr/>
            <p:nvPr/>
          </p:nvSpPr>
          <p:spPr bwMode="auto">
            <a:xfrm>
              <a:off x="3525" y="829"/>
              <a:ext cx="89" cy="102"/>
            </a:xfrm>
            <a:custGeom>
              <a:avLst/>
              <a:gdLst>
                <a:gd name="T0" fmla="*/ 0 w 89"/>
                <a:gd name="T1" fmla="*/ 51 h 102"/>
                <a:gd name="T2" fmla="*/ 45 w 89"/>
                <a:gd name="T3" fmla="*/ 26 h 102"/>
                <a:gd name="T4" fmla="*/ 89 w 89"/>
                <a:gd name="T5" fmla="*/ 0 h 102"/>
                <a:gd name="T6" fmla="*/ 89 w 89"/>
                <a:gd name="T7" fmla="*/ 51 h 102"/>
                <a:gd name="T8" fmla="*/ 89 w 89"/>
                <a:gd name="T9" fmla="*/ 102 h 102"/>
                <a:gd name="T10" fmla="*/ 45 w 89"/>
                <a:gd name="T11" fmla="*/ 76 h 102"/>
                <a:gd name="T12" fmla="*/ 0 w 89"/>
                <a:gd name="T13" fmla="*/ 51 h 102"/>
              </a:gdLst>
              <a:ahLst/>
              <a:cxnLst>
                <a:cxn ang="0">
                  <a:pos x="T0" y="T1"/>
                </a:cxn>
                <a:cxn ang="0">
                  <a:pos x="T2" y="T3"/>
                </a:cxn>
                <a:cxn ang="0">
                  <a:pos x="T4" y="T5"/>
                </a:cxn>
                <a:cxn ang="0">
                  <a:pos x="T6" y="T7"/>
                </a:cxn>
                <a:cxn ang="0">
                  <a:pos x="T8" y="T9"/>
                </a:cxn>
                <a:cxn ang="0">
                  <a:pos x="T10" y="T11"/>
                </a:cxn>
                <a:cxn ang="0">
                  <a:pos x="T12" y="T13"/>
                </a:cxn>
              </a:cxnLst>
              <a:rect l="0" t="0" r="r" b="b"/>
              <a:pathLst>
                <a:path w="89" h="102">
                  <a:moveTo>
                    <a:pt x="0" y="51"/>
                  </a:moveTo>
                  <a:lnTo>
                    <a:pt x="45" y="26"/>
                  </a:lnTo>
                  <a:lnTo>
                    <a:pt x="89" y="0"/>
                  </a:lnTo>
                  <a:lnTo>
                    <a:pt x="89" y="51"/>
                  </a:lnTo>
                  <a:lnTo>
                    <a:pt x="89" y="102"/>
                  </a:lnTo>
                  <a:lnTo>
                    <a:pt x="45" y="76"/>
                  </a:lnTo>
                  <a:lnTo>
                    <a:pt x="0"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59"/>
            <p:cNvSpPr/>
            <p:nvPr/>
          </p:nvSpPr>
          <p:spPr bwMode="auto">
            <a:xfrm>
              <a:off x="4872" y="2706"/>
              <a:ext cx="88" cy="76"/>
            </a:xfrm>
            <a:custGeom>
              <a:avLst/>
              <a:gdLst>
                <a:gd name="T0" fmla="*/ 44 w 88"/>
                <a:gd name="T1" fmla="*/ 76 h 76"/>
                <a:gd name="T2" fmla="*/ 22 w 88"/>
                <a:gd name="T3" fmla="*/ 37 h 76"/>
                <a:gd name="T4" fmla="*/ 0 w 88"/>
                <a:gd name="T5" fmla="*/ 0 h 76"/>
                <a:gd name="T6" fmla="*/ 44 w 88"/>
                <a:gd name="T7" fmla="*/ 0 h 76"/>
                <a:gd name="T8" fmla="*/ 88 w 88"/>
                <a:gd name="T9" fmla="*/ 0 h 76"/>
                <a:gd name="T10" fmla="*/ 66 w 88"/>
                <a:gd name="T11" fmla="*/ 37 h 76"/>
                <a:gd name="T12" fmla="*/ 44 w 88"/>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88" h="76">
                  <a:moveTo>
                    <a:pt x="44" y="76"/>
                  </a:moveTo>
                  <a:lnTo>
                    <a:pt x="22" y="37"/>
                  </a:lnTo>
                  <a:lnTo>
                    <a:pt x="0" y="0"/>
                  </a:lnTo>
                  <a:lnTo>
                    <a:pt x="44" y="0"/>
                  </a:lnTo>
                  <a:lnTo>
                    <a:pt x="88" y="0"/>
                  </a:lnTo>
                  <a:lnTo>
                    <a:pt x="66" y="37"/>
                  </a:lnTo>
                  <a:lnTo>
                    <a:pt x="4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63" name="Group 4"/>
          <p:cNvGrpSpPr>
            <a:grpSpLocks noChangeAspect="1"/>
          </p:cNvGrpSpPr>
          <p:nvPr/>
        </p:nvGrpSpPr>
        <p:grpSpPr bwMode="auto">
          <a:xfrm rot="10800000">
            <a:off x="-241257" y="4357250"/>
            <a:ext cx="3766340" cy="2677589"/>
            <a:chOff x="2074" y="-2"/>
            <a:chExt cx="4082" cy="2902"/>
          </a:xfrm>
          <a:gradFill>
            <a:gsLst>
              <a:gs pos="0">
                <a:schemeClr val="accent5">
                  <a:lumMod val="50000"/>
                </a:schemeClr>
              </a:gs>
              <a:gs pos="97101">
                <a:srgbClr val="20AEE5"/>
              </a:gs>
              <a:gs pos="72000">
                <a:srgbClr val="0070C0"/>
              </a:gs>
            </a:gsLst>
            <a:lin ang="10800000" scaled="0"/>
          </a:gradFill>
        </p:grpSpPr>
        <p:sp>
          <p:nvSpPr>
            <p:cNvPr id="64" name="Oval 5"/>
            <p:cNvSpPr>
              <a:spLocks noChangeArrowheads="1"/>
            </p:cNvSpPr>
            <p:nvPr/>
          </p:nvSpPr>
          <p:spPr bwMode="auto">
            <a:xfrm>
              <a:off x="5919" y="2014"/>
              <a:ext cx="56" cy="5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5" name="Freeform 6"/>
            <p:cNvSpPr/>
            <p:nvPr/>
          </p:nvSpPr>
          <p:spPr bwMode="auto">
            <a:xfrm>
              <a:off x="5747" y="701"/>
              <a:ext cx="122" cy="142"/>
            </a:xfrm>
            <a:custGeom>
              <a:avLst/>
              <a:gdLst>
                <a:gd name="T0" fmla="*/ 122 w 122"/>
                <a:gd name="T1" fmla="*/ 71 h 142"/>
                <a:gd name="T2" fmla="*/ 61 w 122"/>
                <a:gd name="T3" fmla="*/ 106 h 142"/>
                <a:gd name="T4" fmla="*/ 0 w 122"/>
                <a:gd name="T5" fmla="*/ 142 h 142"/>
                <a:gd name="T6" fmla="*/ 0 w 122"/>
                <a:gd name="T7" fmla="*/ 71 h 142"/>
                <a:gd name="T8" fmla="*/ 0 w 122"/>
                <a:gd name="T9" fmla="*/ 0 h 142"/>
                <a:gd name="T10" fmla="*/ 61 w 122"/>
                <a:gd name="T11" fmla="*/ 35 h 142"/>
                <a:gd name="T12" fmla="*/ 122 w 122"/>
                <a:gd name="T13" fmla="*/ 71 h 142"/>
              </a:gdLst>
              <a:ahLst/>
              <a:cxnLst>
                <a:cxn ang="0">
                  <a:pos x="T0" y="T1"/>
                </a:cxn>
                <a:cxn ang="0">
                  <a:pos x="T2" y="T3"/>
                </a:cxn>
                <a:cxn ang="0">
                  <a:pos x="T4" y="T5"/>
                </a:cxn>
                <a:cxn ang="0">
                  <a:pos x="T6" y="T7"/>
                </a:cxn>
                <a:cxn ang="0">
                  <a:pos x="T8" y="T9"/>
                </a:cxn>
                <a:cxn ang="0">
                  <a:pos x="T10" y="T11"/>
                </a:cxn>
                <a:cxn ang="0">
                  <a:pos x="T12" y="T13"/>
                </a:cxn>
              </a:cxnLst>
              <a:rect l="0" t="0" r="r" b="b"/>
              <a:pathLst>
                <a:path w="122" h="142">
                  <a:moveTo>
                    <a:pt x="122" y="71"/>
                  </a:moveTo>
                  <a:lnTo>
                    <a:pt x="61" y="106"/>
                  </a:lnTo>
                  <a:lnTo>
                    <a:pt x="0" y="142"/>
                  </a:lnTo>
                  <a:lnTo>
                    <a:pt x="0" y="71"/>
                  </a:lnTo>
                  <a:lnTo>
                    <a:pt x="0" y="0"/>
                  </a:lnTo>
                  <a:lnTo>
                    <a:pt x="61" y="35"/>
                  </a:ln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6" name="Oval 7"/>
            <p:cNvSpPr>
              <a:spLocks noChangeArrowheads="1"/>
            </p:cNvSpPr>
            <p:nvPr/>
          </p:nvSpPr>
          <p:spPr bwMode="auto">
            <a:xfrm>
              <a:off x="5167" y="74"/>
              <a:ext cx="55"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7" name="Freeform 8"/>
            <p:cNvSpPr>
              <a:spLocks noEditPoints="1"/>
            </p:cNvSpPr>
            <p:nvPr/>
          </p:nvSpPr>
          <p:spPr bwMode="auto">
            <a:xfrm>
              <a:off x="3181" y="421"/>
              <a:ext cx="242" cy="239"/>
            </a:xfrm>
            <a:custGeom>
              <a:avLst/>
              <a:gdLst>
                <a:gd name="T0" fmla="*/ 71 w 143"/>
                <a:gd name="T1" fmla="*/ 141 h 141"/>
                <a:gd name="T2" fmla="*/ 143 w 143"/>
                <a:gd name="T3" fmla="*/ 70 h 141"/>
                <a:gd name="T4" fmla="*/ 71 w 143"/>
                <a:gd name="T5" fmla="*/ 0 h 141"/>
                <a:gd name="T6" fmla="*/ 0 w 143"/>
                <a:gd name="T7" fmla="*/ 70 h 141"/>
                <a:gd name="T8" fmla="*/ 71 w 143"/>
                <a:gd name="T9" fmla="*/ 141 h 141"/>
                <a:gd name="T10" fmla="*/ 71 w 143"/>
                <a:gd name="T11" fmla="*/ 4 h 141"/>
                <a:gd name="T12" fmla="*/ 139 w 143"/>
                <a:gd name="T13" fmla="*/ 70 h 141"/>
                <a:gd name="T14" fmla="*/ 71 w 143"/>
                <a:gd name="T15" fmla="*/ 137 h 141"/>
                <a:gd name="T16" fmla="*/ 4 w 143"/>
                <a:gd name="T17" fmla="*/ 70 h 141"/>
                <a:gd name="T18" fmla="*/ 71 w 143"/>
                <a:gd name="T19" fmla="*/ 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1">
                  <a:moveTo>
                    <a:pt x="71" y="141"/>
                  </a:moveTo>
                  <a:cubicBezTo>
                    <a:pt x="111" y="141"/>
                    <a:pt x="143" y="109"/>
                    <a:pt x="143" y="70"/>
                  </a:cubicBezTo>
                  <a:cubicBezTo>
                    <a:pt x="143" y="32"/>
                    <a:pt x="111" y="0"/>
                    <a:pt x="71" y="0"/>
                  </a:cubicBezTo>
                  <a:cubicBezTo>
                    <a:pt x="32" y="0"/>
                    <a:pt x="0" y="32"/>
                    <a:pt x="0" y="70"/>
                  </a:cubicBezTo>
                  <a:cubicBezTo>
                    <a:pt x="0" y="109"/>
                    <a:pt x="32" y="141"/>
                    <a:pt x="71" y="141"/>
                  </a:cubicBezTo>
                  <a:close/>
                  <a:moveTo>
                    <a:pt x="71" y="4"/>
                  </a:moveTo>
                  <a:cubicBezTo>
                    <a:pt x="108" y="4"/>
                    <a:pt x="139" y="34"/>
                    <a:pt x="139" y="70"/>
                  </a:cubicBezTo>
                  <a:cubicBezTo>
                    <a:pt x="139" y="107"/>
                    <a:pt x="108" y="137"/>
                    <a:pt x="71" y="137"/>
                  </a:cubicBezTo>
                  <a:cubicBezTo>
                    <a:pt x="34" y="137"/>
                    <a:pt x="4" y="107"/>
                    <a:pt x="4" y="70"/>
                  </a:cubicBezTo>
                  <a:cubicBezTo>
                    <a:pt x="4" y="34"/>
                    <a:pt x="34" y="4"/>
                    <a:pt x="7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8" name="Freeform 9"/>
            <p:cNvSpPr>
              <a:spLocks noEditPoints="1"/>
            </p:cNvSpPr>
            <p:nvPr/>
          </p:nvSpPr>
          <p:spPr bwMode="auto">
            <a:xfrm>
              <a:off x="5441" y="1498"/>
              <a:ext cx="189" cy="187"/>
            </a:xfrm>
            <a:custGeom>
              <a:avLst/>
              <a:gdLst>
                <a:gd name="T0" fmla="*/ 112 w 112"/>
                <a:gd name="T1" fmla="*/ 56 h 111"/>
                <a:gd name="T2" fmla="*/ 56 w 112"/>
                <a:gd name="T3" fmla="*/ 0 h 111"/>
                <a:gd name="T4" fmla="*/ 0 w 112"/>
                <a:gd name="T5" fmla="*/ 56 h 111"/>
                <a:gd name="T6" fmla="*/ 56 w 112"/>
                <a:gd name="T7" fmla="*/ 111 h 111"/>
                <a:gd name="T8" fmla="*/ 112 w 112"/>
                <a:gd name="T9" fmla="*/ 56 h 111"/>
                <a:gd name="T10" fmla="*/ 11 w 112"/>
                <a:gd name="T11" fmla="*/ 56 h 111"/>
                <a:gd name="T12" fmla="*/ 56 w 112"/>
                <a:gd name="T13" fmla="*/ 11 h 111"/>
                <a:gd name="T14" fmla="*/ 102 w 112"/>
                <a:gd name="T15" fmla="*/ 56 h 111"/>
                <a:gd name="T16" fmla="*/ 56 w 112"/>
                <a:gd name="T17" fmla="*/ 101 h 111"/>
                <a:gd name="T18" fmla="*/ 11 w 112"/>
                <a:gd name="T19"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1">
                  <a:moveTo>
                    <a:pt x="112" y="56"/>
                  </a:moveTo>
                  <a:cubicBezTo>
                    <a:pt x="112" y="25"/>
                    <a:pt x="87" y="0"/>
                    <a:pt x="56" y="0"/>
                  </a:cubicBezTo>
                  <a:cubicBezTo>
                    <a:pt x="25" y="0"/>
                    <a:pt x="0" y="25"/>
                    <a:pt x="0" y="56"/>
                  </a:cubicBezTo>
                  <a:cubicBezTo>
                    <a:pt x="0" y="86"/>
                    <a:pt x="25" y="111"/>
                    <a:pt x="56" y="111"/>
                  </a:cubicBezTo>
                  <a:cubicBezTo>
                    <a:pt x="87" y="111"/>
                    <a:pt x="112" y="86"/>
                    <a:pt x="112" y="56"/>
                  </a:cubicBezTo>
                  <a:close/>
                  <a:moveTo>
                    <a:pt x="11" y="56"/>
                  </a:moveTo>
                  <a:cubicBezTo>
                    <a:pt x="11" y="31"/>
                    <a:pt x="31" y="11"/>
                    <a:pt x="56" y="11"/>
                  </a:cubicBezTo>
                  <a:cubicBezTo>
                    <a:pt x="81" y="11"/>
                    <a:pt x="102" y="31"/>
                    <a:pt x="102" y="56"/>
                  </a:cubicBezTo>
                  <a:cubicBezTo>
                    <a:pt x="102" y="80"/>
                    <a:pt x="81" y="101"/>
                    <a:pt x="56" y="101"/>
                  </a:cubicBezTo>
                  <a:cubicBezTo>
                    <a:pt x="31" y="101"/>
                    <a:pt x="11" y="80"/>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9" name="Oval 10"/>
            <p:cNvSpPr>
              <a:spLocks noChangeArrowheads="1"/>
            </p:cNvSpPr>
            <p:nvPr/>
          </p:nvSpPr>
          <p:spPr bwMode="auto">
            <a:xfrm>
              <a:off x="2943" y="640"/>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0" name="Freeform 11"/>
            <p:cNvSpPr>
              <a:spLocks noEditPoints="1"/>
            </p:cNvSpPr>
            <p:nvPr/>
          </p:nvSpPr>
          <p:spPr bwMode="auto">
            <a:xfrm>
              <a:off x="2074" y="-2"/>
              <a:ext cx="3877" cy="2555"/>
            </a:xfrm>
            <a:custGeom>
              <a:avLst/>
              <a:gdLst>
                <a:gd name="T0" fmla="*/ 425 w 2293"/>
                <a:gd name="T1" fmla="*/ 226 h 1510"/>
                <a:gd name="T2" fmla="*/ 327 w 2293"/>
                <a:gd name="T3" fmla="*/ 320 h 1510"/>
                <a:gd name="T4" fmla="*/ 726 w 2293"/>
                <a:gd name="T5" fmla="*/ 424 h 1510"/>
                <a:gd name="T6" fmla="*/ 1311 w 2293"/>
                <a:gd name="T7" fmla="*/ 457 h 1510"/>
                <a:gd name="T8" fmla="*/ 1374 w 2293"/>
                <a:gd name="T9" fmla="*/ 550 h 1510"/>
                <a:gd name="T10" fmla="*/ 1068 w 2293"/>
                <a:gd name="T11" fmla="*/ 571 h 1510"/>
                <a:gd name="T12" fmla="*/ 1571 w 2293"/>
                <a:gd name="T13" fmla="*/ 457 h 1510"/>
                <a:gd name="T14" fmla="*/ 1525 w 2293"/>
                <a:gd name="T15" fmla="*/ 708 h 1510"/>
                <a:gd name="T16" fmla="*/ 1395 w 2293"/>
                <a:gd name="T17" fmla="*/ 934 h 1510"/>
                <a:gd name="T18" fmla="*/ 1623 w 2293"/>
                <a:gd name="T19" fmla="*/ 611 h 1510"/>
                <a:gd name="T20" fmla="*/ 1755 w 2293"/>
                <a:gd name="T21" fmla="*/ 858 h 1510"/>
                <a:gd name="T22" fmla="*/ 1703 w 2293"/>
                <a:gd name="T23" fmla="*/ 769 h 1510"/>
                <a:gd name="T24" fmla="*/ 1596 w 2293"/>
                <a:gd name="T25" fmla="*/ 1196 h 1510"/>
                <a:gd name="T26" fmla="*/ 1527 w 2293"/>
                <a:gd name="T27" fmla="*/ 1288 h 1510"/>
                <a:gd name="T28" fmla="*/ 1607 w 2293"/>
                <a:gd name="T29" fmla="*/ 1019 h 1510"/>
                <a:gd name="T30" fmla="*/ 1635 w 2293"/>
                <a:gd name="T31" fmla="*/ 1331 h 1510"/>
                <a:gd name="T32" fmla="*/ 1840 w 2293"/>
                <a:gd name="T33" fmla="*/ 972 h 1510"/>
                <a:gd name="T34" fmla="*/ 1939 w 2293"/>
                <a:gd name="T35" fmla="*/ 1331 h 1510"/>
                <a:gd name="T36" fmla="*/ 1964 w 2293"/>
                <a:gd name="T37" fmla="*/ 1510 h 1510"/>
                <a:gd name="T38" fmla="*/ 1989 w 2293"/>
                <a:gd name="T39" fmla="*/ 1331 h 1510"/>
                <a:gd name="T40" fmla="*/ 1850 w 2293"/>
                <a:gd name="T41" fmla="*/ 972 h 1510"/>
                <a:gd name="T42" fmla="*/ 1879 w 2293"/>
                <a:gd name="T43" fmla="*/ 685 h 1510"/>
                <a:gd name="T44" fmla="*/ 2253 w 2293"/>
                <a:gd name="T45" fmla="*/ 680 h 1510"/>
                <a:gd name="T46" fmla="*/ 2056 w 2293"/>
                <a:gd name="T47" fmla="*/ 657 h 1510"/>
                <a:gd name="T48" fmla="*/ 2033 w 2293"/>
                <a:gd name="T49" fmla="*/ 269 h 1510"/>
                <a:gd name="T50" fmla="*/ 2268 w 2293"/>
                <a:gd name="T51" fmla="*/ 36 h 1510"/>
                <a:gd name="T52" fmla="*/ 2259 w 2293"/>
                <a:gd name="T53" fmla="*/ 22 h 1510"/>
                <a:gd name="T54" fmla="*/ 1845 w 2293"/>
                <a:gd name="T55" fmla="*/ 191 h 1510"/>
                <a:gd name="T56" fmla="*/ 1681 w 2293"/>
                <a:gd name="T57" fmla="*/ 282 h 1510"/>
                <a:gd name="T58" fmla="*/ 1272 w 2293"/>
                <a:gd name="T59" fmla="*/ 16 h 1510"/>
                <a:gd name="T60" fmla="*/ 1265 w 2293"/>
                <a:gd name="T61" fmla="*/ 30 h 1510"/>
                <a:gd name="T62" fmla="*/ 1216 w 2293"/>
                <a:gd name="T63" fmla="*/ 16 h 1510"/>
                <a:gd name="T64" fmla="*/ 1209 w 2293"/>
                <a:gd name="T65" fmla="*/ 30 h 1510"/>
                <a:gd name="T66" fmla="*/ 1138 w 2293"/>
                <a:gd name="T67" fmla="*/ 204 h 1510"/>
                <a:gd name="T68" fmla="*/ 1391 w 2293"/>
                <a:gd name="T69" fmla="*/ 210 h 1510"/>
                <a:gd name="T70" fmla="*/ 1448 w 2293"/>
                <a:gd name="T71" fmla="*/ 209 h 1510"/>
                <a:gd name="T72" fmla="*/ 1840 w 2293"/>
                <a:gd name="T73" fmla="*/ 687 h 1510"/>
                <a:gd name="T74" fmla="*/ 1360 w 2293"/>
                <a:gd name="T75" fmla="*/ 447 h 1510"/>
                <a:gd name="T76" fmla="*/ 948 w 2293"/>
                <a:gd name="T77" fmla="*/ 315 h 1510"/>
                <a:gd name="T78" fmla="*/ 515 w 2293"/>
                <a:gd name="T79" fmla="*/ 315 h 1510"/>
                <a:gd name="T80" fmla="*/ 0 w 2293"/>
                <a:gd name="T81" fmla="*/ 231 h 1510"/>
                <a:gd name="T82" fmla="*/ 1273 w 2293"/>
                <a:gd name="T83" fmla="*/ 853 h 1510"/>
                <a:gd name="T84" fmla="*/ 1516 w 2293"/>
                <a:gd name="T85" fmla="*/ 853 h 1510"/>
                <a:gd name="T86" fmla="*/ 1765 w 2293"/>
                <a:gd name="T87" fmla="*/ 826 h 1510"/>
                <a:gd name="T88" fmla="*/ 1869 w 2293"/>
                <a:gd name="T89" fmla="*/ 783 h 1510"/>
                <a:gd name="T90" fmla="*/ 1869 w 2293"/>
                <a:gd name="T91" fmla="*/ 783 h 1510"/>
                <a:gd name="T92" fmla="*/ 2039 w 2293"/>
                <a:gd name="T93" fmla="*/ 452 h 1510"/>
                <a:gd name="T94" fmla="*/ 1840 w 2293"/>
                <a:gd name="T95" fmla="*/ 643 h 1510"/>
                <a:gd name="T96" fmla="*/ 1845 w 2293"/>
                <a:gd name="T97" fmla="*/ 227 h 1510"/>
                <a:gd name="T98" fmla="*/ 2043 w 2293"/>
                <a:gd name="T99" fmla="*/ 452 h 1510"/>
                <a:gd name="T100" fmla="*/ 1845 w 2293"/>
                <a:gd name="T101" fmla="*/ 227 h 1510"/>
                <a:gd name="T102" fmla="*/ 1647 w 2293"/>
                <a:gd name="T103" fmla="*/ 452 h 1510"/>
                <a:gd name="T104" fmla="*/ 726 w 2293"/>
                <a:gd name="T105" fmla="*/ 227 h 1510"/>
                <a:gd name="T106" fmla="*/ 726 w 2293"/>
                <a:gd name="T107" fmla="*/ 227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93" h="1510">
                  <a:moveTo>
                    <a:pt x="25" y="255"/>
                  </a:moveTo>
                  <a:cubicBezTo>
                    <a:pt x="39" y="255"/>
                    <a:pt x="50" y="244"/>
                    <a:pt x="50" y="231"/>
                  </a:cubicBezTo>
                  <a:cubicBezTo>
                    <a:pt x="50" y="229"/>
                    <a:pt x="50" y="227"/>
                    <a:pt x="50" y="226"/>
                  </a:cubicBezTo>
                  <a:cubicBezTo>
                    <a:pt x="425" y="226"/>
                    <a:pt x="425" y="226"/>
                    <a:pt x="425" y="226"/>
                  </a:cubicBezTo>
                  <a:cubicBezTo>
                    <a:pt x="502" y="315"/>
                    <a:pt x="502" y="315"/>
                    <a:pt x="502" y="315"/>
                  </a:cubicBezTo>
                  <a:cubicBezTo>
                    <a:pt x="360" y="315"/>
                    <a:pt x="360" y="315"/>
                    <a:pt x="360" y="315"/>
                  </a:cubicBezTo>
                  <a:cubicBezTo>
                    <a:pt x="358" y="309"/>
                    <a:pt x="351" y="304"/>
                    <a:pt x="344" y="304"/>
                  </a:cubicBezTo>
                  <a:cubicBezTo>
                    <a:pt x="335" y="304"/>
                    <a:pt x="327" y="311"/>
                    <a:pt x="327" y="320"/>
                  </a:cubicBezTo>
                  <a:cubicBezTo>
                    <a:pt x="327" y="329"/>
                    <a:pt x="335" y="337"/>
                    <a:pt x="344" y="337"/>
                  </a:cubicBezTo>
                  <a:cubicBezTo>
                    <a:pt x="351" y="337"/>
                    <a:pt x="358" y="332"/>
                    <a:pt x="360" y="326"/>
                  </a:cubicBezTo>
                  <a:cubicBezTo>
                    <a:pt x="621" y="326"/>
                    <a:pt x="621" y="326"/>
                    <a:pt x="621" y="326"/>
                  </a:cubicBezTo>
                  <a:cubicBezTo>
                    <a:pt x="624" y="380"/>
                    <a:pt x="670" y="424"/>
                    <a:pt x="726" y="424"/>
                  </a:cubicBezTo>
                  <a:cubicBezTo>
                    <a:pt x="782" y="424"/>
                    <a:pt x="829" y="380"/>
                    <a:pt x="831" y="326"/>
                  </a:cubicBezTo>
                  <a:cubicBezTo>
                    <a:pt x="944" y="326"/>
                    <a:pt x="944" y="326"/>
                    <a:pt x="944" y="326"/>
                  </a:cubicBezTo>
                  <a:cubicBezTo>
                    <a:pt x="1077" y="457"/>
                    <a:pt x="1077" y="457"/>
                    <a:pt x="1077" y="457"/>
                  </a:cubicBezTo>
                  <a:cubicBezTo>
                    <a:pt x="1311" y="457"/>
                    <a:pt x="1311" y="457"/>
                    <a:pt x="1311" y="457"/>
                  </a:cubicBezTo>
                  <a:cubicBezTo>
                    <a:pt x="1314" y="468"/>
                    <a:pt x="1324" y="477"/>
                    <a:pt x="1336" y="477"/>
                  </a:cubicBezTo>
                  <a:cubicBezTo>
                    <a:pt x="1348" y="477"/>
                    <a:pt x="1358" y="468"/>
                    <a:pt x="1360" y="457"/>
                  </a:cubicBezTo>
                  <a:cubicBezTo>
                    <a:pt x="1468" y="457"/>
                    <a:pt x="1468" y="457"/>
                    <a:pt x="1468" y="457"/>
                  </a:cubicBezTo>
                  <a:cubicBezTo>
                    <a:pt x="1374" y="550"/>
                    <a:pt x="1374" y="550"/>
                    <a:pt x="1374" y="550"/>
                  </a:cubicBezTo>
                  <a:cubicBezTo>
                    <a:pt x="1084" y="550"/>
                    <a:pt x="1084" y="550"/>
                    <a:pt x="1084" y="550"/>
                  </a:cubicBezTo>
                  <a:cubicBezTo>
                    <a:pt x="1082" y="543"/>
                    <a:pt x="1075" y="539"/>
                    <a:pt x="1068" y="539"/>
                  </a:cubicBezTo>
                  <a:cubicBezTo>
                    <a:pt x="1059" y="539"/>
                    <a:pt x="1051" y="546"/>
                    <a:pt x="1051" y="555"/>
                  </a:cubicBezTo>
                  <a:cubicBezTo>
                    <a:pt x="1051" y="564"/>
                    <a:pt x="1059" y="571"/>
                    <a:pt x="1068" y="571"/>
                  </a:cubicBezTo>
                  <a:cubicBezTo>
                    <a:pt x="1075" y="571"/>
                    <a:pt x="1082" y="567"/>
                    <a:pt x="1084" y="560"/>
                  </a:cubicBezTo>
                  <a:cubicBezTo>
                    <a:pt x="1378" y="560"/>
                    <a:pt x="1378" y="560"/>
                    <a:pt x="1378" y="560"/>
                  </a:cubicBezTo>
                  <a:cubicBezTo>
                    <a:pt x="1483" y="457"/>
                    <a:pt x="1483" y="457"/>
                    <a:pt x="1483" y="457"/>
                  </a:cubicBezTo>
                  <a:cubicBezTo>
                    <a:pt x="1571" y="457"/>
                    <a:pt x="1571" y="457"/>
                    <a:pt x="1571" y="457"/>
                  </a:cubicBezTo>
                  <a:cubicBezTo>
                    <a:pt x="1572" y="511"/>
                    <a:pt x="1589" y="561"/>
                    <a:pt x="1617" y="603"/>
                  </a:cubicBezTo>
                  <a:cubicBezTo>
                    <a:pt x="1617" y="603"/>
                    <a:pt x="1617" y="603"/>
                    <a:pt x="1617" y="603"/>
                  </a:cubicBezTo>
                  <a:cubicBezTo>
                    <a:pt x="1517" y="701"/>
                    <a:pt x="1517" y="701"/>
                    <a:pt x="1517" y="701"/>
                  </a:cubicBezTo>
                  <a:cubicBezTo>
                    <a:pt x="1525" y="708"/>
                    <a:pt x="1525" y="708"/>
                    <a:pt x="1525" y="708"/>
                  </a:cubicBezTo>
                  <a:cubicBezTo>
                    <a:pt x="1395" y="634"/>
                    <a:pt x="1395" y="634"/>
                    <a:pt x="1395" y="634"/>
                  </a:cubicBezTo>
                  <a:cubicBezTo>
                    <a:pt x="1263" y="709"/>
                    <a:pt x="1263" y="709"/>
                    <a:pt x="1263" y="709"/>
                  </a:cubicBezTo>
                  <a:cubicBezTo>
                    <a:pt x="1263" y="859"/>
                    <a:pt x="1263" y="859"/>
                    <a:pt x="1263" y="859"/>
                  </a:cubicBezTo>
                  <a:cubicBezTo>
                    <a:pt x="1395" y="934"/>
                    <a:pt x="1395" y="934"/>
                    <a:pt x="1395" y="934"/>
                  </a:cubicBezTo>
                  <a:cubicBezTo>
                    <a:pt x="1526" y="859"/>
                    <a:pt x="1526" y="859"/>
                    <a:pt x="1526" y="859"/>
                  </a:cubicBezTo>
                  <a:cubicBezTo>
                    <a:pt x="1526" y="709"/>
                    <a:pt x="1526" y="709"/>
                    <a:pt x="1526" y="709"/>
                  </a:cubicBezTo>
                  <a:cubicBezTo>
                    <a:pt x="1525" y="708"/>
                    <a:pt x="1525" y="708"/>
                    <a:pt x="1525" y="708"/>
                  </a:cubicBezTo>
                  <a:cubicBezTo>
                    <a:pt x="1623" y="611"/>
                    <a:pt x="1623" y="611"/>
                    <a:pt x="1623" y="611"/>
                  </a:cubicBezTo>
                  <a:cubicBezTo>
                    <a:pt x="1672" y="677"/>
                    <a:pt x="1751" y="721"/>
                    <a:pt x="1840" y="723"/>
                  </a:cubicBezTo>
                  <a:cubicBezTo>
                    <a:pt x="1840" y="772"/>
                    <a:pt x="1840" y="772"/>
                    <a:pt x="1840" y="772"/>
                  </a:cubicBezTo>
                  <a:cubicBezTo>
                    <a:pt x="1755" y="821"/>
                    <a:pt x="1755" y="821"/>
                    <a:pt x="1755" y="821"/>
                  </a:cubicBezTo>
                  <a:cubicBezTo>
                    <a:pt x="1755" y="858"/>
                    <a:pt x="1755" y="858"/>
                    <a:pt x="1755" y="858"/>
                  </a:cubicBezTo>
                  <a:cubicBezTo>
                    <a:pt x="1680" y="932"/>
                    <a:pt x="1680" y="932"/>
                    <a:pt x="1680" y="932"/>
                  </a:cubicBezTo>
                  <a:cubicBezTo>
                    <a:pt x="1680" y="807"/>
                    <a:pt x="1680" y="807"/>
                    <a:pt x="1680" y="807"/>
                  </a:cubicBezTo>
                  <a:cubicBezTo>
                    <a:pt x="1711" y="776"/>
                    <a:pt x="1711" y="776"/>
                    <a:pt x="1711" y="776"/>
                  </a:cubicBezTo>
                  <a:cubicBezTo>
                    <a:pt x="1703" y="769"/>
                    <a:pt x="1703" y="769"/>
                    <a:pt x="1703" y="769"/>
                  </a:cubicBezTo>
                  <a:cubicBezTo>
                    <a:pt x="1669" y="803"/>
                    <a:pt x="1669" y="803"/>
                    <a:pt x="1669" y="803"/>
                  </a:cubicBezTo>
                  <a:cubicBezTo>
                    <a:pt x="1669" y="943"/>
                    <a:pt x="1669" y="943"/>
                    <a:pt x="1669" y="943"/>
                  </a:cubicBezTo>
                  <a:cubicBezTo>
                    <a:pt x="1596" y="1015"/>
                    <a:pt x="1596" y="1015"/>
                    <a:pt x="1596" y="1015"/>
                  </a:cubicBezTo>
                  <a:cubicBezTo>
                    <a:pt x="1596" y="1196"/>
                    <a:pt x="1596" y="1196"/>
                    <a:pt x="1596" y="1196"/>
                  </a:cubicBezTo>
                  <a:cubicBezTo>
                    <a:pt x="1535" y="1257"/>
                    <a:pt x="1535" y="1257"/>
                    <a:pt x="1535" y="1257"/>
                  </a:cubicBezTo>
                  <a:cubicBezTo>
                    <a:pt x="1533" y="1256"/>
                    <a:pt x="1530" y="1255"/>
                    <a:pt x="1527" y="1255"/>
                  </a:cubicBezTo>
                  <a:cubicBezTo>
                    <a:pt x="1518" y="1255"/>
                    <a:pt x="1511" y="1262"/>
                    <a:pt x="1511" y="1271"/>
                  </a:cubicBezTo>
                  <a:cubicBezTo>
                    <a:pt x="1511" y="1280"/>
                    <a:pt x="1518" y="1288"/>
                    <a:pt x="1527" y="1288"/>
                  </a:cubicBezTo>
                  <a:cubicBezTo>
                    <a:pt x="1537" y="1288"/>
                    <a:pt x="1544" y="1280"/>
                    <a:pt x="1544" y="1271"/>
                  </a:cubicBezTo>
                  <a:cubicBezTo>
                    <a:pt x="1544" y="1269"/>
                    <a:pt x="1543" y="1266"/>
                    <a:pt x="1542" y="1264"/>
                  </a:cubicBezTo>
                  <a:cubicBezTo>
                    <a:pt x="1607" y="1200"/>
                    <a:pt x="1607" y="1200"/>
                    <a:pt x="1607" y="1200"/>
                  </a:cubicBezTo>
                  <a:cubicBezTo>
                    <a:pt x="1607" y="1019"/>
                    <a:pt x="1607" y="1019"/>
                    <a:pt x="1607" y="1019"/>
                  </a:cubicBezTo>
                  <a:cubicBezTo>
                    <a:pt x="1755" y="873"/>
                    <a:pt x="1755" y="873"/>
                    <a:pt x="1755" y="873"/>
                  </a:cubicBezTo>
                  <a:cubicBezTo>
                    <a:pt x="1755" y="918"/>
                    <a:pt x="1755" y="918"/>
                    <a:pt x="1755" y="918"/>
                  </a:cubicBezTo>
                  <a:cubicBezTo>
                    <a:pt x="1635" y="1037"/>
                    <a:pt x="1635" y="1037"/>
                    <a:pt x="1635" y="1037"/>
                  </a:cubicBezTo>
                  <a:cubicBezTo>
                    <a:pt x="1635" y="1331"/>
                    <a:pt x="1635" y="1331"/>
                    <a:pt x="1635" y="1331"/>
                  </a:cubicBezTo>
                  <a:cubicBezTo>
                    <a:pt x="1645" y="1331"/>
                    <a:pt x="1645" y="1331"/>
                    <a:pt x="1645" y="1331"/>
                  </a:cubicBezTo>
                  <a:cubicBezTo>
                    <a:pt x="1645" y="1041"/>
                    <a:pt x="1645" y="1041"/>
                    <a:pt x="1645" y="1041"/>
                  </a:cubicBezTo>
                  <a:cubicBezTo>
                    <a:pt x="1761" y="927"/>
                    <a:pt x="1761" y="927"/>
                    <a:pt x="1761" y="927"/>
                  </a:cubicBezTo>
                  <a:cubicBezTo>
                    <a:pt x="1840" y="972"/>
                    <a:pt x="1840" y="972"/>
                    <a:pt x="1840" y="972"/>
                  </a:cubicBezTo>
                  <a:cubicBezTo>
                    <a:pt x="1840" y="1077"/>
                    <a:pt x="1840" y="1077"/>
                    <a:pt x="1840" y="1077"/>
                  </a:cubicBezTo>
                  <a:cubicBezTo>
                    <a:pt x="1959" y="1194"/>
                    <a:pt x="1959" y="1194"/>
                    <a:pt x="1959" y="1194"/>
                  </a:cubicBezTo>
                  <a:cubicBezTo>
                    <a:pt x="1959" y="1307"/>
                    <a:pt x="1959" y="1307"/>
                    <a:pt x="1959" y="1307"/>
                  </a:cubicBezTo>
                  <a:cubicBezTo>
                    <a:pt x="1948" y="1309"/>
                    <a:pt x="1939" y="1319"/>
                    <a:pt x="1939" y="1331"/>
                  </a:cubicBezTo>
                  <a:cubicBezTo>
                    <a:pt x="1939" y="1343"/>
                    <a:pt x="1948" y="1353"/>
                    <a:pt x="1959" y="1355"/>
                  </a:cubicBezTo>
                  <a:cubicBezTo>
                    <a:pt x="1959" y="1479"/>
                    <a:pt x="1959" y="1479"/>
                    <a:pt x="1959" y="1479"/>
                  </a:cubicBezTo>
                  <a:cubicBezTo>
                    <a:pt x="1953" y="1481"/>
                    <a:pt x="1948" y="1487"/>
                    <a:pt x="1948" y="1494"/>
                  </a:cubicBezTo>
                  <a:cubicBezTo>
                    <a:pt x="1948" y="1503"/>
                    <a:pt x="1955" y="1510"/>
                    <a:pt x="1964" y="1510"/>
                  </a:cubicBezTo>
                  <a:cubicBezTo>
                    <a:pt x="1974" y="1510"/>
                    <a:pt x="1981" y="1503"/>
                    <a:pt x="1981" y="1494"/>
                  </a:cubicBezTo>
                  <a:cubicBezTo>
                    <a:pt x="1981" y="1487"/>
                    <a:pt x="1976" y="1481"/>
                    <a:pt x="1969" y="1479"/>
                  </a:cubicBezTo>
                  <a:cubicBezTo>
                    <a:pt x="1969" y="1355"/>
                    <a:pt x="1969" y="1355"/>
                    <a:pt x="1969" y="1355"/>
                  </a:cubicBezTo>
                  <a:cubicBezTo>
                    <a:pt x="1981" y="1353"/>
                    <a:pt x="1989" y="1343"/>
                    <a:pt x="1989" y="1331"/>
                  </a:cubicBezTo>
                  <a:cubicBezTo>
                    <a:pt x="1989" y="1319"/>
                    <a:pt x="1981" y="1309"/>
                    <a:pt x="1969" y="1307"/>
                  </a:cubicBezTo>
                  <a:cubicBezTo>
                    <a:pt x="1969" y="1190"/>
                    <a:pt x="1969" y="1190"/>
                    <a:pt x="1969" y="1190"/>
                  </a:cubicBezTo>
                  <a:cubicBezTo>
                    <a:pt x="1850" y="1073"/>
                    <a:pt x="1850" y="1073"/>
                    <a:pt x="1850" y="1073"/>
                  </a:cubicBezTo>
                  <a:cubicBezTo>
                    <a:pt x="1850" y="972"/>
                    <a:pt x="1850" y="972"/>
                    <a:pt x="1850" y="972"/>
                  </a:cubicBezTo>
                  <a:cubicBezTo>
                    <a:pt x="1936" y="923"/>
                    <a:pt x="1936" y="923"/>
                    <a:pt x="1936" y="923"/>
                  </a:cubicBezTo>
                  <a:cubicBezTo>
                    <a:pt x="1936" y="821"/>
                    <a:pt x="1936" y="821"/>
                    <a:pt x="1936" y="821"/>
                  </a:cubicBezTo>
                  <a:cubicBezTo>
                    <a:pt x="1879" y="788"/>
                    <a:pt x="1879" y="788"/>
                    <a:pt x="1879" y="788"/>
                  </a:cubicBezTo>
                  <a:cubicBezTo>
                    <a:pt x="1879" y="685"/>
                    <a:pt x="1879" y="685"/>
                    <a:pt x="1879" y="685"/>
                  </a:cubicBezTo>
                  <a:cubicBezTo>
                    <a:pt x="1928" y="678"/>
                    <a:pt x="1973" y="656"/>
                    <a:pt x="2007" y="624"/>
                  </a:cubicBezTo>
                  <a:cubicBezTo>
                    <a:pt x="2051" y="667"/>
                    <a:pt x="2051" y="667"/>
                    <a:pt x="2051" y="667"/>
                  </a:cubicBezTo>
                  <a:cubicBezTo>
                    <a:pt x="2237" y="667"/>
                    <a:pt x="2237" y="667"/>
                    <a:pt x="2237" y="667"/>
                  </a:cubicBezTo>
                  <a:cubicBezTo>
                    <a:pt x="2238" y="675"/>
                    <a:pt x="2245" y="680"/>
                    <a:pt x="2253" y="680"/>
                  </a:cubicBezTo>
                  <a:cubicBezTo>
                    <a:pt x="2262" y="680"/>
                    <a:pt x="2269" y="673"/>
                    <a:pt x="2269" y="664"/>
                  </a:cubicBezTo>
                  <a:cubicBezTo>
                    <a:pt x="2269" y="655"/>
                    <a:pt x="2262" y="647"/>
                    <a:pt x="2253" y="647"/>
                  </a:cubicBezTo>
                  <a:cubicBezTo>
                    <a:pt x="2246" y="647"/>
                    <a:pt x="2240" y="651"/>
                    <a:pt x="2237" y="657"/>
                  </a:cubicBezTo>
                  <a:cubicBezTo>
                    <a:pt x="2056" y="657"/>
                    <a:pt x="2056" y="657"/>
                    <a:pt x="2056" y="657"/>
                  </a:cubicBezTo>
                  <a:cubicBezTo>
                    <a:pt x="2015" y="617"/>
                    <a:pt x="2015" y="617"/>
                    <a:pt x="2015" y="617"/>
                  </a:cubicBezTo>
                  <a:cubicBezTo>
                    <a:pt x="2057" y="574"/>
                    <a:pt x="2084" y="516"/>
                    <a:pt x="2084" y="452"/>
                  </a:cubicBezTo>
                  <a:cubicBezTo>
                    <a:pt x="2084" y="388"/>
                    <a:pt x="2057" y="329"/>
                    <a:pt x="2015" y="287"/>
                  </a:cubicBezTo>
                  <a:cubicBezTo>
                    <a:pt x="2033" y="269"/>
                    <a:pt x="2033" y="269"/>
                    <a:pt x="2033" y="269"/>
                  </a:cubicBezTo>
                  <a:cubicBezTo>
                    <a:pt x="2080" y="316"/>
                    <a:pt x="2110" y="380"/>
                    <a:pt x="2110" y="452"/>
                  </a:cubicBezTo>
                  <a:cubicBezTo>
                    <a:pt x="2120" y="452"/>
                    <a:pt x="2120" y="452"/>
                    <a:pt x="2120" y="452"/>
                  </a:cubicBezTo>
                  <a:cubicBezTo>
                    <a:pt x="2120" y="378"/>
                    <a:pt x="2089" y="310"/>
                    <a:pt x="2040" y="261"/>
                  </a:cubicBezTo>
                  <a:cubicBezTo>
                    <a:pt x="2268" y="36"/>
                    <a:pt x="2268" y="36"/>
                    <a:pt x="2268" y="36"/>
                  </a:cubicBezTo>
                  <a:cubicBezTo>
                    <a:pt x="2271" y="38"/>
                    <a:pt x="2273" y="38"/>
                    <a:pt x="2276" y="38"/>
                  </a:cubicBezTo>
                  <a:cubicBezTo>
                    <a:pt x="2285" y="38"/>
                    <a:pt x="2293" y="31"/>
                    <a:pt x="2293" y="22"/>
                  </a:cubicBezTo>
                  <a:cubicBezTo>
                    <a:pt x="2293" y="13"/>
                    <a:pt x="2285" y="6"/>
                    <a:pt x="2276" y="6"/>
                  </a:cubicBezTo>
                  <a:cubicBezTo>
                    <a:pt x="2267" y="6"/>
                    <a:pt x="2259" y="13"/>
                    <a:pt x="2259" y="22"/>
                  </a:cubicBezTo>
                  <a:cubicBezTo>
                    <a:pt x="2259" y="25"/>
                    <a:pt x="2260" y="27"/>
                    <a:pt x="2261" y="29"/>
                  </a:cubicBezTo>
                  <a:cubicBezTo>
                    <a:pt x="2033" y="254"/>
                    <a:pt x="2033" y="254"/>
                    <a:pt x="2033" y="254"/>
                  </a:cubicBezTo>
                  <a:cubicBezTo>
                    <a:pt x="1984" y="209"/>
                    <a:pt x="1918" y="181"/>
                    <a:pt x="1845" y="181"/>
                  </a:cubicBezTo>
                  <a:cubicBezTo>
                    <a:pt x="1845" y="191"/>
                    <a:pt x="1845" y="191"/>
                    <a:pt x="1845" y="191"/>
                  </a:cubicBezTo>
                  <a:cubicBezTo>
                    <a:pt x="1915" y="191"/>
                    <a:pt x="1978" y="218"/>
                    <a:pt x="2026" y="262"/>
                  </a:cubicBezTo>
                  <a:cubicBezTo>
                    <a:pt x="2007" y="280"/>
                    <a:pt x="2007" y="280"/>
                    <a:pt x="2007" y="280"/>
                  </a:cubicBezTo>
                  <a:cubicBezTo>
                    <a:pt x="1965" y="241"/>
                    <a:pt x="1908" y="217"/>
                    <a:pt x="1845" y="217"/>
                  </a:cubicBezTo>
                  <a:cubicBezTo>
                    <a:pt x="1781" y="217"/>
                    <a:pt x="1723" y="242"/>
                    <a:pt x="1681" y="282"/>
                  </a:cubicBezTo>
                  <a:cubicBezTo>
                    <a:pt x="1596" y="199"/>
                    <a:pt x="1596" y="199"/>
                    <a:pt x="1596" y="199"/>
                  </a:cubicBezTo>
                  <a:cubicBezTo>
                    <a:pt x="1451" y="199"/>
                    <a:pt x="1451" y="199"/>
                    <a:pt x="1451" y="199"/>
                  </a:cubicBezTo>
                  <a:cubicBezTo>
                    <a:pt x="1271" y="22"/>
                    <a:pt x="1271" y="22"/>
                    <a:pt x="1271" y="22"/>
                  </a:cubicBezTo>
                  <a:cubicBezTo>
                    <a:pt x="1272" y="20"/>
                    <a:pt x="1272" y="18"/>
                    <a:pt x="1272" y="16"/>
                  </a:cubicBezTo>
                  <a:cubicBezTo>
                    <a:pt x="1272" y="7"/>
                    <a:pt x="1265" y="0"/>
                    <a:pt x="1256" y="0"/>
                  </a:cubicBezTo>
                  <a:cubicBezTo>
                    <a:pt x="1246" y="0"/>
                    <a:pt x="1239" y="7"/>
                    <a:pt x="1239" y="16"/>
                  </a:cubicBezTo>
                  <a:cubicBezTo>
                    <a:pt x="1239" y="25"/>
                    <a:pt x="1246" y="33"/>
                    <a:pt x="1256" y="33"/>
                  </a:cubicBezTo>
                  <a:cubicBezTo>
                    <a:pt x="1259" y="33"/>
                    <a:pt x="1262" y="32"/>
                    <a:pt x="1265" y="30"/>
                  </a:cubicBezTo>
                  <a:cubicBezTo>
                    <a:pt x="1436" y="199"/>
                    <a:pt x="1436" y="199"/>
                    <a:pt x="1436" y="199"/>
                  </a:cubicBezTo>
                  <a:cubicBezTo>
                    <a:pt x="1394" y="199"/>
                    <a:pt x="1394" y="199"/>
                    <a:pt x="1394" y="199"/>
                  </a:cubicBezTo>
                  <a:cubicBezTo>
                    <a:pt x="1215" y="22"/>
                    <a:pt x="1215" y="22"/>
                    <a:pt x="1215" y="22"/>
                  </a:cubicBezTo>
                  <a:cubicBezTo>
                    <a:pt x="1216" y="20"/>
                    <a:pt x="1216" y="18"/>
                    <a:pt x="1216" y="16"/>
                  </a:cubicBezTo>
                  <a:cubicBezTo>
                    <a:pt x="1216" y="7"/>
                    <a:pt x="1209" y="0"/>
                    <a:pt x="1200" y="0"/>
                  </a:cubicBezTo>
                  <a:cubicBezTo>
                    <a:pt x="1190" y="0"/>
                    <a:pt x="1183" y="7"/>
                    <a:pt x="1183" y="16"/>
                  </a:cubicBezTo>
                  <a:cubicBezTo>
                    <a:pt x="1183" y="25"/>
                    <a:pt x="1190" y="33"/>
                    <a:pt x="1200" y="33"/>
                  </a:cubicBezTo>
                  <a:cubicBezTo>
                    <a:pt x="1203" y="33"/>
                    <a:pt x="1206" y="32"/>
                    <a:pt x="1209" y="30"/>
                  </a:cubicBezTo>
                  <a:cubicBezTo>
                    <a:pt x="1380" y="199"/>
                    <a:pt x="1380" y="199"/>
                    <a:pt x="1380" y="199"/>
                  </a:cubicBezTo>
                  <a:cubicBezTo>
                    <a:pt x="1170" y="199"/>
                    <a:pt x="1170" y="199"/>
                    <a:pt x="1170" y="199"/>
                  </a:cubicBezTo>
                  <a:cubicBezTo>
                    <a:pt x="1168" y="192"/>
                    <a:pt x="1162" y="187"/>
                    <a:pt x="1154" y="187"/>
                  </a:cubicBezTo>
                  <a:cubicBezTo>
                    <a:pt x="1145" y="187"/>
                    <a:pt x="1138" y="195"/>
                    <a:pt x="1138" y="204"/>
                  </a:cubicBezTo>
                  <a:cubicBezTo>
                    <a:pt x="1138" y="213"/>
                    <a:pt x="1145" y="220"/>
                    <a:pt x="1154" y="220"/>
                  </a:cubicBezTo>
                  <a:cubicBezTo>
                    <a:pt x="1162" y="220"/>
                    <a:pt x="1168" y="216"/>
                    <a:pt x="1170" y="209"/>
                  </a:cubicBezTo>
                  <a:cubicBezTo>
                    <a:pt x="1390" y="209"/>
                    <a:pt x="1390" y="209"/>
                    <a:pt x="1390" y="209"/>
                  </a:cubicBezTo>
                  <a:cubicBezTo>
                    <a:pt x="1391" y="210"/>
                    <a:pt x="1391" y="210"/>
                    <a:pt x="1391" y="210"/>
                  </a:cubicBezTo>
                  <a:cubicBezTo>
                    <a:pt x="1392" y="209"/>
                    <a:pt x="1392" y="209"/>
                    <a:pt x="1392" y="209"/>
                  </a:cubicBezTo>
                  <a:cubicBezTo>
                    <a:pt x="1447" y="209"/>
                    <a:pt x="1447" y="209"/>
                    <a:pt x="1447" y="209"/>
                  </a:cubicBezTo>
                  <a:cubicBezTo>
                    <a:pt x="1447" y="210"/>
                    <a:pt x="1447" y="210"/>
                    <a:pt x="1447" y="210"/>
                  </a:cubicBezTo>
                  <a:cubicBezTo>
                    <a:pt x="1448" y="209"/>
                    <a:pt x="1448" y="209"/>
                    <a:pt x="1448" y="209"/>
                  </a:cubicBezTo>
                  <a:cubicBezTo>
                    <a:pt x="1592" y="209"/>
                    <a:pt x="1592" y="209"/>
                    <a:pt x="1592" y="209"/>
                  </a:cubicBezTo>
                  <a:cubicBezTo>
                    <a:pt x="1673" y="289"/>
                    <a:pt x="1673" y="289"/>
                    <a:pt x="1673" y="289"/>
                  </a:cubicBezTo>
                  <a:cubicBezTo>
                    <a:pt x="1632" y="332"/>
                    <a:pt x="1607" y="389"/>
                    <a:pt x="1607" y="452"/>
                  </a:cubicBezTo>
                  <a:cubicBezTo>
                    <a:pt x="1607" y="580"/>
                    <a:pt x="1711" y="684"/>
                    <a:pt x="1840" y="687"/>
                  </a:cubicBezTo>
                  <a:cubicBezTo>
                    <a:pt x="1840" y="712"/>
                    <a:pt x="1840" y="712"/>
                    <a:pt x="1840" y="712"/>
                  </a:cubicBezTo>
                  <a:cubicBezTo>
                    <a:pt x="1697" y="710"/>
                    <a:pt x="1581" y="594"/>
                    <a:pt x="1581" y="452"/>
                  </a:cubicBezTo>
                  <a:cubicBezTo>
                    <a:pt x="1581" y="447"/>
                    <a:pt x="1581" y="447"/>
                    <a:pt x="1581" y="447"/>
                  </a:cubicBezTo>
                  <a:cubicBezTo>
                    <a:pt x="1360" y="447"/>
                    <a:pt x="1360" y="447"/>
                    <a:pt x="1360" y="447"/>
                  </a:cubicBezTo>
                  <a:cubicBezTo>
                    <a:pt x="1358" y="436"/>
                    <a:pt x="1348" y="427"/>
                    <a:pt x="1336" y="427"/>
                  </a:cubicBezTo>
                  <a:cubicBezTo>
                    <a:pt x="1324" y="427"/>
                    <a:pt x="1314" y="436"/>
                    <a:pt x="1311" y="447"/>
                  </a:cubicBezTo>
                  <a:cubicBezTo>
                    <a:pt x="1081" y="447"/>
                    <a:pt x="1081" y="447"/>
                    <a:pt x="1081" y="447"/>
                  </a:cubicBezTo>
                  <a:cubicBezTo>
                    <a:pt x="948" y="315"/>
                    <a:pt x="948" y="315"/>
                    <a:pt x="948" y="315"/>
                  </a:cubicBezTo>
                  <a:cubicBezTo>
                    <a:pt x="831" y="315"/>
                    <a:pt x="831" y="315"/>
                    <a:pt x="831" y="315"/>
                  </a:cubicBezTo>
                  <a:cubicBezTo>
                    <a:pt x="829" y="260"/>
                    <a:pt x="782" y="217"/>
                    <a:pt x="726" y="217"/>
                  </a:cubicBezTo>
                  <a:cubicBezTo>
                    <a:pt x="670" y="217"/>
                    <a:pt x="624" y="260"/>
                    <a:pt x="621" y="315"/>
                  </a:cubicBezTo>
                  <a:cubicBezTo>
                    <a:pt x="515" y="315"/>
                    <a:pt x="515" y="315"/>
                    <a:pt x="515" y="315"/>
                  </a:cubicBezTo>
                  <a:cubicBezTo>
                    <a:pt x="430" y="215"/>
                    <a:pt x="430" y="215"/>
                    <a:pt x="430" y="215"/>
                  </a:cubicBezTo>
                  <a:cubicBezTo>
                    <a:pt x="45" y="215"/>
                    <a:pt x="45" y="215"/>
                    <a:pt x="45" y="215"/>
                  </a:cubicBezTo>
                  <a:cubicBezTo>
                    <a:pt x="40" y="210"/>
                    <a:pt x="33" y="206"/>
                    <a:pt x="25" y="206"/>
                  </a:cubicBezTo>
                  <a:cubicBezTo>
                    <a:pt x="11" y="206"/>
                    <a:pt x="0" y="217"/>
                    <a:pt x="0" y="231"/>
                  </a:cubicBezTo>
                  <a:cubicBezTo>
                    <a:pt x="0" y="244"/>
                    <a:pt x="11" y="255"/>
                    <a:pt x="25" y="255"/>
                  </a:cubicBezTo>
                  <a:close/>
                  <a:moveTo>
                    <a:pt x="1516" y="853"/>
                  </a:moveTo>
                  <a:cubicBezTo>
                    <a:pt x="1395" y="922"/>
                    <a:pt x="1395" y="922"/>
                    <a:pt x="1395" y="922"/>
                  </a:cubicBezTo>
                  <a:cubicBezTo>
                    <a:pt x="1273" y="853"/>
                    <a:pt x="1273" y="853"/>
                    <a:pt x="1273" y="853"/>
                  </a:cubicBezTo>
                  <a:cubicBezTo>
                    <a:pt x="1273" y="715"/>
                    <a:pt x="1273" y="715"/>
                    <a:pt x="1273" y="715"/>
                  </a:cubicBezTo>
                  <a:cubicBezTo>
                    <a:pt x="1395" y="646"/>
                    <a:pt x="1395" y="646"/>
                    <a:pt x="1395" y="646"/>
                  </a:cubicBezTo>
                  <a:cubicBezTo>
                    <a:pt x="1516" y="715"/>
                    <a:pt x="1516" y="715"/>
                    <a:pt x="1516" y="715"/>
                  </a:cubicBezTo>
                  <a:lnTo>
                    <a:pt x="1516" y="853"/>
                  </a:lnTo>
                  <a:close/>
                  <a:moveTo>
                    <a:pt x="1925" y="918"/>
                  </a:moveTo>
                  <a:cubicBezTo>
                    <a:pt x="1845" y="963"/>
                    <a:pt x="1845" y="963"/>
                    <a:pt x="1845" y="963"/>
                  </a:cubicBezTo>
                  <a:cubicBezTo>
                    <a:pt x="1765" y="918"/>
                    <a:pt x="1765" y="918"/>
                    <a:pt x="1765" y="918"/>
                  </a:cubicBezTo>
                  <a:cubicBezTo>
                    <a:pt x="1765" y="826"/>
                    <a:pt x="1765" y="826"/>
                    <a:pt x="1765" y="826"/>
                  </a:cubicBezTo>
                  <a:cubicBezTo>
                    <a:pt x="1845" y="781"/>
                    <a:pt x="1845" y="781"/>
                    <a:pt x="1845" y="781"/>
                  </a:cubicBezTo>
                  <a:cubicBezTo>
                    <a:pt x="1925" y="826"/>
                    <a:pt x="1925" y="826"/>
                    <a:pt x="1925" y="826"/>
                  </a:cubicBezTo>
                  <a:lnTo>
                    <a:pt x="1925" y="918"/>
                  </a:lnTo>
                  <a:close/>
                  <a:moveTo>
                    <a:pt x="1869" y="783"/>
                  </a:moveTo>
                  <a:cubicBezTo>
                    <a:pt x="1850" y="772"/>
                    <a:pt x="1850" y="772"/>
                    <a:pt x="1850" y="772"/>
                  </a:cubicBezTo>
                  <a:cubicBezTo>
                    <a:pt x="1850" y="687"/>
                    <a:pt x="1850" y="687"/>
                    <a:pt x="1850" y="687"/>
                  </a:cubicBezTo>
                  <a:cubicBezTo>
                    <a:pt x="1857" y="687"/>
                    <a:pt x="1863" y="686"/>
                    <a:pt x="1869" y="686"/>
                  </a:cubicBezTo>
                  <a:lnTo>
                    <a:pt x="1869" y="783"/>
                  </a:lnTo>
                  <a:close/>
                  <a:moveTo>
                    <a:pt x="1850" y="450"/>
                  </a:moveTo>
                  <a:cubicBezTo>
                    <a:pt x="1712" y="313"/>
                    <a:pt x="1712" y="313"/>
                    <a:pt x="1712" y="313"/>
                  </a:cubicBezTo>
                  <a:cubicBezTo>
                    <a:pt x="1747" y="280"/>
                    <a:pt x="1794" y="260"/>
                    <a:pt x="1845" y="260"/>
                  </a:cubicBezTo>
                  <a:cubicBezTo>
                    <a:pt x="1952" y="260"/>
                    <a:pt x="2039" y="346"/>
                    <a:pt x="2039" y="452"/>
                  </a:cubicBezTo>
                  <a:cubicBezTo>
                    <a:pt x="2039" y="556"/>
                    <a:pt x="1955" y="640"/>
                    <a:pt x="1850" y="643"/>
                  </a:cubicBezTo>
                  <a:lnTo>
                    <a:pt x="1850" y="450"/>
                  </a:lnTo>
                  <a:close/>
                  <a:moveTo>
                    <a:pt x="1840" y="454"/>
                  </a:moveTo>
                  <a:cubicBezTo>
                    <a:pt x="1840" y="643"/>
                    <a:pt x="1840" y="643"/>
                    <a:pt x="1840" y="643"/>
                  </a:cubicBezTo>
                  <a:cubicBezTo>
                    <a:pt x="1735" y="640"/>
                    <a:pt x="1651" y="556"/>
                    <a:pt x="1651" y="452"/>
                  </a:cubicBezTo>
                  <a:cubicBezTo>
                    <a:pt x="1651" y="401"/>
                    <a:pt x="1671" y="355"/>
                    <a:pt x="1704" y="320"/>
                  </a:cubicBezTo>
                  <a:lnTo>
                    <a:pt x="1840" y="454"/>
                  </a:lnTo>
                  <a:close/>
                  <a:moveTo>
                    <a:pt x="1845" y="227"/>
                  </a:moveTo>
                  <a:cubicBezTo>
                    <a:pt x="1971" y="227"/>
                    <a:pt x="2073" y="328"/>
                    <a:pt x="2073" y="452"/>
                  </a:cubicBezTo>
                  <a:cubicBezTo>
                    <a:pt x="2073" y="574"/>
                    <a:pt x="1974" y="674"/>
                    <a:pt x="1850" y="677"/>
                  </a:cubicBezTo>
                  <a:cubicBezTo>
                    <a:pt x="1850" y="647"/>
                    <a:pt x="1850" y="647"/>
                    <a:pt x="1850" y="647"/>
                  </a:cubicBezTo>
                  <a:cubicBezTo>
                    <a:pt x="1957" y="645"/>
                    <a:pt x="2043" y="558"/>
                    <a:pt x="2043" y="452"/>
                  </a:cubicBezTo>
                  <a:cubicBezTo>
                    <a:pt x="2043" y="344"/>
                    <a:pt x="1955" y="256"/>
                    <a:pt x="1845" y="256"/>
                  </a:cubicBezTo>
                  <a:cubicBezTo>
                    <a:pt x="1792" y="256"/>
                    <a:pt x="1744" y="277"/>
                    <a:pt x="1709" y="310"/>
                  </a:cubicBezTo>
                  <a:cubicBezTo>
                    <a:pt x="1688" y="289"/>
                    <a:pt x="1688" y="289"/>
                    <a:pt x="1688" y="289"/>
                  </a:cubicBezTo>
                  <a:cubicBezTo>
                    <a:pt x="1729" y="251"/>
                    <a:pt x="1784" y="227"/>
                    <a:pt x="1845" y="227"/>
                  </a:cubicBezTo>
                  <a:close/>
                  <a:moveTo>
                    <a:pt x="1617" y="452"/>
                  </a:moveTo>
                  <a:cubicBezTo>
                    <a:pt x="1617" y="392"/>
                    <a:pt x="1641" y="337"/>
                    <a:pt x="1681" y="297"/>
                  </a:cubicBezTo>
                  <a:cubicBezTo>
                    <a:pt x="1702" y="317"/>
                    <a:pt x="1702" y="317"/>
                    <a:pt x="1702" y="317"/>
                  </a:cubicBezTo>
                  <a:cubicBezTo>
                    <a:pt x="1668" y="352"/>
                    <a:pt x="1647" y="400"/>
                    <a:pt x="1647" y="452"/>
                  </a:cubicBezTo>
                  <a:cubicBezTo>
                    <a:pt x="1647" y="558"/>
                    <a:pt x="1733" y="645"/>
                    <a:pt x="1840" y="647"/>
                  </a:cubicBezTo>
                  <a:cubicBezTo>
                    <a:pt x="1840" y="677"/>
                    <a:pt x="1840" y="677"/>
                    <a:pt x="1840" y="677"/>
                  </a:cubicBezTo>
                  <a:cubicBezTo>
                    <a:pt x="1717" y="674"/>
                    <a:pt x="1617" y="574"/>
                    <a:pt x="1617" y="452"/>
                  </a:cubicBezTo>
                  <a:close/>
                  <a:moveTo>
                    <a:pt x="726" y="227"/>
                  </a:moveTo>
                  <a:cubicBezTo>
                    <a:pt x="779" y="227"/>
                    <a:pt x="821" y="269"/>
                    <a:pt x="821" y="320"/>
                  </a:cubicBezTo>
                  <a:cubicBezTo>
                    <a:pt x="821" y="372"/>
                    <a:pt x="779" y="414"/>
                    <a:pt x="726" y="414"/>
                  </a:cubicBezTo>
                  <a:cubicBezTo>
                    <a:pt x="674" y="414"/>
                    <a:pt x="631" y="372"/>
                    <a:pt x="631" y="320"/>
                  </a:cubicBezTo>
                  <a:cubicBezTo>
                    <a:pt x="631" y="269"/>
                    <a:pt x="674" y="227"/>
                    <a:pt x="726" y="2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1" name="Oval 12"/>
            <p:cNvSpPr>
              <a:spLocks noChangeArrowheads="1"/>
            </p:cNvSpPr>
            <p:nvPr/>
          </p:nvSpPr>
          <p:spPr bwMode="auto">
            <a:xfrm>
              <a:off x="5031" y="1922"/>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2" name="Oval 13"/>
            <p:cNvSpPr>
              <a:spLocks noChangeArrowheads="1"/>
            </p:cNvSpPr>
            <p:nvPr/>
          </p:nvSpPr>
          <p:spPr bwMode="auto">
            <a:xfrm>
              <a:off x="5031" y="1794"/>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3" name="Oval 14"/>
            <p:cNvSpPr>
              <a:spLocks noChangeArrowheads="1"/>
            </p:cNvSpPr>
            <p:nvPr/>
          </p:nvSpPr>
          <p:spPr bwMode="auto">
            <a:xfrm>
              <a:off x="4073" y="1349"/>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4" name="Oval 15"/>
            <p:cNvSpPr>
              <a:spLocks noChangeArrowheads="1"/>
            </p:cNvSpPr>
            <p:nvPr/>
          </p:nvSpPr>
          <p:spPr bwMode="auto">
            <a:xfrm>
              <a:off x="4073" y="1222"/>
              <a:ext cx="84"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5" name="Oval 16"/>
            <p:cNvSpPr>
              <a:spLocks noChangeArrowheads="1"/>
            </p:cNvSpPr>
            <p:nvPr/>
          </p:nvSpPr>
          <p:spPr bwMode="auto">
            <a:xfrm>
              <a:off x="5508" y="1564"/>
              <a:ext cx="56" cy="5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6" name="Freeform 17"/>
            <p:cNvSpPr>
              <a:spLocks noEditPoints="1"/>
            </p:cNvSpPr>
            <p:nvPr/>
          </p:nvSpPr>
          <p:spPr bwMode="auto">
            <a:xfrm>
              <a:off x="5099" y="10"/>
              <a:ext cx="189" cy="186"/>
            </a:xfrm>
            <a:custGeom>
              <a:avLst/>
              <a:gdLst>
                <a:gd name="T0" fmla="*/ 56 w 112"/>
                <a:gd name="T1" fmla="*/ 110 h 110"/>
                <a:gd name="T2" fmla="*/ 112 w 112"/>
                <a:gd name="T3" fmla="*/ 55 h 110"/>
                <a:gd name="T4" fmla="*/ 56 w 112"/>
                <a:gd name="T5" fmla="*/ 0 h 110"/>
                <a:gd name="T6" fmla="*/ 0 w 112"/>
                <a:gd name="T7" fmla="*/ 55 h 110"/>
                <a:gd name="T8" fmla="*/ 56 w 112"/>
                <a:gd name="T9" fmla="*/ 110 h 110"/>
                <a:gd name="T10" fmla="*/ 56 w 112"/>
                <a:gd name="T11" fmla="*/ 10 h 110"/>
                <a:gd name="T12" fmla="*/ 102 w 112"/>
                <a:gd name="T13" fmla="*/ 55 h 110"/>
                <a:gd name="T14" fmla="*/ 56 w 112"/>
                <a:gd name="T15" fmla="*/ 100 h 110"/>
                <a:gd name="T16" fmla="*/ 11 w 112"/>
                <a:gd name="T17" fmla="*/ 55 h 110"/>
                <a:gd name="T18" fmla="*/ 56 w 112"/>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0">
                  <a:moveTo>
                    <a:pt x="56" y="110"/>
                  </a:moveTo>
                  <a:cubicBezTo>
                    <a:pt x="87" y="110"/>
                    <a:pt x="112" y="85"/>
                    <a:pt x="112" y="55"/>
                  </a:cubicBezTo>
                  <a:cubicBezTo>
                    <a:pt x="112" y="24"/>
                    <a:pt x="87" y="0"/>
                    <a:pt x="56" y="0"/>
                  </a:cubicBezTo>
                  <a:cubicBezTo>
                    <a:pt x="25" y="0"/>
                    <a:pt x="0" y="24"/>
                    <a:pt x="0" y="55"/>
                  </a:cubicBezTo>
                  <a:cubicBezTo>
                    <a:pt x="0" y="85"/>
                    <a:pt x="25" y="110"/>
                    <a:pt x="56" y="110"/>
                  </a:cubicBezTo>
                  <a:close/>
                  <a:moveTo>
                    <a:pt x="56" y="10"/>
                  </a:moveTo>
                  <a:cubicBezTo>
                    <a:pt x="81" y="10"/>
                    <a:pt x="102" y="30"/>
                    <a:pt x="102" y="55"/>
                  </a:cubicBezTo>
                  <a:cubicBezTo>
                    <a:pt x="102" y="79"/>
                    <a:pt x="81" y="100"/>
                    <a:pt x="56" y="100"/>
                  </a:cubicBezTo>
                  <a:cubicBezTo>
                    <a:pt x="31" y="100"/>
                    <a:pt x="11" y="79"/>
                    <a:pt x="11" y="55"/>
                  </a:cubicBezTo>
                  <a:cubicBezTo>
                    <a:pt x="11" y="30"/>
                    <a:pt x="31"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7" name="Freeform 18"/>
            <p:cNvSpPr>
              <a:spLocks noEditPoints="1"/>
            </p:cNvSpPr>
            <p:nvPr/>
          </p:nvSpPr>
          <p:spPr bwMode="auto">
            <a:xfrm>
              <a:off x="5853" y="1948"/>
              <a:ext cx="188" cy="186"/>
            </a:xfrm>
            <a:custGeom>
              <a:avLst/>
              <a:gdLst>
                <a:gd name="T0" fmla="*/ 0 w 111"/>
                <a:gd name="T1" fmla="*/ 55 h 110"/>
                <a:gd name="T2" fmla="*/ 56 w 111"/>
                <a:gd name="T3" fmla="*/ 110 h 110"/>
                <a:gd name="T4" fmla="*/ 111 w 111"/>
                <a:gd name="T5" fmla="*/ 55 h 110"/>
                <a:gd name="T6" fmla="*/ 56 w 111"/>
                <a:gd name="T7" fmla="*/ 0 h 110"/>
                <a:gd name="T8" fmla="*/ 0 w 111"/>
                <a:gd name="T9" fmla="*/ 55 h 110"/>
                <a:gd name="T10" fmla="*/ 56 w 111"/>
                <a:gd name="T11" fmla="*/ 10 h 110"/>
                <a:gd name="T12" fmla="*/ 101 w 111"/>
                <a:gd name="T13" fmla="*/ 55 h 110"/>
                <a:gd name="T14" fmla="*/ 56 w 111"/>
                <a:gd name="T15" fmla="*/ 100 h 110"/>
                <a:gd name="T16" fmla="*/ 10 w 111"/>
                <a:gd name="T17" fmla="*/ 55 h 110"/>
                <a:gd name="T18" fmla="*/ 56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0" y="55"/>
                  </a:moveTo>
                  <a:cubicBezTo>
                    <a:pt x="0" y="85"/>
                    <a:pt x="25" y="110"/>
                    <a:pt x="56" y="110"/>
                  </a:cubicBezTo>
                  <a:cubicBezTo>
                    <a:pt x="86" y="110"/>
                    <a:pt x="111" y="85"/>
                    <a:pt x="111" y="55"/>
                  </a:cubicBezTo>
                  <a:cubicBezTo>
                    <a:pt x="111" y="25"/>
                    <a:pt x="86" y="0"/>
                    <a:pt x="56" y="0"/>
                  </a:cubicBezTo>
                  <a:cubicBezTo>
                    <a:pt x="25" y="0"/>
                    <a:pt x="0" y="25"/>
                    <a:pt x="0" y="55"/>
                  </a:cubicBezTo>
                  <a:close/>
                  <a:moveTo>
                    <a:pt x="56" y="10"/>
                  </a:moveTo>
                  <a:cubicBezTo>
                    <a:pt x="81" y="10"/>
                    <a:pt x="101" y="30"/>
                    <a:pt x="101" y="55"/>
                  </a:cubicBezTo>
                  <a:cubicBezTo>
                    <a:pt x="101" y="80"/>
                    <a:pt x="81" y="100"/>
                    <a:pt x="56" y="100"/>
                  </a:cubicBezTo>
                  <a:cubicBezTo>
                    <a:pt x="30" y="100"/>
                    <a:pt x="10" y="80"/>
                    <a:pt x="10" y="55"/>
                  </a:cubicBezTo>
                  <a:cubicBezTo>
                    <a:pt x="10" y="30"/>
                    <a:pt x="30"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8" name="Freeform 19"/>
            <p:cNvSpPr>
              <a:spLocks noEditPoints="1"/>
            </p:cNvSpPr>
            <p:nvPr/>
          </p:nvSpPr>
          <p:spPr bwMode="auto">
            <a:xfrm>
              <a:off x="3663" y="85"/>
              <a:ext cx="188" cy="186"/>
            </a:xfrm>
            <a:custGeom>
              <a:avLst/>
              <a:gdLst>
                <a:gd name="T0" fmla="*/ 55 w 111"/>
                <a:gd name="T1" fmla="*/ 110 h 110"/>
                <a:gd name="T2" fmla="*/ 111 w 111"/>
                <a:gd name="T3" fmla="*/ 55 h 110"/>
                <a:gd name="T4" fmla="*/ 55 w 111"/>
                <a:gd name="T5" fmla="*/ 0 h 110"/>
                <a:gd name="T6" fmla="*/ 0 w 111"/>
                <a:gd name="T7" fmla="*/ 55 h 110"/>
                <a:gd name="T8" fmla="*/ 55 w 111"/>
                <a:gd name="T9" fmla="*/ 110 h 110"/>
                <a:gd name="T10" fmla="*/ 55 w 111"/>
                <a:gd name="T11" fmla="*/ 10 h 110"/>
                <a:gd name="T12" fmla="*/ 101 w 111"/>
                <a:gd name="T13" fmla="*/ 55 h 110"/>
                <a:gd name="T14" fmla="*/ 55 w 111"/>
                <a:gd name="T15" fmla="*/ 100 h 110"/>
                <a:gd name="T16" fmla="*/ 10 w 111"/>
                <a:gd name="T17" fmla="*/ 55 h 110"/>
                <a:gd name="T18" fmla="*/ 55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55" y="110"/>
                  </a:moveTo>
                  <a:cubicBezTo>
                    <a:pt x="86" y="110"/>
                    <a:pt x="111" y="85"/>
                    <a:pt x="111" y="55"/>
                  </a:cubicBezTo>
                  <a:cubicBezTo>
                    <a:pt x="111" y="25"/>
                    <a:pt x="86" y="0"/>
                    <a:pt x="55" y="0"/>
                  </a:cubicBezTo>
                  <a:cubicBezTo>
                    <a:pt x="25" y="0"/>
                    <a:pt x="0" y="25"/>
                    <a:pt x="0" y="55"/>
                  </a:cubicBezTo>
                  <a:cubicBezTo>
                    <a:pt x="0" y="85"/>
                    <a:pt x="25" y="110"/>
                    <a:pt x="55" y="110"/>
                  </a:cubicBezTo>
                  <a:close/>
                  <a:moveTo>
                    <a:pt x="55" y="10"/>
                  </a:moveTo>
                  <a:cubicBezTo>
                    <a:pt x="81" y="10"/>
                    <a:pt x="101" y="30"/>
                    <a:pt x="101" y="55"/>
                  </a:cubicBezTo>
                  <a:cubicBezTo>
                    <a:pt x="101" y="80"/>
                    <a:pt x="81" y="100"/>
                    <a:pt x="55" y="100"/>
                  </a:cubicBezTo>
                  <a:cubicBezTo>
                    <a:pt x="30" y="100"/>
                    <a:pt x="10" y="80"/>
                    <a:pt x="10" y="55"/>
                  </a:cubicBezTo>
                  <a:cubicBezTo>
                    <a:pt x="10" y="30"/>
                    <a:pt x="30" y="10"/>
                    <a:pt x="5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9" name="Freeform 20"/>
            <p:cNvSpPr/>
            <p:nvPr/>
          </p:nvSpPr>
          <p:spPr bwMode="auto">
            <a:xfrm>
              <a:off x="3729" y="151"/>
              <a:ext cx="56" cy="54"/>
            </a:xfrm>
            <a:custGeom>
              <a:avLst/>
              <a:gdLst>
                <a:gd name="T0" fmla="*/ 17 w 33"/>
                <a:gd name="T1" fmla="*/ 32 h 32"/>
                <a:gd name="T2" fmla="*/ 33 w 33"/>
                <a:gd name="T3" fmla="*/ 16 h 32"/>
                <a:gd name="T4" fmla="*/ 16 w 33"/>
                <a:gd name="T5" fmla="*/ 0 h 32"/>
                <a:gd name="T6" fmla="*/ 0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26" y="32"/>
                    <a:pt x="33" y="25"/>
                    <a:pt x="33" y="16"/>
                  </a:cubicBezTo>
                  <a:cubicBezTo>
                    <a:pt x="33" y="7"/>
                    <a:pt x="26" y="0"/>
                    <a:pt x="16" y="0"/>
                  </a:cubicBezTo>
                  <a:cubicBezTo>
                    <a:pt x="7" y="0"/>
                    <a:pt x="0" y="7"/>
                    <a:pt x="0" y="16"/>
                  </a:cubicBezTo>
                  <a:cubicBezTo>
                    <a:pt x="0" y="25"/>
                    <a:pt x="7" y="32"/>
                    <a:pt x="1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0" name="Oval 21"/>
            <p:cNvSpPr>
              <a:spLocks noChangeArrowheads="1"/>
            </p:cNvSpPr>
            <p:nvPr/>
          </p:nvSpPr>
          <p:spPr bwMode="auto">
            <a:xfrm>
              <a:off x="5508" y="1333"/>
              <a:ext cx="56"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1" name="Freeform 22"/>
            <p:cNvSpPr/>
            <p:nvPr/>
          </p:nvSpPr>
          <p:spPr bwMode="auto">
            <a:xfrm>
              <a:off x="3640" y="389"/>
              <a:ext cx="1092" cy="301"/>
            </a:xfrm>
            <a:custGeom>
              <a:avLst/>
              <a:gdLst>
                <a:gd name="T0" fmla="*/ 17 w 646"/>
                <a:gd name="T1" fmla="*/ 33 h 178"/>
                <a:gd name="T2" fmla="*/ 24 w 646"/>
                <a:gd name="T3" fmla="*/ 31 h 178"/>
                <a:gd name="T4" fmla="*/ 174 w 646"/>
                <a:gd name="T5" fmla="*/ 178 h 178"/>
                <a:gd name="T6" fmla="*/ 646 w 646"/>
                <a:gd name="T7" fmla="*/ 178 h 178"/>
                <a:gd name="T8" fmla="*/ 646 w 646"/>
                <a:gd name="T9" fmla="*/ 168 h 178"/>
                <a:gd name="T10" fmla="*/ 452 w 646"/>
                <a:gd name="T11" fmla="*/ 168 h 178"/>
                <a:gd name="T12" fmla="*/ 366 w 646"/>
                <a:gd name="T13" fmla="*/ 83 h 178"/>
                <a:gd name="T14" fmla="*/ 212 w 646"/>
                <a:gd name="T15" fmla="*/ 83 h 178"/>
                <a:gd name="T16" fmla="*/ 212 w 646"/>
                <a:gd name="T17" fmla="*/ 94 h 178"/>
                <a:gd name="T18" fmla="*/ 362 w 646"/>
                <a:gd name="T19" fmla="*/ 94 h 178"/>
                <a:gd name="T20" fmla="*/ 437 w 646"/>
                <a:gd name="T21" fmla="*/ 168 h 178"/>
                <a:gd name="T22" fmla="*/ 178 w 646"/>
                <a:gd name="T23" fmla="*/ 168 h 178"/>
                <a:gd name="T24" fmla="*/ 32 w 646"/>
                <a:gd name="T25" fmla="*/ 24 h 178"/>
                <a:gd name="T26" fmla="*/ 33 w 646"/>
                <a:gd name="T27" fmla="*/ 16 h 178"/>
                <a:gd name="T28" fmla="*/ 17 w 646"/>
                <a:gd name="T29" fmla="*/ 0 h 178"/>
                <a:gd name="T30" fmla="*/ 0 w 646"/>
                <a:gd name="T31" fmla="*/ 16 h 178"/>
                <a:gd name="T32" fmla="*/ 17 w 646"/>
                <a:gd name="T33" fmla="*/ 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178">
                  <a:moveTo>
                    <a:pt x="17" y="33"/>
                  </a:moveTo>
                  <a:cubicBezTo>
                    <a:pt x="20" y="33"/>
                    <a:pt x="22" y="32"/>
                    <a:pt x="24" y="31"/>
                  </a:cubicBezTo>
                  <a:cubicBezTo>
                    <a:pt x="174" y="178"/>
                    <a:pt x="174" y="178"/>
                    <a:pt x="174" y="178"/>
                  </a:cubicBezTo>
                  <a:cubicBezTo>
                    <a:pt x="646" y="178"/>
                    <a:pt x="646" y="178"/>
                    <a:pt x="646" y="178"/>
                  </a:cubicBezTo>
                  <a:cubicBezTo>
                    <a:pt x="646" y="168"/>
                    <a:pt x="646" y="168"/>
                    <a:pt x="646" y="168"/>
                  </a:cubicBezTo>
                  <a:cubicBezTo>
                    <a:pt x="452" y="168"/>
                    <a:pt x="452" y="168"/>
                    <a:pt x="452" y="168"/>
                  </a:cubicBezTo>
                  <a:cubicBezTo>
                    <a:pt x="366" y="83"/>
                    <a:pt x="366" y="83"/>
                    <a:pt x="366" y="83"/>
                  </a:cubicBezTo>
                  <a:cubicBezTo>
                    <a:pt x="212" y="83"/>
                    <a:pt x="212" y="83"/>
                    <a:pt x="212" y="83"/>
                  </a:cubicBezTo>
                  <a:cubicBezTo>
                    <a:pt x="212" y="94"/>
                    <a:pt x="212" y="94"/>
                    <a:pt x="212" y="94"/>
                  </a:cubicBezTo>
                  <a:cubicBezTo>
                    <a:pt x="362" y="94"/>
                    <a:pt x="362" y="94"/>
                    <a:pt x="362" y="94"/>
                  </a:cubicBezTo>
                  <a:cubicBezTo>
                    <a:pt x="437" y="168"/>
                    <a:pt x="437" y="168"/>
                    <a:pt x="437" y="168"/>
                  </a:cubicBezTo>
                  <a:cubicBezTo>
                    <a:pt x="178" y="168"/>
                    <a:pt x="178" y="168"/>
                    <a:pt x="178" y="168"/>
                  </a:cubicBezTo>
                  <a:cubicBezTo>
                    <a:pt x="32" y="24"/>
                    <a:pt x="32" y="24"/>
                    <a:pt x="32" y="24"/>
                  </a:cubicBezTo>
                  <a:cubicBezTo>
                    <a:pt x="33" y="21"/>
                    <a:pt x="33" y="19"/>
                    <a:pt x="33" y="16"/>
                  </a:cubicBezTo>
                  <a:cubicBezTo>
                    <a:pt x="33" y="7"/>
                    <a:pt x="26" y="0"/>
                    <a:pt x="17" y="0"/>
                  </a:cubicBezTo>
                  <a:cubicBezTo>
                    <a:pt x="8" y="0"/>
                    <a:pt x="0" y="7"/>
                    <a:pt x="0" y="16"/>
                  </a:cubicBezTo>
                  <a:cubicBezTo>
                    <a:pt x="0" y="25"/>
                    <a:pt x="8" y="33"/>
                    <a:pt x="17"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2" name="Freeform 23"/>
            <p:cNvSpPr/>
            <p:nvPr/>
          </p:nvSpPr>
          <p:spPr bwMode="auto">
            <a:xfrm>
              <a:off x="5686" y="2196"/>
              <a:ext cx="391" cy="386"/>
            </a:xfrm>
            <a:custGeom>
              <a:avLst/>
              <a:gdLst>
                <a:gd name="T0" fmla="*/ 214 w 231"/>
                <a:gd name="T1" fmla="*/ 195 h 228"/>
                <a:gd name="T2" fmla="*/ 207 w 231"/>
                <a:gd name="T3" fmla="*/ 197 h 228"/>
                <a:gd name="T4" fmla="*/ 8 w 231"/>
                <a:gd name="T5" fmla="*/ 0 h 228"/>
                <a:gd name="T6" fmla="*/ 0 w 231"/>
                <a:gd name="T7" fmla="*/ 7 h 228"/>
                <a:gd name="T8" fmla="*/ 199 w 231"/>
                <a:gd name="T9" fmla="*/ 203 h 228"/>
                <a:gd name="T10" fmla="*/ 197 w 231"/>
                <a:gd name="T11" fmla="*/ 211 h 228"/>
                <a:gd name="T12" fmla="*/ 214 w 231"/>
                <a:gd name="T13" fmla="*/ 228 h 228"/>
                <a:gd name="T14" fmla="*/ 231 w 231"/>
                <a:gd name="T15" fmla="*/ 211 h 228"/>
                <a:gd name="T16" fmla="*/ 214 w 231"/>
                <a:gd name="T17"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28">
                  <a:moveTo>
                    <a:pt x="214" y="195"/>
                  </a:moveTo>
                  <a:cubicBezTo>
                    <a:pt x="211" y="195"/>
                    <a:pt x="209" y="196"/>
                    <a:pt x="207" y="197"/>
                  </a:cubicBezTo>
                  <a:cubicBezTo>
                    <a:pt x="8" y="0"/>
                    <a:pt x="8" y="0"/>
                    <a:pt x="8" y="0"/>
                  </a:cubicBezTo>
                  <a:cubicBezTo>
                    <a:pt x="0" y="7"/>
                    <a:pt x="0" y="7"/>
                    <a:pt x="0" y="7"/>
                  </a:cubicBezTo>
                  <a:cubicBezTo>
                    <a:pt x="199" y="203"/>
                    <a:pt x="199" y="203"/>
                    <a:pt x="199" y="203"/>
                  </a:cubicBezTo>
                  <a:cubicBezTo>
                    <a:pt x="198" y="206"/>
                    <a:pt x="197" y="209"/>
                    <a:pt x="197" y="211"/>
                  </a:cubicBezTo>
                  <a:cubicBezTo>
                    <a:pt x="197" y="220"/>
                    <a:pt x="205" y="228"/>
                    <a:pt x="214" y="228"/>
                  </a:cubicBezTo>
                  <a:cubicBezTo>
                    <a:pt x="223" y="228"/>
                    <a:pt x="231" y="220"/>
                    <a:pt x="231" y="211"/>
                  </a:cubicBezTo>
                  <a:cubicBezTo>
                    <a:pt x="231" y="202"/>
                    <a:pt x="223" y="195"/>
                    <a:pt x="214" y="1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4" name="Freeform 25"/>
            <p:cNvSpPr/>
            <p:nvPr/>
          </p:nvSpPr>
          <p:spPr bwMode="auto">
            <a:xfrm>
              <a:off x="5304" y="2750"/>
              <a:ext cx="99" cy="86"/>
            </a:xfrm>
            <a:custGeom>
              <a:avLst/>
              <a:gdLst>
                <a:gd name="T0" fmla="*/ 23 w 99"/>
                <a:gd name="T1" fmla="*/ 44 h 86"/>
                <a:gd name="T2" fmla="*/ 47 w 99"/>
                <a:gd name="T3" fmla="*/ 86 h 86"/>
                <a:gd name="T4" fmla="*/ 72 w 99"/>
                <a:gd name="T5" fmla="*/ 44 h 86"/>
                <a:gd name="T6" fmla="*/ 99 w 99"/>
                <a:gd name="T7" fmla="*/ 3 h 86"/>
                <a:gd name="T8" fmla="*/ 49 w 99"/>
                <a:gd name="T9" fmla="*/ 1 h 86"/>
                <a:gd name="T10" fmla="*/ 0 w 99"/>
                <a:gd name="T11" fmla="*/ 0 h 86"/>
                <a:gd name="T12" fmla="*/ 23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23" y="44"/>
                  </a:moveTo>
                  <a:lnTo>
                    <a:pt x="47" y="86"/>
                  </a:lnTo>
                  <a:lnTo>
                    <a:pt x="72" y="44"/>
                  </a:lnTo>
                  <a:lnTo>
                    <a:pt x="99" y="3"/>
                  </a:lnTo>
                  <a:lnTo>
                    <a:pt x="49" y="1"/>
                  </a:lnTo>
                  <a:lnTo>
                    <a:pt x="0" y="0"/>
                  </a:lnTo>
                  <a:lnTo>
                    <a:pt x="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5" name="Freeform 26"/>
            <p:cNvSpPr/>
            <p:nvPr/>
          </p:nvSpPr>
          <p:spPr bwMode="auto">
            <a:xfrm>
              <a:off x="2808" y="633"/>
              <a:ext cx="86" cy="98"/>
            </a:xfrm>
            <a:custGeom>
              <a:avLst/>
              <a:gdLst>
                <a:gd name="T0" fmla="*/ 0 w 86"/>
                <a:gd name="T1" fmla="*/ 47 h 98"/>
                <a:gd name="T2" fmla="*/ 42 w 86"/>
                <a:gd name="T3" fmla="*/ 73 h 98"/>
                <a:gd name="T4" fmla="*/ 84 w 86"/>
                <a:gd name="T5" fmla="*/ 98 h 98"/>
                <a:gd name="T6" fmla="*/ 84 w 86"/>
                <a:gd name="T7" fmla="*/ 49 h 98"/>
                <a:gd name="T8" fmla="*/ 86 w 86"/>
                <a:gd name="T9" fmla="*/ 0 h 98"/>
                <a:gd name="T10" fmla="*/ 42 w 86"/>
                <a:gd name="T11" fmla="*/ 24 h 98"/>
                <a:gd name="T12" fmla="*/ 0 w 86"/>
                <a:gd name="T13" fmla="*/ 47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0" y="47"/>
                  </a:moveTo>
                  <a:lnTo>
                    <a:pt x="42" y="73"/>
                  </a:lnTo>
                  <a:lnTo>
                    <a:pt x="84" y="98"/>
                  </a:lnTo>
                  <a:lnTo>
                    <a:pt x="84" y="49"/>
                  </a:lnTo>
                  <a:lnTo>
                    <a:pt x="86" y="0"/>
                  </a:lnTo>
                  <a:lnTo>
                    <a:pt x="42" y="24"/>
                  </a:ln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6" name="Freeform 27"/>
            <p:cNvSpPr/>
            <p:nvPr/>
          </p:nvSpPr>
          <p:spPr bwMode="auto">
            <a:xfrm>
              <a:off x="4199" y="1570"/>
              <a:ext cx="88" cy="98"/>
            </a:xfrm>
            <a:custGeom>
              <a:avLst/>
              <a:gdLst>
                <a:gd name="T0" fmla="*/ 0 w 88"/>
                <a:gd name="T1" fmla="*/ 48 h 98"/>
                <a:gd name="T2" fmla="*/ 43 w 88"/>
                <a:gd name="T3" fmla="*/ 73 h 98"/>
                <a:gd name="T4" fmla="*/ 87 w 88"/>
                <a:gd name="T5" fmla="*/ 98 h 98"/>
                <a:gd name="T6" fmla="*/ 87 w 88"/>
                <a:gd name="T7" fmla="*/ 49 h 98"/>
                <a:gd name="T8" fmla="*/ 88 w 88"/>
                <a:gd name="T9" fmla="*/ 0 h 98"/>
                <a:gd name="T10" fmla="*/ 44 w 88"/>
                <a:gd name="T11" fmla="*/ 24 h 98"/>
                <a:gd name="T12" fmla="*/ 0 w 88"/>
                <a:gd name="T13" fmla="*/ 48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0" y="48"/>
                  </a:moveTo>
                  <a:lnTo>
                    <a:pt x="43" y="73"/>
                  </a:lnTo>
                  <a:lnTo>
                    <a:pt x="87" y="98"/>
                  </a:lnTo>
                  <a:lnTo>
                    <a:pt x="87" y="49"/>
                  </a:lnTo>
                  <a:lnTo>
                    <a:pt x="88" y="0"/>
                  </a:lnTo>
                  <a:lnTo>
                    <a:pt x="44" y="24"/>
                  </a:ln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7" name="Freeform 28"/>
            <p:cNvSpPr/>
            <p:nvPr/>
          </p:nvSpPr>
          <p:spPr bwMode="auto">
            <a:xfrm>
              <a:off x="5840" y="1514"/>
              <a:ext cx="86" cy="99"/>
            </a:xfrm>
            <a:custGeom>
              <a:avLst/>
              <a:gdLst>
                <a:gd name="T0" fmla="*/ 1 w 86"/>
                <a:gd name="T1" fmla="*/ 0 h 99"/>
                <a:gd name="T2" fmla="*/ 1 w 86"/>
                <a:gd name="T3" fmla="*/ 50 h 99"/>
                <a:gd name="T4" fmla="*/ 0 w 86"/>
                <a:gd name="T5" fmla="*/ 99 h 99"/>
                <a:gd name="T6" fmla="*/ 44 w 86"/>
                <a:gd name="T7" fmla="*/ 75 h 99"/>
                <a:gd name="T8" fmla="*/ 86 w 86"/>
                <a:gd name="T9" fmla="*/ 51 h 99"/>
                <a:gd name="T10" fmla="*/ 44 w 86"/>
                <a:gd name="T11" fmla="*/ 26 h 99"/>
                <a:gd name="T12" fmla="*/ 1 w 86"/>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86" h="99">
                  <a:moveTo>
                    <a:pt x="1" y="0"/>
                  </a:moveTo>
                  <a:lnTo>
                    <a:pt x="1" y="50"/>
                  </a:lnTo>
                  <a:lnTo>
                    <a:pt x="0" y="99"/>
                  </a:lnTo>
                  <a:lnTo>
                    <a:pt x="44" y="75"/>
                  </a:lnTo>
                  <a:lnTo>
                    <a:pt x="86" y="51"/>
                  </a:lnTo>
                  <a:lnTo>
                    <a:pt x="44" y="26"/>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8" name="Freeform 29"/>
            <p:cNvSpPr/>
            <p:nvPr/>
          </p:nvSpPr>
          <p:spPr bwMode="auto">
            <a:xfrm>
              <a:off x="4766" y="1198"/>
              <a:ext cx="98" cy="86"/>
            </a:xfrm>
            <a:custGeom>
              <a:avLst/>
              <a:gdLst>
                <a:gd name="T0" fmla="*/ 47 w 98"/>
                <a:gd name="T1" fmla="*/ 86 h 86"/>
                <a:gd name="T2" fmla="*/ 73 w 98"/>
                <a:gd name="T3" fmla="*/ 44 h 86"/>
                <a:gd name="T4" fmla="*/ 98 w 98"/>
                <a:gd name="T5" fmla="*/ 2 h 86"/>
                <a:gd name="T6" fmla="*/ 49 w 98"/>
                <a:gd name="T7" fmla="*/ 2 h 86"/>
                <a:gd name="T8" fmla="*/ 0 w 98"/>
                <a:gd name="T9" fmla="*/ 0 h 86"/>
                <a:gd name="T10" fmla="*/ 24 w 98"/>
                <a:gd name="T11" fmla="*/ 42 h 86"/>
                <a:gd name="T12" fmla="*/ 47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47" y="86"/>
                  </a:moveTo>
                  <a:lnTo>
                    <a:pt x="73" y="44"/>
                  </a:lnTo>
                  <a:lnTo>
                    <a:pt x="98" y="2"/>
                  </a:lnTo>
                  <a:lnTo>
                    <a:pt x="49" y="2"/>
                  </a:lnTo>
                  <a:lnTo>
                    <a:pt x="0" y="0"/>
                  </a:lnTo>
                  <a:lnTo>
                    <a:pt x="24" y="42"/>
                  </a:lnTo>
                  <a:lnTo>
                    <a:pt x="47"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1" name="Freeform 32"/>
            <p:cNvSpPr/>
            <p:nvPr/>
          </p:nvSpPr>
          <p:spPr bwMode="auto">
            <a:xfrm>
              <a:off x="5304" y="2633"/>
              <a:ext cx="99" cy="86"/>
            </a:xfrm>
            <a:custGeom>
              <a:avLst/>
              <a:gdLst>
                <a:gd name="T0" fmla="*/ 72 w 99"/>
                <a:gd name="T1" fmla="*/ 44 h 86"/>
                <a:gd name="T2" fmla="*/ 99 w 99"/>
                <a:gd name="T3" fmla="*/ 2 h 86"/>
                <a:gd name="T4" fmla="*/ 49 w 99"/>
                <a:gd name="T5" fmla="*/ 2 h 86"/>
                <a:gd name="T6" fmla="*/ 0 w 99"/>
                <a:gd name="T7" fmla="*/ 0 h 86"/>
                <a:gd name="T8" fmla="*/ 23 w 99"/>
                <a:gd name="T9" fmla="*/ 42 h 86"/>
                <a:gd name="T10" fmla="*/ 47 w 99"/>
                <a:gd name="T11" fmla="*/ 86 h 86"/>
                <a:gd name="T12" fmla="*/ 72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72" y="44"/>
                  </a:moveTo>
                  <a:lnTo>
                    <a:pt x="99" y="2"/>
                  </a:lnTo>
                  <a:lnTo>
                    <a:pt x="49" y="2"/>
                  </a:lnTo>
                  <a:lnTo>
                    <a:pt x="0" y="0"/>
                  </a:lnTo>
                  <a:lnTo>
                    <a:pt x="23" y="42"/>
                  </a:lnTo>
                  <a:lnTo>
                    <a:pt x="47" y="86"/>
                  </a:lnTo>
                  <a:lnTo>
                    <a:pt x="72"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3" name="Freeform 34"/>
            <p:cNvSpPr>
              <a:spLocks noEditPoints="1"/>
            </p:cNvSpPr>
            <p:nvPr/>
          </p:nvSpPr>
          <p:spPr bwMode="auto">
            <a:xfrm>
              <a:off x="4259" y="1127"/>
              <a:ext cx="346" cy="396"/>
            </a:xfrm>
            <a:custGeom>
              <a:avLst/>
              <a:gdLst>
                <a:gd name="T0" fmla="*/ 1 w 346"/>
                <a:gd name="T1" fmla="*/ 98 h 396"/>
                <a:gd name="T2" fmla="*/ 0 w 346"/>
                <a:gd name="T3" fmla="*/ 100 h 396"/>
                <a:gd name="T4" fmla="*/ 0 w 346"/>
                <a:gd name="T5" fmla="*/ 298 h 396"/>
                <a:gd name="T6" fmla="*/ 174 w 346"/>
                <a:gd name="T7" fmla="*/ 396 h 396"/>
                <a:gd name="T8" fmla="*/ 345 w 346"/>
                <a:gd name="T9" fmla="*/ 298 h 396"/>
                <a:gd name="T10" fmla="*/ 346 w 346"/>
                <a:gd name="T11" fmla="*/ 298 h 396"/>
                <a:gd name="T12" fmla="*/ 346 w 346"/>
                <a:gd name="T13" fmla="*/ 100 h 396"/>
                <a:gd name="T14" fmla="*/ 174 w 346"/>
                <a:gd name="T15" fmla="*/ 0 h 396"/>
                <a:gd name="T16" fmla="*/ 1 w 346"/>
                <a:gd name="T17" fmla="*/ 98 h 396"/>
                <a:gd name="T18" fmla="*/ 339 w 346"/>
                <a:gd name="T19" fmla="*/ 293 h 396"/>
                <a:gd name="T20" fmla="*/ 174 w 346"/>
                <a:gd name="T21" fmla="*/ 387 h 396"/>
                <a:gd name="T22" fmla="*/ 6 w 346"/>
                <a:gd name="T23" fmla="*/ 293 h 396"/>
                <a:gd name="T24" fmla="*/ 6 w 346"/>
                <a:gd name="T25" fmla="*/ 103 h 396"/>
                <a:gd name="T26" fmla="*/ 174 w 346"/>
                <a:gd name="T27" fmla="*/ 8 h 396"/>
                <a:gd name="T28" fmla="*/ 339 w 346"/>
                <a:gd name="T29" fmla="*/ 103 h 396"/>
                <a:gd name="T30" fmla="*/ 339 w 346"/>
                <a:gd name="T31" fmla="*/ 29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 h="396">
                  <a:moveTo>
                    <a:pt x="1" y="98"/>
                  </a:moveTo>
                  <a:lnTo>
                    <a:pt x="0" y="100"/>
                  </a:lnTo>
                  <a:lnTo>
                    <a:pt x="0" y="298"/>
                  </a:lnTo>
                  <a:lnTo>
                    <a:pt x="174" y="396"/>
                  </a:lnTo>
                  <a:lnTo>
                    <a:pt x="345" y="298"/>
                  </a:lnTo>
                  <a:lnTo>
                    <a:pt x="346" y="298"/>
                  </a:lnTo>
                  <a:lnTo>
                    <a:pt x="346" y="100"/>
                  </a:lnTo>
                  <a:lnTo>
                    <a:pt x="174" y="0"/>
                  </a:lnTo>
                  <a:lnTo>
                    <a:pt x="1" y="98"/>
                  </a:lnTo>
                  <a:close/>
                  <a:moveTo>
                    <a:pt x="339" y="293"/>
                  </a:moveTo>
                  <a:lnTo>
                    <a:pt x="174" y="387"/>
                  </a:lnTo>
                  <a:lnTo>
                    <a:pt x="6" y="293"/>
                  </a:lnTo>
                  <a:lnTo>
                    <a:pt x="6" y="103"/>
                  </a:lnTo>
                  <a:lnTo>
                    <a:pt x="174" y="8"/>
                  </a:lnTo>
                  <a:lnTo>
                    <a:pt x="339" y="103"/>
                  </a:lnTo>
                  <a:lnTo>
                    <a:pt x="339" y="2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4" name="Freeform 35"/>
            <p:cNvSpPr/>
            <p:nvPr/>
          </p:nvSpPr>
          <p:spPr bwMode="auto">
            <a:xfrm>
              <a:off x="4896" y="178"/>
              <a:ext cx="127" cy="144"/>
            </a:xfrm>
            <a:custGeom>
              <a:avLst/>
              <a:gdLst>
                <a:gd name="T0" fmla="*/ 127 w 127"/>
                <a:gd name="T1" fmla="*/ 108 h 144"/>
                <a:gd name="T2" fmla="*/ 127 w 127"/>
                <a:gd name="T3" fmla="*/ 35 h 144"/>
                <a:gd name="T4" fmla="*/ 64 w 127"/>
                <a:gd name="T5" fmla="*/ 0 h 144"/>
                <a:gd name="T6" fmla="*/ 0 w 127"/>
                <a:gd name="T7" fmla="*/ 35 h 144"/>
                <a:gd name="T8" fmla="*/ 0 w 127"/>
                <a:gd name="T9" fmla="*/ 108 h 144"/>
                <a:gd name="T10" fmla="*/ 64 w 127"/>
                <a:gd name="T11" fmla="*/ 144 h 144"/>
                <a:gd name="T12" fmla="*/ 127 w 127"/>
                <a:gd name="T13" fmla="*/ 108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127" y="108"/>
                  </a:moveTo>
                  <a:lnTo>
                    <a:pt x="127" y="35"/>
                  </a:lnTo>
                  <a:lnTo>
                    <a:pt x="64" y="0"/>
                  </a:lnTo>
                  <a:lnTo>
                    <a:pt x="0" y="35"/>
                  </a:lnTo>
                  <a:lnTo>
                    <a:pt x="0" y="108"/>
                  </a:lnTo>
                  <a:lnTo>
                    <a:pt x="64" y="144"/>
                  </a:lnTo>
                  <a:lnTo>
                    <a:pt x="127"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5" name="Freeform 36"/>
            <p:cNvSpPr/>
            <p:nvPr/>
          </p:nvSpPr>
          <p:spPr bwMode="auto">
            <a:xfrm>
              <a:off x="4467" y="1790"/>
              <a:ext cx="79" cy="90"/>
            </a:xfrm>
            <a:custGeom>
              <a:avLst/>
              <a:gdLst>
                <a:gd name="T0" fmla="*/ 0 w 79"/>
                <a:gd name="T1" fmla="*/ 22 h 90"/>
                <a:gd name="T2" fmla="*/ 0 w 79"/>
                <a:gd name="T3" fmla="*/ 68 h 90"/>
                <a:gd name="T4" fmla="*/ 38 w 79"/>
                <a:gd name="T5" fmla="*/ 90 h 90"/>
                <a:gd name="T6" fmla="*/ 79 w 79"/>
                <a:gd name="T7" fmla="*/ 68 h 90"/>
                <a:gd name="T8" fmla="*/ 79 w 79"/>
                <a:gd name="T9" fmla="*/ 22 h 90"/>
                <a:gd name="T10" fmla="*/ 38 w 79"/>
                <a:gd name="T11" fmla="*/ 0 h 90"/>
                <a:gd name="T12" fmla="*/ 0 w 79"/>
                <a:gd name="T13" fmla="*/ 22 h 90"/>
              </a:gdLst>
              <a:ahLst/>
              <a:cxnLst>
                <a:cxn ang="0">
                  <a:pos x="T0" y="T1"/>
                </a:cxn>
                <a:cxn ang="0">
                  <a:pos x="T2" y="T3"/>
                </a:cxn>
                <a:cxn ang="0">
                  <a:pos x="T4" y="T5"/>
                </a:cxn>
                <a:cxn ang="0">
                  <a:pos x="T6" y="T7"/>
                </a:cxn>
                <a:cxn ang="0">
                  <a:pos x="T8" y="T9"/>
                </a:cxn>
                <a:cxn ang="0">
                  <a:pos x="T10" y="T11"/>
                </a:cxn>
                <a:cxn ang="0">
                  <a:pos x="T12" y="T13"/>
                </a:cxn>
              </a:cxnLst>
              <a:rect l="0" t="0" r="r" b="b"/>
              <a:pathLst>
                <a:path w="79" h="90">
                  <a:moveTo>
                    <a:pt x="0" y="22"/>
                  </a:moveTo>
                  <a:lnTo>
                    <a:pt x="0" y="68"/>
                  </a:lnTo>
                  <a:lnTo>
                    <a:pt x="38" y="90"/>
                  </a:lnTo>
                  <a:lnTo>
                    <a:pt x="79" y="68"/>
                  </a:lnTo>
                  <a:lnTo>
                    <a:pt x="79" y="22"/>
                  </a:lnTo>
                  <a:lnTo>
                    <a:pt x="38" y="0"/>
                  </a:lnTo>
                  <a:lnTo>
                    <a:pt x="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6" name="Freeform 37"/>
            <p:cNvSpPr/>
            <p:nvPr/>
          </p:nvSpPr>
          <p:spPr bwMode="auto">
            <a:xfrm>
              <a:off x="3129" y="865"/>
              <a:ext cx="110" cy="123"/>
            </a:xfrm>
            <a:custGeom>
              <a:avLst/>
              <a:gdLst>
                <a:gd name="T0" fmla="*/ 0 w 110"/>
                <a:gd name="T1" fmla="*/ 30 h 123"/>
                <a:gd name="T2" fmla="*/ 0 w 110"/>
                <a:gd name="T3" fmla="*/ 93 h 123"/>
                <a:gd name="T4" fmla="*/ 56 w 110"/>
                <a:gd name="T5" fmla="*/ 123 h 123"/>
                <a:gd name="T6" fmla="*/ 110 w 110"/>
                <a:gd name="T7" fmla="*/ 93 h 123"/>
                <a:gd name="T8" fmla="*/ 110 w 110"/>
                <a:gd name="T9" fmla="*/ 30 h 123"/>
                <a:gd name="T10" fmla="*/ 56 w 110"/>
                <a:gd name="T11" fmla="*/ 0 h 123"/>
                <a:gd name="T12" fmla="*/ 0 w 110"/>
                <a:gd name="T13" fmla="*/ 30 h 123"/>
              </a:gdLst>
              <a:ahLst/>
              <a:cxnLst>
                <a:cxn ang="0">
                  <a:pos x="T0" y="T1"/>
                </a:cxn>
                <a:cxn ang="0">
                  <a:pos x="T2" y="T3"/>
                </a:cxn>
                <a:cxn ang="0">
                  <a:pos x="T4" y="T5"/>
                </a:cxn>
                <a:cxn ang="0">
                  <a:pos x="T6" y="T7"/>
                </a:cxn>
                <a:cxn ang="0">
                  <a:pos x="T8" y="T9"/>
                </a:cxn>
                <a:cxn ang="0">
                  <a:pos x="T10" y="T11"/>
                </a:cxn>
                <a:cxn ang="0">
                  <a:pos x="T12" y="T13"/>
                </a:cxn>
              </a:cxnLst>
              <a:rect l="0" t="0" r="r" b="b"/>
              <a:pathLst>
                <a:path w="110" h="123">
                  <a:moveTo>
                    <a:pt x="0" y="30"/>
                  </a:moveTo>
                  <a:lnTo>
                    <a:pt x="0" y="93"/>
                  </a:lnTo>
                  <a:lnTo>
                    <a:pt x="56" y="123"/>
                  </a:lnTo>
                  <a:lnTo>
                    <a:pt x="110" y="93"/>
                  </a:lnTo>
                  <a:lnTo>
                    <a:pt x="110" y="30"/>
                  </a:lnTo>
                  <a:lnTo>
                    <a:pt x="56" y="0"/>
                  </a:lnTo>
                  <a:lnTo>
                    <a:pt x="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7" name="Freeform 38"/>
            <p:cNvSpPr>
              <a:spLocks noEditPoints="1"/>
            </p:cNvSpPr>
            <p:nvPr/>
          </p:nvSpPr>
          <p:spPr bwMode="auto">
            <a:xfrm>
              <a:off x="5082" y="1347"/>
              <a:ext cx="223" cy="254"/>
            </a:xfrm>
            <a:custGeom>
              <a:avLst/>
              <a:gdLst>
                <a:gd name="T0" fmla="*/ 0 w 223"/>
                <a:gd name="T1" fmla="*/ 191 h 254"/>
                <a:gd name="T2" fmla="*/ 112 w 223"/>
                <a:gd name="T3" fmla="*/ 254 h 254"/>
                <a:gd name="T4" fmla="*/ 223 w 223"/>
                <a:gd name="T5" fmla="*/ 191 h 254"/>
                <a:gd name="T6" fmla="*/ 223 w 223"/>
                <a:gd name="T7" fmla="*/ 63 h 254"/>
                <a:gd name="T8" fmla="*/ 112 w 223"/>
                <a:gd name="T9" fmla="*/ 0 h 254"/>
                <a:gd name="T10" fmla="*/ 0 w 223"/>
                <a:gd name="T11" fmla="*/ 63 h 254"/>
                <a:gd name="T12" fmla="*/ 0 w 223"/>
                <a:gd name="T13" fmla="*/ 191 h 254"/>
                <a:gd name="T14" fmla="*/ 7 w 223"/>
                <a:gd name="T15" fmla="*/ 68 h 254"/>
                <a:gd name="T16" fmla="*/ 112 w 223"/>
                <a:gd name="T17" fmla="*/ 8 h 254"/>
                <a:gd name="T18" fmla="*/ 217 w 223"/>
                <a:gd name="T19" fmla="*/ 68 h 254"/>
                <a:gd name="T20" fmla="*/ 217 w 223"/>
                <a:gd name="T21" fmla="*/ 186 h 254"/>
                <a:gd name="T22" fmla="*/ 112 w 223"/>
                <a:gd name="T23" fmla="*/ 245 h 254"/>
                <a:gd name="T24" fmla="*/ 7 w 223"/>
                <a:gd name="T25" fmla="*/ 186 h 254"/>
                <a:gd name="T26" fmla="*/ 7 w 223"/>
                <a:gd name="T27" fmla="*/ 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3" h="254">
                  <a:moveTo>
                    <a:pt x="0" y="191"/>
                  </a:moveTo>
                  <a:lnTo>
                    <a:pt x="112" y="254"/>
                  </a:lnTo>
                  <a:lnTo>
                    <a:pt x="223" y="191"/>
                  </a:lnTo>
                  <a:lnTo>
                    <a:pt x="223" y="63"/>
                  </a:lnTo>
                  <a:lnTo>
                    <a:pt x="112" y="0"/>
                  </a:lnTo>
                  <a:lnTo>
                    <a:pt x="0" y="63"/>
                  </a:lnTo>
                  <a:lnTo>
                    <a:pt x="0" y="191"/>
                  </a:lnTo>
                  <a:close/>
                  <a:moveTo>
                    <a:pt x="7" y="68"/>
                  </a:moveTo>
                  <a:lnTo>
                    <a:pt x="112" y="8"/>
                  </a:lnTo>
                  <a:lnTo>
                    <a:pt x="217" y="68"/>
                  </a:lnTo>
                  <a:lnTo>
                    <a:pt x="217" y="186"/>
                  </a:lnTo>
                  <a:lnTo>
                    <a:pt x="112" y="245"/>
                  </a:lnTo>
                  <a:lnTo>
                    <a:pt x="7" y="186"/>
                  </a:lnTo>
                  <a:lnTo>
                    <a:pt x="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8" name="Freeform 39"/>
            <p:cNvSpPr/>
            <p:nvPr/>
          </p:nvSpPr>
          <p:spPr bwMode="auto">
            <a:xfrm>
              <a:off x="4888" y="1758"/>
              <a:ext cx="57" cy="839"/>
            </a:xfrm>
            <a:custGeom>
              <a:avLst/>
              <a:gdLst>
                <a:gd name="T0" fmla="*/ 12 w 34"/>
                <a:gd name="T1" fmla="*/ 0 h 496"/>
                <a:gd name="T2" fmla="*/ 12 w 34"/>
                <a:gd name="T3" fmla="*/ 464 h 496"/>
                <a:gd name="T4" fmla="*/ 0 w 34"/>
                <a:gd name="T5" fmla="*/ 480 h 496"/>
                <a:gd name="T6" fmla="*/ 17 w 34"/>
                <a:gd name="T7" fmla="*/ 496 h 496"/>
                <a:gd name="T8" fmla="*/ 34 w 34"/>
                <a:gd name="T9" fmla="*/ 480 h 496"/>
                <a:gd name="T10" fmla="*/ 22 w 34"/>
                <a:gd name="T11" fmla="*/ 464 h 496"/>
                <a:gd name="T12" fmla="*/ 22 w 34"/>
                <a:gd name="T13" fmla="*/ 0 h 496"/>
                <a:gd name="T14" fmla="*/ 12 w 34"/>
                <a:gd name="T15" fmla="*/ 0 h 4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96">
                  <a:moveTo>
                    <a:pt x="12" y="0"/>
                  </a:moveTo>
                  <a:cubicBezTo>
                    <a:pt x="12" y="464"/>
                    <a:pt x="12" y="464"/>
                    <a:pt x="12" y="464"/>
                  </a:cubicBezTo>
                  <a:cubicBezTo>
                    <a:pt x="5" y="467"/>
                    <a:pt x="0" y="473"/>
                    <a:pt x="0" y="480"/>
                  </a:cubicBezTo>
                  <a:cubicBezTo>
                    <a:pt x="0" y="489"/>
                    <a:pt x="8" y="496"/>
                    <a:pt x="17" y="496"/>
                  </a:cubicBezTo>
                  <a:cubicBezTo>
                    <a:pt x="26" y="496"/>
                    <a:pt x="34" y="489"/>
                    <a:pt x="34" y="480"/>
                  </a:cubicBezTo>
                  <a:cubicBezTo>
                    <a:pt x="34" y="473"/>
                    <a:pt x="29" y="467"/>
                    <a:pt x="22" y="464"/>
                  </a:cubicBezTo>
                  <a:cubicBezTo>
                    <a:pt x="22" y="0"/>
                    <a:pt x="22" y="0"/>
                    <a:pt x="22" y="0"/>
                  </a:cubicBez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9" name="Freeform 40"/>
            <p:cNvSpPr/>
            <p:nvPr/>
          </p:nvSpPr>
          <p:spPr bwMode="auto">
            <a:xfrm>
              <a:off x="2403" y="548"/>
              <a:ext cx="76" cy="87"/>
            </a:xfrm>
            <a:custGeom>
              <a:avLst/>
              <a:gdLst>
                <a:gd name="T0" fmla="*/ 0 w 76"/>
                <a:gd name="T1" fmla="*/ 44 h 87"/>
                <a:gd name="T2" fmla="*/ 38 w 76"/>
                <a:gd name="T3" fmla="*/ 65 h 87"/>
                <a:gd name="T4" fmla="*/ 76 w 76"/>
                <a:gd name="T5" fmla="*/ 87 h 87"/>
                <a:gd name="T6" fmla="*/ 76 w 76"/>
                <a:gd name="T7" fmla="*/ 44 h 87"/>
                <a:gd name="T8" fmla="*/ 76 w 76"/>
                <a:gd name="T9" fmla="*/ 0 h 87"/>
                <a:gd name="T10" fmla="*/ 38 w 76"/>
                <a:gd name="T11" fmla="*/ 22 h 87"/>
                <a:gd name="T12" fmla="*/ 0 w 76"/>
                <a:gd name="T13" fmla="*/ 44 h 87"/>
              </a:gdLst>
              <a:ahLst/>
              <a:cxnLst>
                <a:cxn ang="0">
                  <a:pos x="T0" y="T1"/>
                </a:cxn>
                <a:cxn ang="0">
                  <a:pos x="T2" y="T3"/>
                </a:cxn>
                <a:cxn ang="0">
                  <a:pos x="T4" y="T5"/>
                </a:cxn>
                <a:cxn ang="0">
                  <a:pos x="T6" y="T7"/>
                </a:cxn>
                <a:cxn ang="0">
                  <a:pos x="T8" y="T9"/>
                </a:cxn>
                <a:cxn ang="0">
                  <a:pos x="T10" y="T11"/>
                </a:cxn>
                <a:cxn ang="0">
                  <a:pos x="T12" y="T13"/>
                </a:cxn>
              </a:cxnLst>
              <a:rect l="0" t="0" r="r" b="b"/>
              <a:pathLst>
                <a:path w="76" h="87">
                  <a:moveTo>
                    <a:pt x="0" y="44"/>
                  </a:moveTo>
                  <a:lnTo>
                    <a:pt x="38" y="65"/>
                  </a:lnTo>
                  <a:lnTo>
                    <a:pt x="76" y="87"/>
                  </a:lnTo>
                  <a:lnTo>
                    <a:pt x="76" y="44"/>
                  </a:lnTo>
                  <a:lnTo>
                    <a:pt x="76" y="0"/>
                  </a:lnTo>
                  <a:lnTo>
                    <a:pt x="38" y="22"/>
                  </a:lnTo>
                  <a:lnTo>
                    <a:pt x="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0" name="Freeform 41"/>
            <p:cNvSpPr/>
            <p:nvPr/>
          </p:nvSpPr>
          <p:spPr bwMode="auto">
            <a:xfrm>
              <a:off x="5282" y="1689"/>
              <a:ext cx="722" cy="716"/>
            </a:xfrm>
            <a:custGeom>
              <a:avLst/>
              <a:gdLst>
                <a:gd name="T0" fmla="*/ 0 w 427"/>
                <a:gd name="T1" fmla="*/ 8 h 423"/>
                <a:gd name="T2" fmla="*/ 396 w 427"/>
                <a:gd name="T3" fmla="*/ 398 h 423"/>
                <a:gd name="T4" fmla="*/ 394 w 427"/>
                <a:gd name="T5" fmla="*/ 407 h 423"/>
                <a:gd name="T6" fmla="*/ 410 w 427"/>
                <a:gd name="T7" fmla="*/ 423 h 423"/>
                <a:gd name="T8" fmla="*/ 427 w 427"/>
                <a:gd name="T9" fmla="*/ 407 h 423"/>
                <a:gd name="T10" fmla="*/ 410 w 427"/>
                <a:gd name="T11" fmla="*/ 391 h 423"/>
                <a:gd name="T12" fmla="*/ 404 w 427"/>
                <a:gd name="T13" fmla="*/ 392 h 423"/>
                <a:gd name="T14" fmla="*/ 105 w 427"/>
                <a:gd name="T15" fmla="*/ 97 h 423"/>
                <a:gd name="T16" fmla="*/ 208 w 427"/>
                <a:gd name="T17" fmla="*/ 97 h 423"/>
                <a:gd name="T18" fmla="*/ 284 w 427"/>
                <a:gd name="T19" fmla="*/ 171 h 423"/>
                <a:gd name="T20" fmla="*/ 292 w 427"/>
                <a:gd name="T21" fmla="*/ 164 h 423"/>
                <a:gd name="T22" fmla="*/ 213 w 427"/>
                <a:gd name="T23" fmla="*/ 86 h 423"/>
                <a:gd name="T24" fmla="*/ 95 w 427"/>
                <a:gd name="T25" fmla="*/ 86 h 423"/>
                <a:gd name="T26" fmla="*/ 7 w 427"/>
                <a:gd name="T27" fmla="*/ 0 h 423"/>
                <a:gd name="T28" fmla="*/ 0 w 427"/>
                <a:gd name="T29" fmla="*/ 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423">
                  <a:moveTo>
                    <a:pt x="0" y="8"/>
                  </a:moveTo>
                  <a:cubicBezTo>
                    <a:pt x="396" y="398"/>
                    <a:pt x="396" y="398"/>
                    <a:pt x="396" y="398"/>
                  </a:cubicBezTo>
                  <a:cubicBezTo>
                    <a:pt x="394" y="401"/>
                    <a:pt x="394" y="404"/>
                    <a:pt x="394" y="407"/>
                  </a:cubicBezTo>
                  <a:cubicBezTo>
                    <a:pt x="394" y="416"/>
                    <a:pt x="401" y="423"/>
                    <a:pt x="410" y="423"/>
                  </a:cubicBezTo>
                  <a:cubicBezTo>
                    <a:pt x="419" y="423"/>
                    <a:pt x="427" y="416"/>
                    <a:pt x="427" y="407"/>
                  </a:cubicBezTo>
                  <a:cubicBezTo>
                    <a:pt x="427" y="398"/>
                    <a:pt x="419" y="391"/>
                    <a:pt x="410" y="391"/>
                  </a:cubicBezTo>
                  <a:cubicBezTo>
                    <a:pt x="408" y="391"/>
                    <a:pt x="406" y="391"/>
                    <a:pt x="404" y="392"/>
                  </a:cubicBezTo>
                  <a:cubicBezTo>
                    <a:pt x="105" y="97"/>
                    <a:pt x="105" y="97"/>
                    <a:pt x="105" y="97"/>
                  </a:cubicBezTo>
                  <a:cubicBezTo>
                    <a:pt x="208" y="97"/>
                    <a:pt x="208" y="97"/>
                    <a:pt x="208" y="97"/>
                  </a:cubicBezTo>
                  <a:cubicBezTo>
                    <a:pt x="284" y="171"/>
                    <a:pt x="284" y="171"/>
                    <a:pt x="284" y="171"/>
                  </a:cubicBezTo>
                  <a:cubicBezTo>
                    <a:pt x="292" y="164"/>
                    <a:pt x="292" y="164"/>
                    <a:pt x="292" y="164"/>
                  </a:cubicBezTo>
                  <a:cubicBezTo>
                    <a:pt x="213" y="86"/>
                    <a:pt x="213" y="86"/>
                    <a:pt x="213" y="86"/>
                  </a:cubicBezTo>
                  <a:cubicBezTo>
                    <a:pt x="95" y="86"/>
                    <a:pt x="95" y="86"/>
                    <a:pt x="95" y="86"/>
                  </a:cubicBezTo>
                  <a:cubicBezTo>
                    <a:pt x="7" y="0"/>
                    <a:pt x="7" y="0"/>
                    <a:pt x="7" y="0"/>
                  </a:cubicBez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1" name="Freeform 42"/>
            <p:cNvSpPr/>
            <p:nvPr/>
          </p:nvSpPr>
          <p:spPr bwMode="auto">
            <a:xfrm>
              <a:off x="4505" y="455"/>
              <a:ext cx="88" cy="98"/>
            </a:xfrm>
            <a:custGeom>
              <a:avLst/>
              <a:gdLst>
                <a:gd name="T0" fmla="*/ 87 w 88"/>
                <a:gd name="T1" fmla="*/ 49 h 98"/>
                <a:gd name="T2" fmla="*/ 88 w 88"/>
                <a:gd name="T3" fmla="*/ 0 h 98"/>
                <a:gd name="T4" fmla="*/ 44 w 88"/>
                <a:gd name="T5" fmla="*/ 24 h 98"/>
                <a:gd name="T6" fmla="*/ 0 w 88"/>
                <a:gd name="T7" fmla="*/ 48 h 98"/>
                <a:gd name="T8" fmla="*/ 43 w 88"/>
                <a:gd name="T9" fmla="*/ 73 h 98"/>
                <a:gd name="T10" fmla="*/ 87 w 88"/>
                <a:gd name="T11" fmla="*/ 98 h 98"/>
                <a:gd name="T12" fmla="*/ 87 w 88"/>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87" y="49"/>
                  </a:moveTo>
                  <a:lnTo>
                    <a:pt x="88" y="0"/>
                  </a:lnTo>
                  <a:lnTo>
                    <a:pt x="44" y="24"/>
                  </a:lnTo>
                  <a:lnTo>
                    <a:pt x="0" y="48"/>
                  </a:lnTo>
                  <a:lnTo>
                    <a:pt x="43" y="73"/>
                  </a:lnTo>
                  <a:lnTo>
                    <a:pt x="87" y="98"/>
                  </a:lnTo>
                  <a:lnTo>
                    <a:pt x="87"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 name="Freeform 43"/>
            <p:cNvSpPr/>
            <p:nvPr/>
          </p:nvSpPr>
          <p:spPr bwMode="auto">
            <a:xfrm>
              <a:off x="4626" y="455"/>
              <a:ext cx="86" cy="98"/>
            </a:xfrm>
            <a:custGeom>
              <a:avLst/>
              <a:gdLst>
                <a:gd name="T0" fmla="*/ 84 w 86"/>
                <a:gd name="T1" fmla="*/ 49 h 98"/>
                <a:gd name="T2" fmla="*/ 86 w 86"/>
                <a:gd name="T3" fmla="*/ 0 h 98"/>
                <a:gd name="T4" fmla="*/ 42 w 86"/>
                <a:gd name="T5" fmla="*/ 24 h 98"/>
                <a:gd name="T6" fmla="*/ 0 w 86"/>
                <a:gd name="T7" fmla="*/ 48 h 98"/>
                <a:gd name="T8" fmla="*/ 42 w 86"/>
                <a:gd name="T9" fmla="*/ 73 h 98"/>
                <a:gd name="T10" fmla="*/ 84 w 86"/>
                <a:gd name="T11" fmla="*/ 98 h 98"/>
                <a:gd name="T12" fmla="*/ 84 w 86"/>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84" y="49"/>
                  </a:moveTo>
                  <a:lnTo>
                    <a:pt x="86" y="0"/>
                  </a:lnTo>
                  <a:lnTo>
                    <a:pt x="42" y="24"/>
                  </a:lnTo>
                  <a:lnTo>
                    <a:pt x="0" y="48"/>
                  </a:lnTo>
                  <a:lnTo>
                    <a:pt x="42" y="73"/>
                  </a:lnTo>
                  <a:lnTo>
                    <a:pt x="84" y="98"/>
                  </a:lnTo>
                  <a:lnTo>
                    <a:pt x="84"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 name="Freeform 44"/>
            <p:cNvSpPr/>
            <p:nvPr/>
          </p:nvSpPr>
          <p:spPr bwMode="auto">
            <a:xfrm>
              <a:off x="5469" y="17"/>
              <a:ext cx="98" cy="86"/>
            </a:xfrm>
            <a:custGeom>
              <a:avLst/>
              <a:gdLst>
                <a:gd name="T0" fmla="*/ 98 w 98"/>
                <a:gd name="T1" fmla="*/ 86 h 86"/>
                <a:gd name="T2" fmla="*/ 75 w 98"/>
                <a:gd name="T3" fmla="*/ 42 h 86"/>
                <a:gd name="T4" fmla="*/ 51 w 98"/>
                <a:gd name="T5" fmla="*/ 0 h 86"/>
                <a:gd name="T6" fmla="*/ 26 w 98"/>
                <a:gd name="T7" fmla="*/ 41 h 86"/>
                <a:gd name="T8" fmla="*/ 0 w 98"/>
                <a:gd name="T9" fmla="*/ 83 h 86"/>
                <a:gd name="T10" fmla="*/ 49 w 98"/>
                <a:gd name="T11" fmla="*/ 85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2"/>
                  </a:lnTo>
                  <a:lnTo>
                    <a:pt x="51" y="0"/>
                  </a:lnTo>
                  <a:lnTo>
                    <a:pt x="26" y="41"/>
                  </a:lnTo>
                  <a:lnTo>
                    <a:pt x="0" y="83"/>
                  </a:lnTo>
                  <a:lnTo>
                    <a:pt x="49" y="85"/>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 name="Freeform 45"/>
            <p:cNvSpPr/>
            <p:nvPr/>
          </p:nvSpPr>
          <p:spPr bwMode="auto">
            <a:xfrm>
              <a:off x="5469" y="134"/>
              <a:ext cx="98" cy="86"/>
            </a:xfrm>
            <a:custGeom>
              <a:avLst/>
              <a:gdLst>
                <a:gd name="T0" fmla="*/ 98 w 98"/>
                <a:gd name="T1" fmla="*/ 86 h 86"/>
                <a:gd name="T2" fmla="*/ 75 w 98"/>
                <a:gd name="T3" fmla="*/ 44 h 86"/>
                <a:gd name="T4" fmla="*/ 51 w 98"/>
                <a:gd name="T5" fmla="*/ 0 h 86"/>
                <a:gd name="T6" fmla="*/ 26 w 98"/>
                <a:gd name="T7" fmla="*/ 42 h 86"/>
                <a:gd name="T8" fmla="*/ 0 w 98"/>
                <a:gd name="T9" fmla="*/ 84 h 86"/>
                <a:gd name="T10" fmla="*/ 49 w 98"/>
                <a:gd name="T11" fmla="*/ 86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4"/>
                  </a:lnTo>
                  <a:lnTo>
                    <a:pt x="51" y="0"/>
                  </a:lnTo>
                  <a:lnTo>
                    <a:pt x="26" y="42"/>
                  </a:lnTo>
                  <a:lnTo>
                    <a:pt x="0" y="84"/>
                  </a:lnTo>
                  <a:lnTo>
                    <a:pt x="49" y="86"/>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 name="Freeform 48"/>
            <p:cNvSpPr>
              <a:spLocks noEditPoints="1"/>
            </p:cNvSpPr>
            <p:nvPr/>
          </p:nvSpPr>
          <p:spPr bwMode="auto">
            <a:xfrm>
              <a:off x="5441" y="1267"/>
              <a:ext cx="715" cy="187"/>
            </a:xfrm>
            <a:custGeom>
              <a:avLst/>
              <a:gdLst>
                <a:gd name="T0" fmla="*/ 112 w 423"/>
                <a:gd name="T1" fmla="*/ 50 h 110"/>
                <a:gd name="T2" fmla="*/ 56 w 423"/>
                <a:gd name="T3" fmla="*/ 0 h 110"/>
                <a:gd name="T4" fmla="*/ 0 w 423"/>
                <a:gd name="T5" fmla="*/ 55 h 110"/>
                <a:gd name="T6" fmla="*/ 56 w 423"/>
                <a:gd name="T7" fmla="*/ 110 h 110"/>
                <a:gd name="T8" fmla="*/ 112 w 423"/>
                <a:gd name="T9" fmla="*/ 60 h 110"/>
                <a:gd name="T10" fmla="*/ 391 w 423"/>
                <a:gd name="T11" fmla="*/ 60 h 110"/>
                <a:gd name="T12" fmla="*/ 406 w 423"/>
                <a:gd name="T13" fmla="*/ 71 h 110"/>
                <a:gd name="T14" fmla="*/ 423 w 423"/>
                <a:gd name="T15" fmla="*/ 55 h 110"/>
                <a:gd name="T16" fmla="*/ 406 w 423"/>
                <a:gd name="T17" fmla="*/ 38 h 110"/>
                <a:gd name="T18" fmla="*/ 390 w 423"/>
                <a:gd name="T19" fmla="*/ 50 h 110"/>
                <a:gd name="T20" fmla="*/ 112 w 423"/>
                <a:gd name="T21" fmla="*/ 50 h 110"/>
                <a:gd name="T22" fmla="*/ 56 w 423"/>
                <a:gd name="T23" fmla="*/ 100 h 110"/>
                <a:gd name="T24" fmla="*/ 11 w 423"/>
                <a:gd name="T25" fmla="*/ 55 h 110"/>
                <a:gd name="T26" fmla="*/ 56 w 423"/>
                <a:gd name="T27" fmla="*/ 10 h 110"/>
                <a:gd name="T28" fmla="*/ 102 w 423"/>
                <a:gd name="T29" fmla="*/ 55 h 110"/>
                <a:gd name="T30" fmla="*/ 56 w 423"/>
                <a:gd name="T3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3" h="110">
                  <a:moveTo>
                    <a:pt x="112" y="50"/>
                  </a:moveTo>
                  <a:cubicBezTo>
                    <a:pt x="109" y="22"/>
                    <a:pt x="85" y="0"/>
                    <a:pt x="56" y="0"/>
                  </a:cubicBezTo>
                  <a:cubicBezTo>
                    <a:pt x="25" y="0"/>
                    <a:pt x="0" y="25"/>
                    <a:pt x="0" y="55"/>
                  </a:cubicBezTo>
                  <a:cubicBezTo>
                    <a:pt x="0" y="86"/>
                    <a:pt x="25" y="110"/>
                    <a:pt x="56" y="110"/>
                  </a:cubicBezTo>
                  <a:cubicBezTo>
                    <a:pt x="85" y="110"/>
                    <a:pt x="109" y="88"/>
                    <a:pt x="112" y="60"/>
                  </a:cubicBezTo>
                  <a:cubicBezTo>
                    <a:pt x="391" y="60"/>
                    <a:pt x="391" y="60"/>
                    <a:pt x="391" y="60"/>
                  </a:cubicBezTo>
                  <a:cubicBezTo>
                    <a:pt x="393" y="67"/>
                    <a:pt x="399" y="71"/>
                    <a:pt x="406" y="71"/>
                  </a:cubicBezTo>
                  <a:cubicBezTo>
                    <a:pt x="415" y="71"/>
                    <a:pt x="423" y="64"/>
                    <a:pt x="423" y="55"/>
                  </a:cubicBezTo>
                  <a:cubicBezTo>
                    <a:pt x="423" y="46"/>
                    <a:pt x="415" y="38"/>
                    <a:pt x="406" y="38"/>
                  </a:cubicBezTo>
                  <a:cubicBezTo>
                    <a:pt x="399" y="38"/>
                    <a:pt x="392" y="43"/>
                    <a:pt x="390" y="50"/>
                  </a:cubicBezTo>
                  <a:lnTo>
                    <a:pt x="112" y="50"/>
                  </a:lnTo>
                  <a:close/>
                  <a:moveTo>
                    <a:pt x="56" y="100"/>
                  </a:moveTo>
                  <a:cubicBezTo>
                    <a:pt x="31" y="100"/>
                    <a:pt x="11" y="80"/>
                    <a:pt x="11" y="55"/>
                  </a:cubicBezTo>
                  <a:cubicBezTo>
                    <a:pt x="11" y="30"/>
                    <a:pt x="31" y="10"/>
                    <a:pt x="56" y="10"/>
                  </a:cubicBezTo>
                  <a:cubicBezTo>
                    <a:pt x="81" y="10"/>
                    <a:pt x="102" y="30"/>
                    <a:pt x="102" y="55"/>
                  </a:cubicBezTo>
                  <a:cubicBezTo>
                    <a:pt x="102" y="80"/>
                    <a:pt x="81" y="100"/>
                    <a:pt x="5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 name="Freeform 49"/>
            <p:cNvSpPr/>
            <p:nvPr/>
          </p:nvSpPr>
          <p:spPr bwMode="auto">
            <a:xfrm>
              <a:off x="5009" y="2178"/>
              <a:ext cx="127" cy="144"/>
            </a:xfrm>
            <a:custGeom>
              <a:avLst/>
              <a:gdLst>
                <a:gd name="T0" fmla="*/ 0 w 127"/>
                <a:gd name="T1" fmla="*/ 35 h 144"/>
                <a:gd name="T2" fmla="*/ 0 w 127"/>
                <a:gd name="T3" fmla="*/ 108 h 144"/>
                <a:gd name="T4" fmla="*/ 65 w 127"/>
                <a:gd name="T5" fmla="*/ 144 h 144"/>
                <a:gd name="T6" fmla="*/ 127 w 127"/>
                <a:gd name="T7" fmla="*/ 108 h 144"/>
                <a:gd name="T8" fmla="*/ 127 w 127"/>
                <a:gd name="T9" fmla="*/ 35 h 144"/>
                <a:gd name="T10" fmla="*/ 65 w 127"/>
                <a:gd name="T11" fmla="*/ 0 h 144"/>
                <a:gd name="T12" fmla="*/ 0 w 127"/>
                <a:gd name="T13" fmla="*/ 35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0" y="35"/>
                  </a:moveTo>
                  <a:lnTo>
                    <a:pt x="0" y="108"/>
                  </a:lnTo>
                  <a:lnTo>
                    <a:pt x="65" y="144"/>
                  </a:lnTo>
                  <a:lnTo>
                    <a:pt x="127" y="108"/>
                  </a:lnTo>
                  <a:lnTo>
                    <a:pt x="127" y="35"/>
                  </a:lnTo>
                  <a:lnTo>
                    <a:pt x="65"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 name="Freeform 50"/>
            <p:cNvSpPr/>
            <p:nvPr/>
          </p:nvSpPr>
          <p:spPr bwMode="auto">
            <a:xfrm>
              <a:off x="2999" y="252"/>
              <a:ext cx="126" cy="144"/>
            </a:xfrm>
            <a:custGeom>
              <a:avLst/>
              <a:gdLst>
                <a:gd name="T0" fmla="*/ 62 w 126"/>
                <a:gd name="T1" fmla="*/ 144 h 144"/>
                <a:gd name="T2" fmla="*/ 126 w 126"/>
                <a:gd name="T3" fmla="*/ 108 h 144"/>
                <a:gd name="T4" fmla="*/ 126 w 126"/>
                <a:gd name="T5" fmla="*/ 36 h 144"/>
                <a:gd name="T6" fmla="*/ 62 w 126"/>
                <a:gd name="T7" fmla="*/ 0 h 144"/>
                <a:gd name="T8" fmla="*/ 0 w 126"/>
                <a:gd name="T9" fmla="*/ 36 h 144"/>
                <a:gd name="T10" fmla="*/ 0 w 126"/>
                <a:gd name="T11" fmla="*/ 108 h 144"/>
                <a:gd name="T12" fmla="*/ 62 w 126"/>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126" h="144">
                  <a:moveTo>
                    <a:pt x="62" y="144"/>
                  </a:moveTo>
                  <a:lnTo>
                    <a:pt x="126" y="108"/>
                  </a:lnTo>
                  <a:lnTo>
                    <a:pt x="126" y="36"/>
                  </a:lnTo>
                  <a:lnTo>
                    <a:pt x="62" y="0"/>
                  </a:lnTo>
                  <a:lnTo>
                    <a:pt x="0" y="36"/>
                  </a:lnTo>
                  <a:lnTo>
                    <a:pt x="0" y="108"/>
                  </a:lnTo>
                  <a:lnTo>
                    <a:pt x="62"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 name="Freeform 51"/>
            <p:cNvSpPr>
              <a:spLocks noEditPoints="1"/>
            </p:cNvSpPr>
            <p:nvPr/>
          </p:nvSpPr>
          <p:spPr bwMode="auto">
            <a:xfrm>
              <a:off x="3386" y="714"/>
              <a:ext cx="291" cy="332"/>
            </a:xfrm>
            <a:custGeom>
              <a:avLst/>
              <a:gdLst>
                <a:gd name="T0" fmla="*/ 291 w 291"/>
                <a:gd name="T1" fmla="*/ 332 h 332"/>
                <a:gd name="T2" fmla="*/ 291 w 291"/>
                <a:gd name="T3" fmla="*/ 0 h 332"/>
                <a:gd name="T4" fmla="*/ 0 w 291"/>
                <a:gd name="T5" fmla="*/ 166 h 332"/>
                <a:gd name="T6" fmla="*/ 291 w 291"/>
                <a:gd name="T7" fmla="*/ 332 h 332"/>
                <a:gd name="T8" fmla="*/ 274 w 291"/>
                <a:gd name="T9" fmla="*/ 166 h 332"/>
                <a:gd name="T10" fmla="*/ 274 w 291"/>
                <a:gd name="T11" fmla="*/ 301 h 332"/>
                <a:gd name="T12" fmla="*/ 35 w 291"/>
                <a:gd name="T13" fmla="*/ 166 h 332"/>
                <a:gd name="T14" fmla="*/ 274 w 291"/>
                <a:gd name="T15" fmla="*/ 31 h 332"/>
                <a:gd name="T16" fmla="*/ 274 w 291"/>
                <a:gd name="T17" fmla="*/ 166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332">
                  <a:moveTo>
                    <a:pt x="291" y="332"/>
                  </a:moveTo>
                  <a:lnTo>
                    <a:pt x="291" y="0"/>
                  </a:lnTo>
                  <a:lnTo>
                    <a:pt x="0" y="166"/>
                  </a:lnTo>
                  <a:lnTo>
                    <a:pt x="291" y="332"/>
                  </a:lnTo>
                  <a:close/>
                  <a:moveTo>
                    <a:pt x="274" y="166"/>
                  </a:moveTo>
                  <a:lnTo>
                    <a:pt x="274" y="301"/>
                  </a:lnTo>
                  <a:lnTo>
                    <a:pt x="35" y="166"/>
                  </a:lnTo>
                  <a:lnTo>
                    <a:pt x="274" y="31"/>
                  </a:lnTo>
                  <a:lnTo>
                    <a:pt x="274" y="1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 name="Freeform 52"/>
            <p:cNvSpPr>
              <a:spLocks noEditPoints="1"/>
            </p:cNvSpPr>
            <p:nvPr/>
          </p:nvSpPr>
          <p:spPr bwMode="auto">
            <a:xfrm>
              <a:off x="4771" y="2652"/>
              <a:ext cx="291" cy="248"/>
            </a:xfrm>
            <a:custGeom>
              <a:avLst/>
              <a:gdLst>
                <a:gd name="T0" fmla="*/ 145 w 291"/>
                <a:gd name="T1" fmla="*/ 248 h 248"/>
                <a:gd name="T2" fmla="*/ 291 w 291"/>
                <a:gd name="T3" fmla="*/ 0 h 248"/>
                <a:gd name="T4" fmla="*/ 0 w 291"/>
                <a:gd name="T5" fmla="*/ 0 h 248"/>
                <a:gd name="T6" fmla="*/ 145 w 291"/>
                <a:gd name="T7" fmla="*/ 248 h 248"/>
                <a:gd name="T8" fmla="*/ 145 w 291"/>
                <a:gd name="T9" fmla="*/ 214 h 248"/>
                <a:gd name="T10" fmla="*/ 30 w 291"/>
                <a:gd name="T11" fmla="*/ 18 h 248"/>
                <a:gd name="T12" fmla="*/ 260 w 291"/>
                <a:gd name="T13" fmla="*/ 18 h 248"/>
                <a:gd name="T14" fmla="*/ 145 w 291"/>
                <a:gd name="T15" fmla="*/ 214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48">
                  <a:moveTo>
                    <a:pt x="145" y="248"/>
                  </a:moveTo>
                  <a:lnTo>
                    <a:pt x="291" y="0"/>
                  </a:lnTo>
                  <a:lnTo>
                    <a:pt x="0" y="0"/>
                  </a:lnTo>
                  <a:lnTo>
                    <a:pt x="145" y="248"/>
                  </a:lnTo>
                  <a:close/>
                  <a:moveTo>
                    <a:pt x="145" y="214"/>
                  </a:moveTo>
                  <a:lnTo>
                    <a:pt x="30" y="18"/>
                  </a:lnTo>
                  <a:lnTo>
                    <a:pt x="260" y="18"/>
                  </a:lnTo>
                  <a:lnTo>
                    <a:pt x="145" y="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2" name="Oval 53"/>
            <p:cNvSpPr>
              <a:spLocks noChangeArrowheads="1"/>
            </p:cNvSpPr>
            <p:nvPr/>
          </p:nvSpPr>
          <p:spPr bwMode="auto">
            <a:xfrm>
              <a:off x="3234" y="474"/>
              <a:ext cx="135" cy="13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3" name="Oval 54"/>
            <p:cNvSpPr>
              <a:spLocks noChangeArrowheads="1"/>
            </p:cNvSpPr>
            <p:nvPr/>
          </p:nvSpPr>
          <p:spPr bwMode="auto">
            <a:xfrm>
              <a:off x="5075" y="646"/>
              <a:ext cx="237" cy="23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5" name="Freeform 56"/>
            <p:cNvSpPr/>
            <p:nvPr/>
          </p:nvSpPr>
          <p:spPr bwMode="auto">
            <a:xfrm>
              <a:off x="4333" y="1212"/>
              <a:ext cx="198" cy="226"/>
            </a:xfrm>
            <a:custGeom>
              <a:avLst/>
              <a:gdLst>
                <a:gd name="T0" fmla="*/ 0 w 198"/>
                <a:gd name="T1" fmla="*/ 57 h 226"/>
                <a:gd name="T2" fmla="*/ 100 w 198"/>
                <a:gd name="T3" fmla="*/ 0 h 226"/>
                <a:gd name="T4" fmla="*/ 198 w 198"/>
                <a:gd name="T5" fmla="*/ 57 h 226"/>
                <a:gd name="T6" fmla="*/ 198 w 198"/>
                <a:gd name="T7" fmla="*/ 170 h 226"/>
                <a:gd name="T8" fmla="*/ 100 w 198"/>
                <a:gd name="T9" fmla="*/ 226 h 226"/>
                <a:gd name="T10" fmla="*/ 0 w 198"/>
                <a:gd name="T11" fmla="*/ 170 h 226"/>
                <a:gd name="T12" fmla="*/ 0 w 198"/>
                <a:gd name="T13" fmla="*/ 57 h 226"/>
              </a:gdLst>
              <a:ahLst/>
              <a:cxnLst>
                <a:cxn ang="0">
                  <a:pos x="T0" y="T1"/>
                </a:cxn>
                <a:cxn ang="0">
                  <a:pos x="T2" y="T3"/>
                </a:cxn>
                <a:cxn ang="0">
                  <a:pos x="T4" y="T5"/>
                </a:cxn>
                <a:cxn ang="0">
                  <a:pos x="T6" y="T7"/>
                </a:cxn>
                <a:cxn ang="0">
                  <a:pos x="T8" y="T9"/>
                </a:cxn>
                <a:cxn ang="0">
                  <a:pos x="T10" y="T11"/>
                </a:cxn>
                <a:cxn ang="0">
                  <a:pos x="T12" y="T13"/>
                </a:cxn>
              </a:cxnLst>
              <a:rect l="0" t="0" r="r" b="b"/>
              <a:pathLst>
                <a:path w="198" h="226">
                  <a:moveTo>
                    <a:pt x="0" y="57"/>
                  </a:moveTo>
                  <a:lnTo>
                    <a:pt x="100" y="0"/>
                  </a:lnTo>
                  <a:lnTo>
                    <a:pt x="198" y="57"/>
                  </a:lnTo>
                  <a:lnTo>
                    <a:pt x="198" y="170"/>
                  </a:lnTo>
                  <a:lnTo>
                    <a:pt x="100" y="226"/>
                  </a:lnTo>
                  <a:lnTo>
                    <a:pt x="0" y="170"/>
                  </a:lnTo>
                  <a:lnTo>
                    <a:pt x="0"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6" name="Freeform 57"/>
            <p:cNvSpPr/>
            <p:nvPr/>
          </p:nvSpPr>
          <p:spPr bwMode="auto">
            <a:xfrm>
              <a:off x="5145" y="1418"/>
              <a:ext cx="98" cy="112"/>
            </a:xfrm>
            <a:custGeom>
              <a:avLst/>
              <a:gdLst>
                <a:gd name="T0" fmla="*/ 0 w 98"/>
                <a:gd name="T1" fmla="*/ 29 h 112"/>
                <a:gd name="T2" fmla="*/ 49 w 98"/>
                <a:gd name="T3" fmla="*/ 0 h 112"/>
                <a:gd name="T4" fmla="*/ 98 w 98"/>
                <a:gd name="T5" fmla="*/ 29 h 112"/>
                <a:gd name="T6" fmla="*/ 98 w 98"/>
                <a:gd name="T7" fmla="*/ 83 h 112"/>
                <a:gd name="T8" fmla="*/ 49 w 98"/>
                <a:gd name="T9" fmla="*/ 112 h 112"/>
                <a:gd name="T10" fmla="*/ 0 w 98"/>
                <a:gd name="T11" fmla="*/ 83 h 112"/>
                <a:gd name="T12" fmla="*/ 0 w 98"/>
                <a:gd name="T13" fmla="*/ 29 h 112"/>
              </a:gdLst>
              <a:ahLst/>
              <a:cxnLst>
                <a:cxn ang="0">
                  <a:pos x="T0" y="T1"/>
                </a:cxn>
                <a:cxn ang="0">
                  <a:pos x="T2" y="T3"/>
                </a:cxn>
                <a:cxn ang="0">
                  <a:pos x="T4" y="T5"/>
                </a:cxn>
                <a:cxn ang="0">
                  <a:pos x="T6" y="T7"/>
                </a:cxn>
                <a:cxn ang="0">
                  <a:pos x="T8" y="T9"/>
                </a:cxn>
                <a:cxn ang="0">
                  <a:pos x="T10" y="T11"/>
                </a:cxn>
                <a:cxn ang="0">
                  <a:pos x="T12" y="T13"/>
                </a:cxn>
              </a:cxnLst>
              <a:rect l="0" t="0" r="r" b="b"/>
              <a:pathLst>
                <a:path w="98" h="112">
                  <a:moveTo>
                    <a:pt x="0" y="29"/>
                  </a:moveTo>
                  <a:lnTo>
                    <a:pt x="49" y="0"/>
                  </a:lnTo>
                  <a:lnTo>
                    <a:pt x="98" y="29"/>
                  </a:lnTo>
                  <a:lnTo>
                    <a:pt x="98" y="83"/>
                  </a:lnTo>
                  <a:lnTo>
                    <a:pt x="49" y="112"/>
                  </a:lnTo>
                  <a:lnTo>
                    <a:pt x="0" y="83"/>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7" name="Freeform 58"/>
            <p:cNvSpPr/>
            <p:nvPr/>
          </p:nvSpPr>
          <p:spPr bwMode="auto">
            <a:xfrm>
              <a:off x="3525" y="829"/>
              <a:ext cx="89" cy="102"/>
            </a:xfrm>
            <a:custGeom>
              <a:avLst/>
              <a:gdLst>
                <a:gd name="T0" fmla="*/ 0 w 89"/>
                <a:gd name="T1" fmla="*/ 51 h 102"/>
                <a:gd name="T2" fmla="*/ 45 w 89"/>
                <a:gd name="T3" fmla="*/ 26 h 102"/>
                <a:gd name="T4" fmla="*/ 89 w 89"/>
                <a:gd name="T5" fmla="*/ 0 h 102"/>
                <a:gd name="T6" fmla="*/ 89 w 89"/>
                <a:gd name="T7" fmla="*/ 51 h 102"/>
                <a:gd name="T8" fmla="*/ 89 w 89"/>
                <a:gd name="T9" fmla="*/ 102 h 102"/>
                <a:gd name="T10" fmla="*/ 45 w 89"/>
                <a:gd name="T11" fmla="*/ 76 h 102"/>
                <a:gd name="T12" fmla="*/ 0 w 89"/>
                <a:gd name="T13" fmla="*/ 51 h 102"/>
              </a:gdLst>
              <a:ahLst/>
              <a:cxnLst>
                <a:cxn ang="0">
                  <a:pos x="T0" y="T1"/>
                </a:cxn>
                <a:cxn ang="0">
                  <a:pos x="T2" y="T3"/>
                </a:cxn>
                <a:cxn ang="0">
                  <a:pos x="T4" y="T5"/>
                </a:cxn>
                <a:cxn ang="0">
                  <a:pos x="T6" y="T7"/>
                </a:cxn>
                <a:cxn ang="0">
                  <a:pos x="T8" y="T9"/>
                </a:cxn>
                <a:cxn ang="0">
                  <a:pos x="T10" y="T11"/>
                </a:cxn>
                <a:cxn ang="0">
                  <a:pos x="T12" y="T13"/>
                </a:cxn>
              </a:cxnLst>
              <a:rect l="0" t="0" r="r" b="b"/>
              <a:pathLst>
                <a:path w="89" h="102">
                  <a:moveTo>
                    <a:pt x="0" y="51"/>
                  </a:moveTo>
                  <a:lnTo>
                    <a:pt x="45" y="26"/>
                  </a:lnTo>
                  <a:lnTo>
                    <a:pt x="89" y="0"/>
                  </a:lnTo>
                  <a:lnTo>
                    <a:pt x="89" y="51"/>
                  </a:lnTo>
                  <a:lnTo>
                    <a:pt x="89" y="102"/>
                  </a:lnTo>
                  <a:lnTo>
                    <a:pt x="45" y="76"/>
                  </a:lnTo>
                  <a:lnTo>
                    <a:pt x="0"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8" name="Freeform 59"/>
            <p:cNvSpPr/>
            <p:nvPr/>
          </p:nvSpPr>
          <p:spPr bwMode="auto">
            <a:xfrm>
              <a:off x="4872" y="2706"/>
              <a:ext cx="88" cy="76"/>
            </a:xfrm>
            <a:custGeom>
              <a:avLst/>
              <a:gdLst>
                <a:gd name="T0" fmla="*/ 44 w 88"/>
                <a:gd name="T1" fmla="*/ 76 h 76"/>
                <a:gd name="T2" fmla="*/ 22 w 88"/>
                <a:gd name="T3" fmla="*/ 37 h 76"/>
                <a:gd name="T4" fmla="*/ 0 w 88"/>
                <a:gd name="T5" fmla="*/ 0 h 76"/>
                <a:gd name="T6" fmla="*/ 44 w 88"/>
                <a:gd name="T7" fmla="*/ 0 h 76"/>
                <a:gd name="T8" fmla="*/ 88 w 88"/>
                <a:gd name="T9" fmla="*/ 0 h 76"/>
                <a:gd name="T10" fmla="*/ 66 w 88"/>
                <a:gd name="T11" fmla="*/ 37 h 76"/>
                <a:gd name="T12" fmla="*/ 44 w 88"/>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88" h="76">
                  <a:moveTo>
                    <a:pt x="44" y="76"/>
                  </a:moveTo>
                  <a:lnTo>
                    <a:pt x="22" y="37"/>
                  </a:lnTo>
                  <a:lnTo>
                    <a:pt x="0" y="0"/>
                  </a:lnTo>
                  <a:lnTo>
                    <a:pt x="44" y="0"/>
                  </a:lnTo>
                  <a:lnTo>
                    <a:pt x="88" y="0"/>
                  </a:lnTo>
                  <a:lnTo>
                    <a:pt x="66" y="37"/>
                  </a:lnTo>
                  <a:lnTo>
                    <a:pt x="4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9" name="组合 118"/>
          <p:cNvGrpSpPr/>
          <p:nvPr/>
        </p:nvGrpSpPr>
        <p:grpSpPr>
          <a:xfrm>
            <a:off x="97619" y="-312977"/>
            <a:ext cx="596822" cy="690723"/>
            <a:chOff x="2293938" y="-7937"/>
            <a:chExt cx="596900" cy="690563"/>
          </a:xfrm>
          <a:gradFill>
            <a:gsLst>
              <a:gs pos="33300">
                <a:srgbClr val="0070C0"/>
              </a:gs>
              <a:gs pos="100000">
                <a:srgbClr val="363F4A"/>
              </a:gs>
              <a:gs pos="0">
                <a:srgbClr val="20AEE5"/>
              </a:gs>
            </a:gsLst>
            <a:lin ang="10800000" scaled="0"/>
          </a:gradFill>
        </p:grpSpPr>
        <p:sp>
          <p:nvSpPr>
            <p:cNvPr id="120" name="Freeform 32"/>
            <p:cNvSpPr/>
            <p:nvPr/>
          </p:nvSpPr>
          <p:spPr bwMode="auto">
            <a:xfrm>
              <a:off x="2343150" y="-7937"/>
              <a:ext cx="547688" cy="641350"/>
            </a:xfrm>
            <a:custGeom>
              <a:avLst/>
              <a:gdLst>
                <a:gd name="T0" fmla="*/ 331 w 345"/>
                <a:gd name="T1" fmla="*/ 0 h 404"/>
                <a:gd name="T2" fmla="*/ 331 w 345"/>
                <a:gd name="T3" fmla="*/ 66 h 404"/>
                <a:gd name="T4" fmla="*/ 0 w 345"/>
                <a:gd name="T5" fmla="*/ 395 h 404"/>
                <a:gd name="T6" fmla="*/ 9 w 345"/>
                <a:gd name="T7" fmla="*/ 404 h 404"/>
                <a:gd name="T8" fmla="*/ 343 w 345"/>
                <a:gd name="T9" fmla="*/ 75 h 404"/>
                <a:gd name="T10" fmla="*/ 345 w 345"/>
                <a:gd name="T11" fmla="*/ 73 h 404"/>
                <a:gd name="T12" fmla="*/ 345 w 345"/>
                <a:gd name="T13" fmla="*/ 69 h 404"/>
                <a:gd name="T14" fmla="*/ 345 w 345"/>
                <a:gd name="T15" fmla="*/ 0 h 404"/>
                <a:gd name="T16" fmla="*/ 331 w 345"/>
                <a:gd name="T17"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5" h="404">
                  <a:moveTo>
                    <a:pt x="331" y="0"/>
                  </a:moveTo>
                  <a:lnTo>
                    <a:pt x="331" y="66"/>
                  </a:lnTo>
                  <a:lnTo>
                    <a:pt x="0" y="395"/>
                  </a:lnTo>
                  <a:lnTo>
                    <a:pt x="9" y="404"/>
                  </a:lnTo>
                  <a:lnTo>
                    <a:pt x="343" y="75"/>
                  </a:lnTo>
                  <a:lnTo>
                    <a:pt x="345" y="73"/>
                  </a:lnTo>
                  <a:lnTo>
                    <a:pt x="345" y="69"/>
                  </a:lnTo>
                  <a:lnTo>
                    <a:pt x="345" y="0"/>
                  </a:lnTo>
                  <a:lnTo>
                    <a:pt x="33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1" name="Oval 33"/>
            <p:cNvSpPr>
              <a:spLocks noChangeArrowheads="1"/>
            </p:cNvSpPr>
            <p:nvPr/>
          </p:nvSpPr>
          <p:spPr bwMode="auto">
            <a:xfrm>
              <a:off x="2293938" y="573088"/>
              <a:ext cx="112713" cy="1095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grpSp>
        <p:nvGrpSpPr>
          <p:cNvPr id="122" name="组合 121"/>
          <p:cNvGrpSpPr/>
          <p:nvPr/>
        </p:nvGrpSpPr>
        <p:grpSpPr>
          <a:xfrm>
            <a:off x="1" y="843158"/>
            <a:ext cx="3166651" cy="1451312"/>
            <a:chOff x="0" y="842963"/>
            <a:chExt cx="3167063" cy="1450976"/>
          </a:xfrm>
          <a:gradFill>
            <a:gsLst>
              <a:gs pos="33300">
                <a:srgbClr val="0070C0"/>
              </a:gs>
              <a:gs pos="100000">
                <a:srgbClr val="363F4A"/>
              </a:gs>
              <a:gs pos="0">
                <a:srgbClr val="20AEE5"/>
              </a:gs>
            </a:gsLst>
            <a:lin ang="10800000" scaled="0"/>
          </a:gradFill>
        </p:grpSpPr>
        <p:sp>
          <p:nvSpPr>
            <p:cNvPr id="123" name="Freeform 40"/>
            <p:cNvSpPr/>
            <p:nvPr/>
          </p:nvSpPr>
          <p:spPr bwMode="auto">
            <a:xfrm>
              <a:off x="0" y="890588"/>
              <a:ext cx="682625" cy="695325"/>
            </a:xfrm>
            <a:custGeom>
              <a:avLst/>
              <a:gdLst>
                <a:gd name="T0" fmla="*/ 0 w 430"/>
                <a:gd name="T1" fmla="*/ 419 h 438"/>
                <a:gd name="T2" fmla="*/ 421 w 430"/>
                <a:gd name="T3" fmla="*/ 0 h 438"/>
                <a:gd name="T4" fmla="*/ 430 w 430"/>
                <a:gd name="T5" fmla="*/ 8 h 438"/>
                <a:gd name="T6" fmla="*/ 0 w 430"/>
                <a:gd name="T7" fmla="*/ 438 h 438"/>
                <a:gd name="T8" fmla="*/ 0 w 430"/>
                <a:gd name="T9" fmla="*/ 419 h 438"/>
              </a:gdLst>
              <a:ahLst/>
              <a:cxnLst>
                <a:cxn ang="0">
                  <a:pos x="T0" y="T1"/>
                </a:cxn>
                <a:cxn ang="0">
                  <a:pos x="T2" y="T3"/>
                </a:cxn>
                <a:cxn ang="0">
                  <a:pos x="T4" y="T5"/>
                </a:cxn>
                <a:cxn ang="0">
                  <a:pos x="T6" y="T7"/>
                </a:cxn>
                <a:cxn ang="0">
                  <a:pos x="T8" y="T9"/>
                </a:cxn>
              </a:cxnLst>
              <a:rect l="0" t="0" r="r" b="b"/>
              <a:pathLst>
                <a:path w="430" h="438">
                  <a:moveTo>
                    <a:pt x="0" y="419"/>
                  </a:moveTo>
                  <a:lnTo>
                    <a:pt x="421" y="0"/>
                  </a:lnTo>
                  <a:lnTo>
                    <a:pt x="430" y="8"/>
                  </a:lnTo>
                  <a:lnTo>
                    <a:pt x="0" y="438"/>
                  </a:lnTo>
                  <a:lnTo>
                    <a:pt x="0" y="4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4" name="Freeform 41"/>
            <p:cNvSpPr/>
            <p:nvPr/>
          </p:nvSpPr>
          <p:spPr bwMode="auto">
            <a:xfrm>
              <a:off x="619125" y="842963"/>
              <a:ext cx="111125"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5" name="Freeform 42"/>
            <p:cNvSpPr/>
            <p:nvPr/>
          </p:nvSpPr>
          <p:spPr bwMode="auto">
            <a:xfrm>
              <a:off x="0" y="1041401"/>
              <a:ext cx="1268413" cy="696913"/>
            </a:xfrm>
            <a:custGeom>
              <a:avLst/>
              <a:gdLst>
                <a:gd name="T0" fmla="*/ 0 w 799"/>
                <a:gd name="T1" fmla="*/ 420 h 439"/>
                <a:gd name="T2" fmla="*/ 421 w 799"/>
                <a:gd name="T3" fmla="*/ 0 h 439"/>
                <a:gd name="T4" fmla="*/ 423 w 799"/>
                <a:gd name="T5" fmla="*/ 0 h 439"/>
                <a:gd name="T6" fmla="*/ 426 w 799"/>
                <a:gd name="T7" fmla="*/ 0 h 439"/>
                <a:gd name="T8" fmla="*/ 799 w 799"/>
                <a:gd name="T9" fmla="*/ 0 h 439"/>
                <a:gd name="T10" fmla="*/ 799 w 799"/>
                <a:gd name="T11" fmla="*/ 13 h 439"/>
                <a:gd name="T12" fmla="*/ 428 w 799"/>
                <a:gd name="T13" fmla="*/ 13 h 439"/>
                <a:gd name="T14" fmla="*/ 0 w 799"/>
                <a:gd name="T15" fmla="*/ 439 h 439"/>
                <a:gd name="T16" fmla="*/ 0 w 799"/>
                <a:gd name="T17" fmla="*/ 42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9" h="439">
                  <a:moveTo>
                    <a:pt x="0" y="420"/>
                  </a:moveTo>
                  <a:lnTo>
                    <a:pt x="421" y="0"/>
                  </a:lnTo>
                  <a:lnTo>
                    <a:pt x="423" y="0"/>
                  </a:lnTo>
                  <a:lnTo>
                    <a:pt x="426" y="0"/>
                  </a:lnTo>
                  <a:lnTo>
                    <a:pt x="799" y="0"/>
                  </a:lnTo>
                  <a:lnTo>
                    <a:pt x="799" y="13"/>
                  </a:lnTo>
                  <a:lnTo>
                    <a:pt x="428" y="13"/>
                  </a:lnTo>
                  <a:lnTo>
                    <a:pt x="0" y="439"/>
                  </a:lnTo>
                  <a:lnTo>
                    <a:pt x="0" y="4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dirty="0">
                <a:solidFill>
                  <a:prstClr val="black"/>
                </a:solidFill>
                <a:cs typeface="+mn-ea"/>
                <a:sym typeface="+mn-lt"/>
              </a:endParaRPr>
            </a:p>
          </p:txBody>
        </p:sp>
        <p:sp>
          <p:nvSpPr>
            <p:cNvPr id="126" name="Oval 43"/>
            <p:cNvSpPr>
              <a:spLocks noChangeArrowheads="1"/>
            </p:cNvSpPr>
            <p:nvPr/>
          </p:nvSpPr>
          <p:spPr bwMode="auto">
            <a:xfrm>
              <a:off x="1212850" y="995363"/>
              <a:ext cx="111125" cy="1095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7" name="Freeform 44"/>
            <p:cNvSpPr/>
            <p:nvPr/>
          </p:nvSpPr>
          <p:spPr bwMode="auto">
            <a:xfrm>
              <a:off x="0" y="1182688"/>
              <a:ext cx="3106738" cy="733425"/>
            </a:xfrm>
            <a:custGeom>
              <a:avLst/>
              <a:gdLst>
                <a:gd name="T0" fmla="*/ 0 w 1957"/>
                <a:gd name="T1" fmla="*/ 443 h 462"/>
                <a:gd name="T2" fmla="*/ 442 w 1957"/>
                <a:gd name="T3" fmla="*/ 0 h 462"/>
                <a:gd name="T4" fmla="*/ 444 w 1957"/>
                <a:gd name="T5" fmla="*/ 0 h 462"/>
                <a:gd name="T6" fmla="*/ 447 w 1957"/>
                <a:gd name="T7" fmla="*/ 0 h 462"/>
                <a:gd name="T8" fmla="*/ 1071 w 1957"/>
                <a:gd name="T9" fmla="*/ 0 h 462"/>
                <a:gd name="T10" fmla="*/ 1072 w 1957"/>
                <a:gd name="T11" fmla="*/ 0 h 462"/>
                <a:gd name="T12" fmla="*/ 1074 w 1957"/>
                <a:gd name="T13" fmla="*/ 0 h 462"/>
                <a:gd name="T14" fmla="*/ 1311 w 1957"/>
                <a:gd name="T15" fmla="*/ 138 h 462"/>
                <a:gd name="T16" fmla="*/ 1957 w 1957"/>
                <a:gd name="T17" fmla="*/ 138 h 462"/>
                <a:gd name="T18" fmla="*/ 1957 w 1957"/>
                <a:gd name="T19" fmla="*/ 152 h 462"/>
                <a:gd name="T20" fmla="*/ 1309 w 1957"/>
                <a:gd name="T21" fmla="*/ 152 h 462"/>
                <a:gd name="T22" fmla="*/ 1307 w 1957"/>
                <a:gd name="T23" fmla="*/ 152 h 462"/>
                <a:gd name="T24" fmla="*/ 1306 w 1957"/>
                <a:gd name="T25" fmla="*/ 150 h 462"/>
                <a:gd name="T26" fmla="*/ 1069 w 1957"/>
                <a:gd name="T27" fmla="*/ 12 h 462"/>
                <a:gd name="T28" fmla="*/ 449 w 1957"/>
                <a:gd name="T29" fmla="*/ 12 h 462"/>
                <a:gd name="T30" fmla="*/ 0 w 1957"/>
                <a:gd name="T31" fmla="*/ 462 h 462"/>
                <a:gd name="T32" fmla="*/ 0 w 1957"/>
                <a:gd name="T33" fmla="*/ 443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7" h="462">
                  <a:moveTo>
                    <a:pt x="0" y="443"/>
                  </a:moveTo>
                  <a:lnTo>
                    <a:pt x="442" y="0"/>
                  </a:lnTo>
                  <a:lnTo>
                    <a:pt x="444" y="0"/>
                  </a:lnTo>
                  <a:lnTo>
                    <a:pt x="447" y="0"/>
                  </a:lnTo>
                  <a:lnTo>
                    <a:pt x="1071" y="0"/>
                  </a:lnTo>
                  <a:lnTo>
                    <a:pt x="1072" y="0"/>
                  </a:lnTo>
                  <a:lnTo>
                    <a:pt x="1074" y="0"/>
                  </a:lnTo>
                  <a:lnTo>
                    <a:pt x="1311" y="138"/>
                  </a:lnTo>
                  <a:lnTo>
                    <a:pt x="1957" y="138"/>
                  </a:lnTo>
                  <a:lnTo>
                    <a:pt x="1957" y="152"/>
                  </a:lnTo>
                  <a:lnTo>
                    <a:pt x="1309" y="152"/>
                  </a:lnTo>
                  <a:lnTo>
                    <a:pt x="1307" y="152"/>
                  </a:lnTo>
                  <a:lnTo>
                    <a:pt x="1306" y="150"/>
                  </a:lnTo>
                  <a:lnTo>
                    <a:pt x="1069" y="12"/>
                  </a:lnTo>
                  <a:lnTo>
                    <a:pt x="449" y="12"/>
                  </a:lnTo>
                  <a:lnTo>
                    <a:pt x="0" y="462"/>
                  </a:lnTo>
                  <a:lnTo>
                    <a:pt x="0" y="4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dirty="0">
                <a:solidFill>
                  <a:prstClr val="black"/>
                </a:solidFill>
                <a:cs typeface="+mn-ea"/>
                <a:sym typeface="+mn-lt"/>
              </a:endParaRPr>
            </a:p>
          </p:txBody>
        </p:sp>
        <p:sp>
          <p:nvSpPr>
            <p:cNvPr id="128" name="Oval 45"/>
            <p:cNvSpPr>
              <a:spLocks noChangeArrowheads="1"/>
            </p:cNvSpPr>
            <p:nvPr/>
          </p:nvSpPr>
          <p:spPr bwMode="auto">
            <a:xfrm>
              <a:off x="3052763" y="1357313"/>
              <a:ext cx="114300" cy="1111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9" name="Freeform 46"/>
            <p:cNvSpPr/>
            <p:nvPr/>
          </p:nvSpPr>
          <p:spPr bwMode="auto">
            <a:xfrm>
              <a:off x="0" y="1338263"/>
              <a:ext cx="1627188" cy="765175"/>
            </a:xfrm>
            <a:custGeom>
              <a:avLst/>
              <a:gdLst>
                <a:gd name="T0" fmla="*/ 0 w 1025"/>
                <a:gd name="T1" fmla="*/ 463 h 482"/>
                <a:gd name="T2" fmla="*/ 461 w 1025"/>
                <a:gd name="T3" fmla="*/ 3 h 482"/>
                <a:gd name="T4" fmla="*/ 463 w 1025"/>
                <a:gd name="T5" fmla="*/ 0 h 482"/>
                <a:gd name="T6" fmla="*/ 467 w 1025"/>
                <a:gd name="T7" fmla="*/ 0 h 482"/>
                <a:gd name="T8" fmla="*/ 1025 w 1025"/>
                <a:gd name="T9" fmla="*/ 0 h 482"/>
                <a:gd name="T10" fmla="*/ 1025 w 1025"/>
                <a:gd name="T11" fmla="*/ 14 h 482"/>
                <a:gd name="T12" fmla="*/ 468 w 1025"/>
                <a:gd name="T13" fmla="*/ 14 h 482"/>
                <a:gd name="T14" fmla="*/ 0 w 1025"/>
                <a:gd name="T15" fmla="*/ 482 h 482"/>
                <a:gd name="T16" fmla="*/ 0 w 1025"/>
                <a:gd name="T17" fmla="*/ 463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5" h="482">
                  <a:moveTo>
                    <a:pt x="0" y="463"/>
                  </a:moveTo>
                  <a:lnTo>
                    <a:pt x="461" y="3"/>
                  </a:lnTo>
                  <a:lnTo>
                    <a:pt x="463" y="0"/>
                  </a:lnTo>
                  <a:lnTo>
                    <a:pt x="467" y="0"/>
                  </a:lnTo>
                  <a:lnTo>
                    <a:pt x="1025" y="0"/>
                  </a:lnTo>
                  <a:lnTo>
                    <a:pt x="1025" y="14"/>
                  </a:lnTo>
                  <a:lnTo>
                    <a:pt x="468" y="14"/>
                  </a:lnTo>
                  <a:lnTo>
                    <a:pt x="0" y="482"/>
                  </a:lnTo>
                  <a:lnTo>
                    <a:pt x="0" y="4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30" name="Freeform 47"/>
            <p:cNvSpPr/>
            <p:nvPr/>
          </p:nvSpPr>
          <p:spPr bwMode="auto">
            <a:xfrm>
              <a:off x="1570038" y="1293813"/>
              <a:ext cx="109538"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31" name="Freeform 48"/>
            <p:cNvSpPr/>
            <p:nvPr/>
          </p:nvSpPr>
          <p:spPr bwMode="auto">
            <a:xfrm>
              <a:off x="0" y="1682751"/>
              <a:ext cx="600075" cy="611188"/>
            </a:xfrm>
            <a:custGeom>
              <a:avLst/>
              <a:gdLst>
                <a:gd name="T0" fmla="*/ 0 w 378"/>
                <a:gd name="T1" fmla="*/ 368 h 385"/>
                <a:gd name="T2" fmla="*/ 367 w 378"/>
                <a:gd name="T3" fmla="*/ 0 h 385"/>
                <a:gd name="T4" fmla="*/ 378 w 378"/>
                <a:gd name="T5" fmla="*/ 9 h 385"/>
                <a:gd name="T6" fmla="*/ 0 w 378"/>
                <a:gd name="T7" fmla="*/ 385 h 385"/>
                <a:gd name="T8" fmla="*/ 0 w 378"/>
                <a:gd name="T9" fmla="*/ 368 h 385"/>
              </a:gdLst>
              <a:ahLst/>
              <a:cxnLst>
                <a:cxn ang="0">
                  <a:pos x="T0" y="T1"/>
                </a:cxn>
                <a:cxn ang="0">
                  <a:pos x="T2" y="T3"/>
                </a:cxn>
                <a:cxn ang="0">
                  <a:pos x="T4" y="T5"/>
                </a:cxn>
                <a:cxn ang="0">
                  <a:pos x="T6" y="T7"/>
                </a:cxn>
                <a:cxn ang="0">
                  <a:pos x="T8" y="T9"/>
                </a:cxn>
              </a:cxnLst>
              <a:rect l="0" t="0" r="r" b="b"/>
              <a:pathLst>
                <a:path w="378" h="385">
                  <a:moveTo>
                    <a:pt x="0" y="368"/>
                  </a:moveTo>
                  <a:lnTo>
                    <a:pt x="367" y="0"/>
                  </a:lnTo>
                  <a:lnTo>
                    <a:pt x="378" y="9"/>
                  </a:lnTo>
                  <a:lnTo>
                    <a:pt x="0" y="385"/>
                  </a:lnTo>
                  <a:lnTo>
                    <a:pt x="0" y="3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32" name="Oval 49"/>
            <p:cNvSpPr>
              <a:spLocks noChangeArrowheads="1"/>
            </p:cNvSpPr>
            <p:nvPr/>
          </p:nvSpPr>
          <p:spPr bwMode="auto">
            <a:xfrm>
              <a:off x="536575" y="1633538"/>
              <a:ext cx="109538" cy="1143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sp>
        <p:nvSpPr>
          <p:cNvPr id="135" name="文本框 134"/>
          <p:cNvSpPr txBox="1"/>
          <p:nvPr/>
        </p:nvSpPr>
        <p:spPr>
          <a:xfrm>
            <a:off x="3525083" y="4359322"/>
            <a:ext cx="5224507" cy="369332"/>
          </a:xfrm>
          <a:prstGeom prst="rect">
            <a:avLst/>
          </a:prstGeom>
          <a:noFill/>
        </p:spPr>
        <p:txBody>
          <a:bodyPr wrap="none" rtlCol="0">
            <a:spAutoFit/>
          </a:bodyPr>
          <a:lstStyle/>
          <a:p>
            <a:r>
              <a:rPr lang="en-US" altLang="zh-CN" dirty="0">
                <a:solidFill>
                  <a:schemeClr val="tx1">
                    <a:lumMod val="65000"/>
                    <a:lumOff val="35000"/>
                  </a:schemeClr>
                </a:solidFill>
                <a:cs typeface="+mn-ea"/>
                <a:sym typeface="+mn-lt"/>
              </a:rPr>
              <a:t>Business Summary Plan project training template</a:t>
            </a:r>
            <a:endParaRPr lang="zh-CN" altLang="en-US" sz="4800" dirty="0">
              <a:solidFill>
                <a:schemeClr val="tx1">
                  <a:lumMod val="65000"/>
                  <a:lumOff val="35000"/>
                </a:schemeClr>
              </a:solidFill>
              <a:cs typeface="+mn-ea"/>
              <a:sym typeface="+mn-lt"/>
            </a:endParaRPr>
          </a:p>
        </p:txBody>
      </p:sp>
      <p:sp>
        <p:nvSpPr>
          <p:cNvPr id="136" name="文本框 135"/>
          <p:cNvSpPr txBox="1"/>
          <p:nvPr/>
        </p:nvSpPr>
        <p:spPr>
          <a:xfrm>
            <a:off x="4969899" y="5034241"/>
            <a:ext cx="2018501" cy="369332"/>
          </a:xfrm>
          <a:prstGeom prst="rect">
            <a:avLst/>
          </a:prstGeom>
          <a:noFill/>
        </p:spPr>
        <p:txBody>
          <a:bodyPr wrap="none" rtlCol="0">
            <a:spAutoFit/>
          </a:bodyPr>
          <a:lstStyle/>
          <a:p>
            <a:pPr algn="r"/>
            <a:r>
              <a:rPr lang="zh-CN" altLang="en-US" dirty="0">
                <a:solidFill>
                  <a:schemeClr val="accent5">
                    <a:lumMod val="50000"/>
                  </a:schemeClr>
                </a:solidFill>
                <a:cs typeface="+mn-ea"/>
                <a:sym typeface="+mn-lt"/>
              </a:rPr>
              <a:t>汇报人：第一</a:t>
            </a:r>
            <a:r>
              <a:rPr lang="en-US" altLang="zh-CN" dirty="0">
                <a:solidFill>
                  <a:schemeClr val="accent5">
                    <a:lumMod val="50000"/>
                  </a:schemeClr>
                </a:solidFill>
                <a:cs typeface="+mn-ea"/>
                <a:sym typeface="+mn-lt"/>
              </a:rPr>
              <a:t>PPT</a:t>
            </a:r>
            <a:endParaRPr lang="zh-CN" altLang="en-US" dirty="0">
              <a:solidFill>
                <a:schemeClr val="accent5">
                  <a:lumMod val="50000"/>
                </a:schemeClr>
              </a:solidFill>
              <a:cs typeface="+mn-ea"/>
              <a:sym typeface="+mn-lt"/>
            </a:endParaRPr>
          </a:p>
        </p:txBody>
      </p:sp>
      <p:grpSp>
        <p:nvGrpSpPr>
          <p:cNvPr id="156" name="组合 155"/>
          <p:cNvGrpSpPr/>
          <p:nvPr/>
        </p:nvGrpSpPr>
        <p:grpSpPr>
          <a:xfrm>
            <a:off x="1672868" y="2451342"/>
            <a:ext cx="8427688" cy="1730365"/>
            <a:chOff x="1672868" y="2451342"/>
            <a:chExt cx="8427688" cy="1730365"/>
          </a:xfrm>
        </p:grpSpPr>
        <p:grpSp>
          <p:nvGrpSpPr>
            <p:cNvPr id="149" name="组合 148"/>
            <p:cNvGrpSpPr/>
            <p:nvPr/>
          </p:nvGrpSpPr>
          <p:grpSpPr>
            <a:xfrm>
              <a:off x="3250948" y="2451342"/>
              <a:ext cx="6849608" cy="368363"/>
              <a:chOff x="1779473" y="3078161"/>
              <a:chExt cx="6849608" cy="368363"/>
            </a:xfrm>
          </p:grpSpPr>
          <p:sp>
            <p:nvSpPr>
              <p:cNvPr id="139" name="Oval 45"/>
              <p:cNvSpPr>
                <a:spLocks noChangeArrowheads="1"/>
              </p:cNvSpPr>
              <p:nvPr/>
            </p:nvSpPr>
            <p:spPr bwMode="auto">
              <a:xfrm>
                <a:off x="8514796" y="3335373"/>
                <a:ext cx="114285" cy="111151"/>
              </a:xfrm>
              <a:prstGeom prst="ellipse">
                <a:avLst/>
              </a:prstGeom>
              <a:gradFill>
                <a:gsLst>
                  <a:gs pos="100000">
                    <a:srgbClr val="363F4A"/>
                  </a:gs>
                  <a:gs pos="0">
                    <a:srgbClr val="0070C0"/>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nvGrpSpPr>
              <p:cNvPr id="148" name="组合 147"/>
              <p:cNvGrpSpPr/>
              <p:nvPr/>
            </p:nvGrpSpPr>
            <p:grpSpPr>
              <a:xfrm>
                <a:off x="1779473" y="3078161"/>
                <a:ext cx="6834106" cy="312377"/>
                <a:chOff x="1779473" y="3078161"/>
                <a:chExt cx="6834106" cy="312377"/>
              </a:xfrm>
            </p:grpSpPr>
            <p:cxnSp>
              <p:nvCxnSpPr>
                <p:cNvPr id="141" name="直接连接符 140"/>
                <p:cNvCxnSpPr/>
                <p:nvPr/>
              </p:nvCxnSpPr>
              <p:spPr>
                <a:xfrm>
                  <a:off x="1779473" y="3078161"/>
                  <a:ext cx="546063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7240103" y="3078161"/>
                  <a:ext cx="696780" cy="31237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936883" y="3390538"/>
                  <a:ext cx="676696"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grpSp>
          <p:nvGrpSpPr>
            <p:cNvPr id="150" name="组合 149"/>
            <p:cNvGrpSpPr/>
            <p:nvPr/>
          </p:nvGrpSpPr>
          <p:grpSpPr>
            <a:xfrm rot="10800000">
              <a:off x="1672868" y="3813344"/>
              <a:ext cx="6849608" cy="368363"/>
              <a:chOff x="1779473" y="3078161"/>
              <a:chExt cx="6849608" cy="368363"/>
            </a:xfrm>
          </p:grpSpPr>
          <p:sp>
            <p:nvSpPr>
              <p:cNvPr id="151" name="Oval 45"/>
              <p:cNvSpPr>
                <a:spLocks noChangeArrowheads="1"/>
              </p:cNvSpPr>
              <p:nvPr/>
            </p:nvSpPr>
            <p:spPr bwMode="auto">
              <a:xfrm>
                <a:off x="8514796" y="3335373"/>
                <a:ext cx="114285" cy="111151"/>
              </a:xfrm>
              <a:prstGeom prst="ellipse">
                <a:avLst/>
              </a:prstGeom>
              <a:gradFill>
                <a:gsLst>
                  <a:gs pos="100000">
                    <a:srgbClr val="363F4A"/>
                  </a:gs>
                  <a:gs pos="0">
                    <a:srgbClr val="0070C0"/>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nvGrpSpPr>
              <p:cNvPr id="152" name="组合 151"/>
              <p:cNvGrpSpPr/>
              <p:nvPr/>
            </p:nvGrpSpPr>
            <p:grpSpPr>
              <a:xfrm>
                <a:off x="1779473" y="3078161"/>
                <a:ext cx="6834106" cy="312377"/>
                <a:chOff x="1779473" y="3078161"/>
                <a:chExt cx="6834106" cy="312377"/>
              </a:xfrm>
            </p:grpSpPr>
            <p:cxnSp>
              <p:nvCxnSpPr>
                <p:cNvPr id="153" name="直接连接符 152"/>
                <p:cNvCxnSpPr/>
                <p:nvPr/>
              </p:nvCxnSpPr>
              <p:spPr>
                <a:xfrm>
                  <a:off x="1779473" y="3078161"/>
                  <a:ext cx="546063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7240103" y="3078161"/>
                  <a:ext cx="696780" cy="31237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5" name="直接连接符 154"/>
                <p:cNvCxnSpPr/>
                <p:nvPr/>
              </p:nvCxnSpPr>
              <p:spPr>
                <a:xfrm>
                  <a:off x="7936883" y="3390538"/>
                  <a:ext cx="676696"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grpSp>
      <p:sp>
        <p:nvSpPr>
          <p:cNvPr id="2" name="文本框 1"/>
          <p:cNvSpPr txBox="1"/>
          <p:nvPr/>
        </p:nvSpPr>
        <p:spPr>
          <a:xfrm>
            <a:off x="2496086" y="2752243"/>
            <a:ext cx="7199828" cy="1015663"/>
          </a:xfrm>
          <a:prstGeom prst="rect">
            <a:avLst/>
          </a:prstGeom>
          <a:noFill/>
          <a:ln w="9525">
            <a:noFill/>
            <a:miter lim="800000"/>
          </a:ln>
          <a:effectLst/>
          <a:extLst>
            <a:ext uri="{909E8E84-426E-40DD-AFC4-6F175D3DCCD1}">
              <a14:hiddenFill xmlns:a14="http://schemas.microsoft.com/office/drawing/2010/main">
                <a:solidFill>
                  <a:srgbClr val="FFFFFF"/>
                </a:solidFill>
              </a14:hiddenFill>
            </a:ext>
          </a:extLst>
        </p:spPr>
        <p:txBody>
          <a:bodyPr wrap="square">
            <a:spAutoFit/>
          </a:bodyPr>
          <a:lstStyle>
            <a:defPPr>
              <a:defRPr lang="zh-CN"/>
            </a:defPPr>
            <a:lvl1pPr algn="dist">
              <a:defRPr sz="6000" spc="-300">
                <a:ln w="0"/>
                <a:solidFill>
                  <a:schemeClr val="accent5">
                    <a:lumMod val="50000"/>
                  </a:schemeClr>
                </a:solidFill>
                <a:latin typeface="方正正大黑简体" pitchFamily="2" charset="-122"/>
                <a:ea typeface="方正正大黑简体" pitchFamily="2" charset="-122"/>
              </a:defRPr>
            </a:lvl1pPr>
            <a:lvl2pPr marL="742950" indent="-285750" eaLnBrk="0" hangingPunct="0">
              <a:defRPr>
                <a:latin typeface="Calibri" panose="020F0502020204030204" pitchFamily="34" charset="0"/>
                <a:ea typeface="宋体" panose="02010600030101010101" pitchFamily="2" charset="-122"/>
              </a:defRPr>
            </a:lvl2pPr>
            <a:lvl3pPr marL="1143000" indent="-228600" eaLnBrk="0" hangingPunct="0">
              <a:defRPr>
                <a:latin typeface="Calibri" panose="020F0502020204030204" pitchFamily="34" charset="0"/>
                <a:ea typeface="宋体" panose="02010600030101010101" pitchFamily="2" charset="-122"/>
              </a:defRPr>
            </a:lvl3pPr>
            <a:lvl4pPr marL="1600200" indent="-228600" eaLnBrk="0" hangingPunct="0">
              <a:defRPr>
                <a:latin typeface="Calibri" panose="020F0502020204030204" pitchFamily="34" charset="0"/>
                <a:ea typeface="宋体" panose="02010600030101010101" pitchFamily="2" charset="-122"/>
              </a:defRPr>
            </a:lvl4pPr>
            <a:lvl5pPr marL="2057400" indent="-228600" eaLnBrk="0" hangingPunct="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b="1" spc="0" dirty="0">
                <a:latin typeface="+mn-lt"/>
                <a:ea typeface="+mn-ea"/>
                <a:cs typeface="+mn-ea"/>
                <a:sym typeface="+mn-lt"/>
              </a:rPr>
              <a:t>电子科技互联网模板</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wipe(left)">
                                      <p:cBhvr>
                                        <p:cTn id="7" dur="400"/>
                                        <p:tgtEl>
                                          <p:spTgt spid="122"/>
                                        </p:tgtEl>
                                      </p:cBhvr>
                                    </p:animEffect>
                                  </p:childTnLst>
                                </p:cTn>
                              </p:par>
                              <p:par>
                                <p:cTn id="8" presetID="22" presetClass="entr" presetSubtype="1" fill="hold" nodeType="withEffect">
                                  <p:stCondLst>
                                    <p:cond delay="0"/>
                                  </p:stCondLst>
                                  <p:childTnLst>
                                    <p:set>
                                      <p:cBhvr>
                                        <p:cTn id="9" dur="1" fill="hold">
                                          <p:stCondLst>
                                            <p:cond delay="0"/>
                                          </p:stCondLst>
                                        </p:cTn>
                                        <p:tgtEl>
                                          <p:spTgt spid="119"/>
                                        </p:tgtEl>
                                        <p:attrNameLst>
                                          <p:attrName>style.visibility</p:attrName>
                                        </p:attrNameLst>
                                      </p:cBhvr>
                                      <p:to>
                                        <p:strVal val="visible"/>
                                      </p:to>
                                    </p:set>
                                    <p:animEffect transition="in" filter="wipe(up)">
                                      <p:cBhvr>
                                        <p:cTn id="10" dur="400"/>
                                        <p:tgtEl>
                                          <p:spTgt spid="119"/>
                                        </p:tgtEl>
                                      </p:cBhvr>
                                    </p:animEffect>
                                  </p:childTnLst>
                                </p:cTn>
                              </p:par>
                            </p:childTnLst>
                          </p:cTn>
                        </p:par>
                        <p:par>
                          <p:cTn id="11" fill="hold">
                            <p:stCondLst>
                              <p:cond delay="400"/>
                            </p:stCondLst>
                            <p:childTnLst>
                              <p:par>
                                <p:cTn id="12" presetID="22" presetClass="entr" presetSubtype="2"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right)">
                                      <p:cBhvr>
                                        <p:cTn id="14" dur="500"/>
                                        <p:tgtEl>
                                          <p:spTgt spid="5"/>
                                        </p:tgtEl>
                                      </p:cBhvr>
                                    </p:animEffect>
                                  </p:childTnLst>
                                </p:cTn>
                              </p:par>
                              <p:par>
                                <p:cTn id="15" presetID="22" presetClass="entr" presetSubtype="4" fill="hold" nodeType="withEffect">
                                  <p:stCondLst>
                                    <p:cond delay="0"/>
                                  </p:stCondLst>
                                  <p:childTnLst>
                                    <p:set>
                                      <p:cBhvr>
                                        <p:cTn id="16" dur="1" fill="hold">
                                          <p:stCondLst>
                                            <p:cond delay="0"/>
                                          </p:stCondLst>
                                        </p:cTn>
                                        <p:tgtEl>
                                          <p:spTgt spid="63"/>
                                        </p:tgtEl>
                                        <p:attrNameLst>
                                          <p:attrName>style.visibility</p:attrName>
                                        </p:attrNameLst>
                                      </p:cBhvr>
                                      <p:to>
                                        <p:strVal val="visible"/>
                                      </p:to>
                                    </p:set>
                                    <p:animEffect transition="in" filter="wipe(down)">
                                      <p:cBhvr>
                                        <p:cTn id="17" dur="500"/>
                                        <p:tgtEl>
                                          <p:spTgt spid="63"/>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arn(inVertical)">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37" fill="hold" nodeType="clickEffect">
                                  <p:stCondLst>
                                    <p:cond delay="0"/>
                                  </p:stCondLst>
                                  <p:childTnLst>
                                    <p:set>
                                      <p:cBhvr>
                                        <p:cTn id="26" dur="1" fill="hold">
                                          <p:stCondLst>
                                            <p:cond delay="0"/>
                                          </p:stCondLst>
                                        </p:cTn>
                                        <p:tgtEl>
                                          <p:spTgt spid="156"/>
                                        </p:tgtEl>
                                        <p:attrNameLst>
                                          <p:attrName>style.visibility</p:attrName>
                                        </p:attrNameLst>
                                      </p:cBhvr>
                                      <p:to>
                                        <p:strVal val="visible"/>
                                      </p:to>
                                    </p:set>
                                    <p:animEffect transition="in" filter="barn(outVertical)">
                                      <p:cBhvr>
                                        <p:cTn id="27" dur="500"/>
                                        <p:tgtEl>
                                          <p:spTgt spid="15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35"/>
                                        </p:tgtEl>
                                        <p:attrNameLst>
                                          <p:attrName>style.visibility</p:attrName>
                                        </p:attrNameLst>
                                      </p:cBhvr>
                                      <p:to>
                                        <p:strVal val="visible"/>
                                      </p:to>
                                    </p:set>
                                    <p:animEffect transition="in" filter="fade">
                                      <p:cBhvr>
                                        <p:cTn id="32" dur="500"/>
                                        <p:tgtEl>
                                          <p:spTgt spid="13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36"/>
                                        </p:tgtEl>
                                        <p:attrNameLst>
                                          <p:attrName>style.visibility</p:attrName>
                                        </p:attrNameLst>
                                      </p:cBhvr>
                                      <p:to>
                                        <p:strVal val="visible"/>
                                      </p:to>
                                    </p:set>
                                    <p:animEffect transition="in" filter="fade">
                                      <p:cBhvr>
                                        <p:cTn id="37" dur="5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p:bldP spid="136"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形 3"/>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5400000">
            <a:off x="8793741" y="1625159"/>
            <a:ext cx="3494075" cy="3302443"/>
          </a:xfrm>
          <a:prstGeom prst="rect">
            <a:avLst/>
          </a:prstGeom>
        </p:spPr>
      </p:pic>
      <p:grpSp>
        <p:nvGrpSpPr>
          <p:cNvPr id="5" name="组合 4"/>
          <p:cNvGrpSpPr/>
          <p:nvPr/>
        </p:nvGrpSpPr>
        <p:grpSpPr>
          <a:xfrm>
            <a:off x="1" y="843158"/>
            <a:ext cx="3166651" cy="1451312"/>
            <a:chOff x="0" y="842963"/>
            <a:chExt cx="3167063" cy="1450976"/>
          </a:xfrm>
          <a:gradFill>
            <a:gsLst>
              <a:gs pos="0">
                <a:srgbClr val="363F4A"/>
              </a:gs>
              <a:gs pos="100000">
                <a:srgbClr val="0070C0"/>
              </a:gs>
            </a:gsLst>
            <a:lin ang="0" scaled="0"/>
          </a:gradFill>
        </p:grpSpPr>
        <p:sp>
          <p:nvSpPr>
            <p:cNvPr id="6" name="Freeform 40"/>
            <p:cNvSpPr/>
            <p:nvPr/>
          </p:nvSpPr>
          <p:spPr bwMode="auto">
            <a:xfrm>
              <a:off x="0" y="890588"/>
              <a:ext cx="682625" cy="695325"/>
            </a:xfrm>
            <a:custGeom>
              <a:avLst/>
              <a:gdLst>
                <a:gd name="T0" fmla="*/ 0 w 430"/>
                <a:gd name="T1" fmla="*/ 419 h 438"/>
                <a:gd name="T2" fmla="*/ 421 w 430"/>
                <a:gd name="T3" fmla="*/ 0 h 438"/>
                <a:gd name="T4" fmla="*/ 430 w 430"/>
                <a:gd name="T5" fmla="*/ 8 h 438"/>
                <a:gd name="T6" fmla="*/ 0 w 430"/>
                <a:gd name="T7" fmla="*/ 438 h 438"/>
                <a:gd name="T8" fmla="*/ 0 w 430"/>
                <a:gd name="T9" fmla="*/ 419 h 438"/>
              </a:gdLst>
              <a:ahLst/>
              <a:cxnLst>
                <a:cxn ang="0">
                  <a:pos x="T0" y="T1"/>
                </a:cxn>
                <a:cxn ang="0">
                  <a:pos x="T2" y="T3"/>
                </a:cxn>
                <a:cxn ang="0">
                  <a:pos x="T4" y="T5"/>
                </a:cxn>
                <a:cxn ang="0">
                  <a:pos x="T6" y="T7"/>
                </a:cxn>
                <a:cxn ang="0">
                  <a:pos x="T8" y="T9"/>
                </a:cxn>
              </a:cxnLst>
              <a:rect l="0" t="0" r="r" b="b"/>
              <a:pathLst>
                <a:path w="430" h="438">
                  <a:moveTo>
                    <a:pt x="0" y="419"/>
                  </a:moveTo>
                  <a:lnTo>
                    <a:pt x="421" y="0"/>
                  </a:lnTo>
                  <a:lnTo>
                    <a:pt x="430" y="8"/>
                  </a:lnTo>
                  <a:lnTo>
                    <a:pt x="0" y="438"/>
                  </a:lnTo>
                  <a:lnTo>
                    <a:pt x="0" y="4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7" name="Freeform 41"/>
            <p:cNvSpPr/>
            <p:nvPr/>
          </p:nvSpPr>
          <p:spPr bwMode="auto">
            <a:xfrm>
              <a:off x="619125" y="842963"/>
              <a:ext cx="111125"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8" name="Freeform 42"/>
            <p:cNvSpPr/>
            <p:nvPr/>
          </p:nvSpPr>
          <p:spPr bwMode="auto">
            <a:xfrm>
              <a:off x="0" y="1041401"/>
              <a:ext cx="1268413" cy="696913"/>
            </a:xfrm>
            <a:custGeom>
              <a:avLst/>
              <a:gdLst>
                <a:gd name="T0" fmla="*/ 0 w 799"/>
                <a:gd name="T1" fmla="*/ 420 h 439"/>
                <a:gd name="T2" fmla="*/ 421 w 799"/>
                <a:gd name="T3" fmla="*/ 0 h 439"/>
                <a:gd name="T4" fmla="*/ 423 w 799"/>
                <a:gd name="T5" fmla="*/ 0 h 439"/>
                <a:gd name="T6" fmla="*/ 426 w 799"/>
                <a:gd name="T7" fmla="*/ 0 h 439"/>
                <a:gd name="T8" fmla="*/ 799 w 799"/>
                <a:gd name="T9" fmla="*/ 0 h 439"/>
                <a:gd name="T10" fmla="*/ 799 w 799"/>
                <a:gd name="T11" fmla="*/ 13 h 439"/>
                <a:gd name="T12" fmla="*/ 428 w 799"/>
                <a:gd name="T13" fmla="*/ 13 h 439"/>
                <a:gd name="T14" fmla="*/ 0 w 799"/>
                <a:gd name="T15" fmla="*/ 439 h 439"/>
                <a:gd name="T16" fmla="*/ 0 w 799"/>
                <a:gd name="T17" fmla="*/ 42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9" h="439">
                  <a:moveTo>
                    <a:pt x="0" y="420"/>
                  </a:moveTo>
                  <a:lnTo>
                    <a:pt x="421" y="0"/>
                  </a:lnTo>
                  <a:lnTo>
                    <a:pt x="423" y="0"/>
                  </a:lnTo>
                  <a:lnTo>
                    <a:pt x="426" y="0"/>
                  </a:lnTo>
                  <a:lnTo>
                    <a:pt x="799" y="0"/>
                  </a:lnTo>
                  <a:lnTo>
                    <a:pt x="799" y="13"/>
                  </a:lnTo>
                  <a:lnTo>
                    <a:pt x="428" y="13"/>
                  </a:lnTo>
                  <a:lnTo>
                    <a:pt x="0" y="439"/>
                  </a:lnTo>
                  <a:lnTo>
                    <a:pt x="0" y="4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dirty="0">
                <a:solidFill>
                  <a:prstClr val="black"/>
                </a:solidFill>
                <a:cs typeface="+mn-ea"/>
                <a:sym typeface="+mn-lt"/>
              </a:endParaRPr>
            </a:p>
          </p:txBody>
        </p:sp>
        <p:sp>
          <p:nvSpPr>
            <p:cNvPr id="9" name="Oval 43"/>
            <p:cNvSpPr>
              <a:spLocks noChangeArrowheads="1"/>
            </p:cNvSpPr>
            <p:nvPr/>
          </p:nvSpPr>
          <p:spPr bwMode="auto">
            <a:xfrm>
              <a:off x="1212850" y="995363"/>
              <a:ext cx="111125" cy="1095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0" name="Freeform 44"/>
            <p:cNvSpPr/>
            <p:nvPr/>
          </p:nvSpPr>
          <p:spPr bwMode="auto">
            <a:xfrm>
              <a:off x="0" y="1182688"/>
              <a:ext cx="3106738" cy="733425"/>
            </a:xfrm>
            <a:custGeom>
              <a:avLst/>
              <a:gdLst>
                <a:gd name="T0" fmla="*/ 0 w 1957"/>
                <a:gd name="T1" fmla="*/ 443 h 462"/>
                <a:gd name="T2" fmla="*/ 442 w 1957"/>
                <a:gd name="T3" fmla="*/ 0 h 462"/>
                <a:gd name="T4" fmla="*/ 444 w 1957"/>
                <a:gd name="T5" fmla="*/ 0 h 462"/>
                <a:gd name="T6" fmla="*/ 447 w 1957"/>
                <a:gd name="T7" fmla="*/ 0 h 462"/>
                <a:gd name="T8" fmla="*/ 1071 w 1957"/>
                <a:gd name="T9" fmla="*/ 0 h 462"/>
                <a:gd name="T10" fmla="*/ 1072 w 1957"/>
                <a:gd name="T11" fmla="*/ 0 h 462"/>
                <a:gd name="T12" fmla="*/ 1074 w 1957"/>
                <a:gd name="T13" fmla="*/ 0 h 462"/>
                <a:gd name="T14" fmla="*/ 1311 w 1957"/>
                <a:gd name="T15" fmla="*/ 138 h 462"/>
                <a:gd name="T16" fmla="*/ 1957 w 1957"/>
                <a:gd name="T17" fmla="*/ 138 h 462"/>
                <a:gd name="T18" fmla="*/ 1957 w 1957"/>
                <a:gd name="T19" fmla="*/ 152 h 462"/>
                <a:gd name="T20" fmla="*/ 1309 w 1957"/>
                <a:gd name="T21" fmla="*/ 152 h 462"/>
                <a:gd name="T22" fmla="*/ 1307 w 1957"/>
                <a:gd name="T23" fmla="*/ 152 h 462"/>
                <a:gd name="T24" fmla="*/ 1306 w 1957"/>
                <a:gd name="T25" fmla="*/ 150 h 462"/>
                <a:gd name="T26" fmla="*/ 1069 w 1957"/>
                <a:gd name="T27" fmla="*/ 12 h 462"/>
                <a:gd name="T28" fmla="*/ 449 w 1957"/>
                <a:gd name="T29" fmla="*/ 12 h 462"/>
                <a:gd name="T30" fmla="*/ 0 w 1957"/>
                <a:gd name="T31" fmla="*/ 462 h 462"/>
                <a:gd name="T32" fmla="*/ 0 w 1957"/>
                <a:gd name="T33" fmla="*/ 443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7" h="462">
                  <a:moveTo>
                    <a:pt x="0" y="443"/>
                  </a:moveTo>
                  <a:lnTo>
                    <a:pt x="442" y="0"/>
                  </a:lnTo>
                  <a:lnTo>
                    <a:pt x="444" y="0"/>
                  </a:lnTo>
                  <a:lnTo>
                    <a:pt x="447" y="0"/>
                  </a:lnTo>
                  <a:lnTo>
                    <a:pt x="1071" y="0"/>
                  </a:lnTo>
                  <a:lnTo>
                    <a:pt x="1072" y="0"/>
                  </a:lnTo>
                  <a:lnTo>
                    <a:pt x="1074" y="0"/>
                  </a:lnTo>
                  <a:lnTo>
                    <a:pt x="1311" y="138"/>
                  </a:lnTo>
                  <a:lnTo>
                    <a:pt x="1957" y="138"/>
                  </a:lnTo>
                  <a:lnTo>
                    <a:pt x="1957" y="152"/>
                  </a:lnTo>
                  <a:lnTo>
                    <a:pt x="1309" y="152"/>
                  </a:lnTo>
                  <a:lnTo>
                    <a:pt x="1307" y="152"/>
                  </a:lnTo>
                  <a:lnTo>
                    <a:pt x="1306" y="150"/>
                  </a:lnTo>
                  <a:lnTo>
                    <a:pt x="1069" y="12"/>
                  </a:lnTo>
                  <a:lnTo>
                    <a:pt x="449" y="12"/>
                  </a:lnTo>
                  <a:lnTo>
                    <a:pt x="0" y="462"/>
                  </a:lnTo>
                  <a:lnTo>
                    <a:pt x="0" y="4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1" name="Oval 45"/>
            <p:cNvSpPr>
              <a:spLocks noChangeArrowheads="1"/>
            </p:cNvSpPr>
            <p:nvPr/>
          </p:nvSpPr>
          <p:spPr bwMode="auto">
            <a:xfrm>
              <a:off x="3052763" y="1357313"/>
              <a:ext cx="114300" cy="1111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 name="Freeform 46"/>
            <p:cNvSpPr/>
            <p:nvPr/>
          </p:nvSpPr>
          <p:spPr bwMode="auto">
            <a:xfrm>
              <a:off x="0" y="1338263"/>
              <a:ext cx="1627188" cy="765175"/>
            </a:xfrm>
            <a:custGeom>
              <a:avLst/>
              <a:gdLst>
                <a:gd name="T0" fmla="*/ 0 w 1025"/>
                <a:gd name="T1" fmla="*/ 463 h 482"/>
                <a:gd name="T2" fmla="*/ 461 w 1025"/>
                <a:gd name="T3" fmla="*/ 3 h 482"/>
                <a:gd name="T4" fmla="*/ 463 w 1025"/>
                <a:gd name="T5" fmla="*/ 0 h 482"/>
                <a:gd name="T6" fmla="*/ 467 w 1025"/>
                <a:gd name="T7" fmla="*/ 0 h 482"/>
                <a:gd name="T8" fmla="*/ 1025 w 1025"/>
                <a:gd name="T9" fmla="*/ 0 h 482"/>
                <a:gd name="T10" fmla="*/ 1025 w 1025"/>
                <a:gd name="T11" fmla="*/ 14 h 482"/>
                <a:gd name="T12" fmla="*/ 468 w 1025"/>
                <a:gd name="T13" fmla="*/ 14 h 482"/>
                <a:gd name="T14" fmla="*/ 0 w 1025"/>
                <a:gd name="T15" fmla="*/ 482 h 482"/>
                <a:gd name="T16" fmla="*/ 0 w 1025"/>
                <a:gd name="T17" fmla="*/ 463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5" h="482">
                  <a:moveTo>
                    <a:pt x="0" y="463"/>
                  </a:moveTo>
                  <a:lnTo>
                    <a:pt x="461" y="3"/>
                  </a:lnTo>
                  <a:lnTo>
                    <a:pt x="463" y="0"/>
                  </a:lnTo>
                  <a:lnTo>
                    <a:pt x="467" y="0"/>
                  </a:lnTo>
                  <a:lnTo>
                    <a:pt x="1025" y="0"/>
                  </a:lnTo>
                  <a:lnTo>
                    <a:pt x="1025" y="14"/>
                  </a:lnTo>
                  <a:lnTo>
                    <a:pt x="468" y="14"/>
                  </a:lnTo>
                  <a:lnTo>
                    <a:pt x="0" y="482"/>
                  </a:lnTo>
                  <a:lnTo>
                    <a:pt x="0" y="4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3" name="Freeform 47"/>
            <p:cNvSpPr/>
            <p:nvPr/>
          </p:nvSpPr>
          <p:spPr bwMode="auto">
            <a:xfrm>
              <a:off x="1570038" y="1293813"/>
              <a:ext cx="109538"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4" name="Freeform 48"/>
            <p:cNvSpPr/>
            <p:nvPr/>
          </p:nvSpPr>
          <p:spPr bwMode="auto">
            <a:xfrm>
              <a:off x="0" y="1682751"/>
              <a:ext cx="600075" cy="611188"/>
            </a:xfrm>
            <a:custGeom>
              <a:avLst/>
              <a:gdLst>
                <a:gd name="T0" fmla="*/ 0 w 378"/>
                <a:gd name="T1" fmla="*/ 368 h 385"/>
                <a:gd name="T2" fmla="*/ 367 w 378"/>
                <a:gd name="T3" fmla="*/ 0 h 385"/>
                <a:gd name="T4" fmla="*/ 378 w 378"/>
                <a:gd name="T5" fmla="*/ 9 h 385"/>
                <a:gd name="T6" fmla="*/ 0 w 378"/>
                <a:gd name="T7" fmla="*/ 385 h 385"/>
                <a:gd name="T8" fmla="*/ 0 w 378"/>
                <a:gd name="T9" fmla="*/ 368 h 385"/>
              </a:gdLst>
              <a:ahLst/>
              <a:cxnLst>
                <a:cxn ang="0">
                  <a:pos x="T0" y="T1"/>
                </a:cxn>
                <a:cxn ang="0">
                  <a:pos x="T2" y="T3"/>
                </a:cxn>
                <a:cxn ang="0">
                  <a:pos x="T4" y="T5"/>
                </a:cxn>
                <a:cxn ang="0">
                  <a:pos x="T6" y="T7"/>
                </a:cxn>
                <a:cxn ang="0">
                  <a:pos x="T8" y="T9"/>
                </a:cxn>
              </a:cxnLst>
              <a:rect l="0" t="0" r="r" b="b"/>
              <a:pathLst>
                <a:path w="378" h="385">
                  <a:moveTo>
                    <a:pt x="0" y="368"/>
                  </a:moveTo>
                  <a:lnTo>
                    <a:pt x="367" y="0"/>
                  </a:lnTo>
                  <a:lnTo>
                    <a:pt x="378" y="9"/>
                  </a:lnTo>
                  <a:lnTo>
                    <a:pt x="0" y="385"/>
                  </a:lnTo>
                  <a:lnTo>
                    <a:pt x="0" y="3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5" name="Oval 49"/>
            <p:cNvSpPr>
              <a:spLocks noChangeArrowheads="1"/>
            </p:cNvSpPr>
            <p:nvPr/>
          </p:nvSpPr>
          <p:spPr bwMode="auto">
            <a:xfrm>
              <a:off x="536575" y="1633538"/>
              <a:ext cx="109538" cy="1143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grpSp>
        <p:nvGrpSpPr>
          <p:cNvPr id="16" name="Group 4"/>
          <p:cNvGrpSpPr>
            <a:grpSpLocks noChangeAspect="1"/>
          </p:cNvGrpSpPr>
          <p:nvPr/>
        </p:nvGrpSpPr>
        <p:grpSpPr bwMode="auto">
          <a:xfrm rot="10800000">
            <a:off x="-241257" y="4357250"/>
            <a:ext cx="3766340" cy="2677589"/>
            <a:chOff x="2074" y="-2"/>
            <a:chExt cx="4082" cy="2902"/>
          </a:xfrm>
          <a:gradFill>
            <a:gsLst>
              <a:gs pos="0">
                <a:srgbClr val="363F4A"/>
              </a:gs>
              <a:gs pos="100000">
                <a:srgbClr val="0070C0"/>
              </a:gs>
            </a:gsLst>
            <a:lin ang="10800000" scaled="0"/>
          </a:gradFill>
        </p:grpSpPr>
        <p:sp>
          <p:nvSpPr>
            <p:cNvPr id="17" name="Oval 5"/>
            <p:cNvSpPr>
              <a:spLocks noChangeArrowheads="1"/>
            </p:cNvSpPr>
            <p:nvPr/>
          </p:nvSpPr>
          <p:spPr bwMode="auto">
            <a:xfrm>
              <a:off x="5919" y="2014"/>
              <a:ext cx="56" cy="5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6"/>
            <p:cNvSpPr/>
            <p:nvPr/>
          </p:nvSpPr>
          <p:spPr bwMode="auto">
            <a:xfrm>
              <a:off x="5747" y="701"/>
              <a:ext cx="122" cy="142"/>
            </a:xfrm>
            <a:custGeom>
              <a:avLst/>
              <a:gdLst>
                <a:gd name="T0" fmla="*/ 122 w 122"/>
                <a:gd name="T1" fmla="*/ 71 h 142"/>
                <a:gd name="T2" fmla="*/ 61 w 122"/>
                <a:gd name="T3" fmla="*/ 106 h 142"/>
                <a:gd name="T4" fmla="*/ 0 w 122"/>
                <a:gd name="T5" fmla="*/ 142 h 142"/>
                <a:gd name="T6" fmla="*/ 0 w 122"/>
                <a:gd name="T7" fmla="*/ 71 h 142"/>
                <a:gd name="T8" fmla="*/ 0 w 122"/>
                <a:gd name="T9" fmla="*/ 0 h 142"/>
                <a:gd name="T10" fmla="*/ 61 w 122"/>
                <a:gd name="T11" fmla="*/ 35 h 142"/>
                <a:gd name="T12" fmla="*/ 122 w 122"/>
                <a:gd name="T13" fmla="*/ 71 h 142"/>
              </a:gdLst>
              <a:ahLst/>
              <a:cxnLst>
                <a:cxn ang="0">
                  <a:pos x="T0" y="T1"/>
                </a:cxn>
                <a:cxn ang="0">
                  <a:pos x="T2" y="T3"/>
                </a:cxn>
                <a:cxn ang="0">
                  <a:pos x="T4" y="T5"/>
                </a:cxn>
                <a:cxn ang="0">
                  <a:pos x="T6" y="T7"/>
                </a:cxn>
                <a:cxn ang="0">
                  <a:pos x="T8" y="T9"/>
                </a:cxn>
                <a:cxn ang="0">
                  <a:pos x="T10" y="T11"/>
                </a:cxn>
                <a:cxn ang="0">
                  <a:pos x="T12" y="T13"/>
                </a:cxn>
              </a:cxnLst>
              <a:rect l="0" t="0" r="r" b="b"/>
              <a:pathLst>
                <a:path w="122" h="142">
                  <a:moveTo>
                    <a:pt x="122" y="71"/>
                  </a:moveTo>
                  <a:lnTo>
                    <a:pt x="61" y="106"/>
                  </a:lnTo>
                  <a:lnTo>
                    <a:pt x="0" y="142"/>
                  </a:lnTo>
                  <a:lnTo>
                    <a:pt x="0" y="71"/>
                  </a:lnTo>
                  <a:lnTo>
                    <a:pt x="0" y="0"/>
                  </a:lnTo>
                  <a:lnTo>
                    <a:pt x="61" y="35"/>
                  </a:ln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Oval 7"/>
            <p:cNvSpPr>
              <a:spLocks noChangeArrowheads="1"/>
            </p:cNvSpPr>
            <p:nvPr/>
          </p:nvSpPr>
          <p:spPr bwMode="auto">
            <a:xfrm>
              <a:off x="5167" y="74"/>
              <a:ext cx="55"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8"/>
            <p:cNvSpPr>
              <a:spLocks noEditPoints="1"/>
            </p:cNvSpPr>
            <p:nvPr/>
          </p:nvSpPr>
          <p:spPr bwMode="auto">
            <a:xfrm>
              <a:off x="3181" y="421"/>
              <a:ext cx="242" cy="239"/>
            </a:xfrm>
            <a:custGeom>
              <a:avLst/>
              <a:gdLst>
                <a:gd name="T0" fmla="*/ 71 w 143"/>
                <a:gd name="T1" fmla="*/ 141 h 141"/>
                <a:gd name="T2" fmla="*/ 143 w 143"/>
                <a:gd name="T3" fmla="*/ 70 h 141"/>
                <a:gd name="T4" fmla="*/ 71 w 143"/>
                <a:gd name="T5" fmla="*/ 0 h 141"/>
                <a:gd name="T6" fmla="*/ 0 w 143"/>
                <a:gd name="T7" fmla="*/ 70 h 141"/>
                <a:gd name="T8" fmla="*/ 71 w 143"/>
                <a:gd name="T9" fmla="*/ 141 h 141"/>
                <a:gd name="T10" fmla="*/ 71 w 143"/>
                <a:gd name="T11" fmla="*/ 4 h 141"/>
                <a:gd name="T12" fmla="*/ 139 w 143"/>
                <a:gd name="T13" fmla="*/ 70 h 141"/>
                <a:gd name="T14" fmla="*/ 71 w 143"/>
                <a:gd name="T15" fmla="*/ 137 h 141"/>
                <a:gd name="T16" fmla="*/ 4 w 143"/>
                <a:gd name="T17" fmla="*/ 70 h 141"/>
                <a:gd name="T18" fmla="*/ 71 w 143"/>
                <a:gd name="T19" fmla="*/ 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1">
                  <a:moveTo>
                    <a:pt x="71" y="141"/>
                  </a:moveTo>
                  <a:cubicBezTo>
                    <a:pt x="111" y="141"/>
                    <a:pt x="143" y="109"/>
                    <a:pt x="143" y="70"/>
                  </a:cubicBezTo>
                  <a:cubicBezTo>
                    <a:pt x="143" y="32"/>
                    <a:pt x="111" y="0"/>
                    <a:pt x="71" y="0"/>
                  </a:cubicBezTo>
                  <a:cubicBezTo>
                    <a:pt x="32" y="0"/>
                    <a:pt x="0" y="32"/>
                    <a:pt x="0" y="70"/>
                  </a:cubicBezTo>
                  <a:cubicBezTo>
                    <a:pt x="0" y="109"/>
                    <a:pt x="32" y="141"/>
                    <a:pt x="71" y="141"/>
                  </a:cubicBezTo>
                  <a:close/>
                  <a:moveTo>
                    <a:pt x="71" y="4"/>
                  </a:moveTo>
                  <a:cubicBezTo>
                    <a:pt x="108" y="4"/>
                    <a:pt x="139" y="34"/>
                    <a:pt x="139" y="70"/>
                  </a:cubicBezTo>
                  <a:cubicBezTo>
                    <a:pt x="139" y="107"/>
                    <a:pt x="108" y="137"/>
                    <a:pt x="71" y="137"/>
                  </a:cubicBezTo>
                  <a:cubicBezTo>
                    <a:pt x="34" y="137"/>
                    <a:pt x="4" y="107"/>
                    <a:pt x="4" y="70"/>
                  </a:cubicBezTo>
                  <a:cubicBezTo>
                    <a:pt x="4" y="34"/>
                    <a:pt x="34" y="4"/>
                    <a:pt x="7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1" name="Freeform 9"/>
            <p:cNvSpPr>
              <a:spLocks noEditPoints="1"/>
            </p:cNvSpPr>
            <p:nvPr/>
          </p:nvSpPr>
          <p:spPr bwMode="auto">
            <a:xfrm>
              <a:off x="5441" y="1498"/>
              <a:ext cx="189" cy="187"/>
            </a:xfrm>
            <a:custGeom>
              <a:avLst/>
              <a:gdLst>
                <a:gd name="T0" fmla="*/ 112 w 112"/>
                <a:gd name="T1" fmla="*/ 56 h 111"/>
                <a:gd name="T2" fmla="*/ 56 w 112"/>
                <a:gd name="T3" fmla="*/ 0 h 111"/>
                <a:gd name="T4" fmla="*/ 0 w 112"/>
                <a:gd name="T5" fmla="*/ 56 h 111"/>
                <a:gd name="T6" fmla="*/ 56 w 112"/>
                <a:gd name="T7" fmla="*/ 111 h 111"/>
                <a:gd name="T8" fmla="*/ 112 w 112"/>
                <a:gd name="T9" fmla="*/ 56 h 111"/>
                <a:gd name="T10" fmla="*/ 11 w 112"/>
                <a:gd name="T11" fmla="*/ 56 h 111"/>
                <a:gd name="T12" fmla="*/ 56 w 112"/>
                <a:gd name="T13" fmla="*/ 11 h 111"/>
                <a:gd name="T14" fmla="*/ 102 w 112"/>
                <a:gd name="T15" fmla="*/ 56 h 111"/>
                <a:gd name="T16" fmla="*/ 56 w 112"/>
                <a:gd name="T17" fmla="*/ 101 h 111"/>
                <a:gd name="T18" fmla="*/ 11 w 112"/>
                <a:gd name="T19"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1">
                  <a:moveTo>
                    <a:pt x="112" y="56"/>
                  </a:moveTo>
                  <a:cubicBezTo>
                    <a:pt x="112" y="25"/>
                    <a:pt x="87" y="0"/>
                    <a:pt x="56" y="0"/>
                  </a:cubicBezTo>
                  <a:cubicBezTo>
                    <a:pt x="25" y="0"/>
                    <a:pt x="0" y="25"/>
                    <a:pt x="0" y="56"/>
                  </a:cubicBezTo>
                  <a:cubicBezTo>
                    <a:pt x="0" y="86"/>
                    <a:pt x="25" y="111"/>
                    <a:pt x="56" y="111"/>
                  </a:cubicBezTo>
                  <a:cubicBezTo>
                    <a:pt x="87" y="111"/>
                    <a:pt x="112" y="86"/>
                    <a:pt x="112" y="56"/>
                  </a:cubicBezTo>
                  <a:close/>
                  <a:moveTo>
                    <a:pt x="11" y="56"/>
                  </a:moveTo>
                  <a:cubicBezTo>
                    <a:pt x="11" y="31"/>
                    <a:pt x="31" y="11"/>
                    <a:pt x="56" y="11"/>
                  </a:cubicBezTo>
                  <a:cubicBezTo>
                    <a:pt x="81" y="11"/>
                    <a:pt x="102" y="31"/>
                    <a:pt x="102" y="56"/>
                  </a:cubicBezTo>
                  <a:cubicBezTo>
                    <a:pt x="102" y="80"/>
                    <a:pt x="81" y="101"/>
                    <a:pt x="56" y="101"/>
                  </a:cubicBezTo>
                  <a:cubicBezTo>
                    <a:pt x="31" y="101"/>
                    <a:pt x="11" y="80"/>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Oval 10"/>
            <p:cNvSpPr>
              <a:spLocks noChangeArrowheads="1"/>
            </p:cNvSpPr>
            <p:nvPr/>
          </p:nvSpPr>
          <p:spPr bwMode="auto">
            <a:xfrm>
              <a:off x="2943" y="640"/>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11"/>
            <p:cNvSpPr>
              <a:spLocks noEditPoints="1"/>
            </p:cNvSpPr>
            <p:nvPr/>
          </p:nvSpPr>
          <p:spPr bwMode="auto">
            <a:xfrm>
              <a:off x="2074" y="-2"/>
              <a:ext cx="3877" cy="2555"/>
            </a:xfrm>
            <a:custGeom>
              <a:avLst/>
              <a:gdLst>
                <a:gd name="T0" fmla="*/ 425 w 2293"/>
                <a:gd name="T1" fmla="*/ 226 h 1510"/>
                <a:gd name="T2" fmla="*/ 327 w 2293"/>
                <a:gd name="T3" fmla="*/ 320 h 1510"/>
                <a:gd name="T4" fmla="*/ 726 w 2293"/>
                <a:gd name="T5" fmla="*/ 424 h 1510"/>
                <a:gd name="T6" fmla="*/ 1311 w 2293"/>
                <a:gd name="T7" fmla="*/ 457 h 1510"/>
                <a:gd name="T8" fmla="*/ 1374 w 2293"/>
                <a:gd name="T9" fmla="*/ 550 h 1510"/>
                <a:gd name="T10" fmla="*/ 1068 w 2293"/>
                <a:gd name="T11" fmla="*/ 571 h 1510"/>
                <a:gd name="T12" fmla="*/ 1571 w 2293"/>
                <a:gd name="T13" fmla="*/ 457 h 1510"/>
                <a:gd name="T14" fmla="*/ 1525 w 2293"/>
                <a:gd name="T15" fmla="*/ 708 h 1510"/>
                <a:gd name="T16" fmla="*/ 1395 w 2293"/>
                <a:gd name="T17" fmla="*/ 934 h 1510"/>
                <a:gd name="T18" fmla="*/ 1623 w 2293"/>
                <a:gd name="T19" fmla="*/ 611 h 1510"/>
                <a:gd name="T20" fmla="*/ 1755 w 2293"/>
                <a:gd name="T21" fmla="*/ 858 h 1510"/>
                <a:gd name="T22" fmla="*/ 1703 w 2293"/>
                <a:gd name="T23" fmla="*/ 769 h 1510"/>
                <a:gd name="T24" fmla="*/ 1596 w 2293"/>
                <a:gd name="T25" fmla="*/ 1196 h 1510"/>
                <a:gd name="T26" fmla="*/ 1527 w 2293"/>
                <a:gd name="T27" fmla="*/ 1288 h 1510"/>
                <a:gd name="T28" fmla="*/ 1607 w 2293"/>
                <a:gd name="T29" fmla="*/ 1019 h 1510"/>
                <a:gd name="T30" fmla="*/ 1635 w 2293"/>
                <a:gd name="T31" fmla="*/ 1331 h 1510"/>
                <a:gd name="T32" fmla="*/ 1840 w 2293"/>
                <a:gd name="T33" fmla="*/ 972 h 1510"/>
                <a:gd name="T34" fmla="*/ 1939 w 2293"/>
                <a:gd name="T35" fmla="*/ 1331 h 1510"/>
                <a:gd name="T36" fmla="*/ 1964 w 2293"/>
                <a:gd name="T37" fmla="*/ 1510 h 1510"/>
                <a:gd name="T38" fmla="*/ 1989 w 2293"/>
                <a:gd name="T39" fmla="*/ 1331 h 1510"/>
                <a:gd name="T40" fmla="*/ 1850 w 2293"/>
                <a:gd name="T41" fmla="*/ 972 h 1510"/>
                <a:gd name="T42" fmla="*/ 1879 w 2293"/>
                <a:gd name="T43" fmla="*/ 685 h 1510"/>
                <a:gd name="T44" fmla="*/ 2253 w 2293"/>
                <a:gd name="T45" fmla="*/ 680 h 1510"/>
                <a:gd name="T46" fmla="*/ 2056 w 2293"/>
                <a:gd name="T47" fmla="*/ 657 h 1510"/>
                <a:gd name="T48" fmla="*/ 2033 w 2293"/>
                <a:gd name="T49" fmla="*/ 269 h 1510"/>
                <a:gd name="T50" fmla="*/ 2268 w 2293"/>
                <a:gd name="T51" fmla="*/ 36 h 1510"/>
                <a:gd name="T52" fmla="*/ 2259 w 2293"/>
                <a:gd name="T53" fmla="*/ 22 h 1510"/>
                <a:gd name="T54" fmla="*/ 1845 w 2293"/>
                <a:gd name="T55" fmla="*/ 191 h 1510"/>
                <a:gd name="T56" fmla="*/ 1681 w 2293"/>
                <a:gd name="T57" fmla="*/ 282 h 1510"/>
                <a:gd name="T58" fmla="*/ 1272 w 2293"/>
                <a:gd name="T59" fmla="*/ 16 h 1510"/>
                <a:gd name="T60" fmla="*/ 1265 w 2293"/>
                <a:gd name="T61" fmla="*/ 30 h 1510"/>
                <a:gd name="T62" fmla="*/ 1216 w 2293"/>
                <a:gd name="T63" fmla="*/ 16 h 1510"/>
                <a:gd name="T64" fmla="*/ 1209 w 2293"/>
                <a:gd name="T65" fmla="*/ 30 h 1510"/>
                <a:gd name="T66" fmla="*/ 1138 w 2293"/>
                <a:gd name="T67" fmla="*/ 204 h 1510"/>
                <a:gd name="T68" fmla="*/ 1391 w 2293"/>
                <a:gd name="T69" fmla="*/ 210 h 1510"/>
                <a:gd name="T70" fmla="*/ 1448 w 2293"/>
                <a:gd name="T71" fmla="*/ 209 h 1510"/>
                <a:gd name="T72" fmla="*/ 1840 w 2293"/>
                <a:gd name="T73" fmla="*/ 687 h 1510"/>
                <a:gd name="T74" fmla="*/ 1360 w 2293"/>
                <a:gd name="T75" fmla="*/ 447 h 1510"/>
                <a:gd name="T76" fmla="*/ 948 w 2293"/>
                <a:gd name="T77" fmla="*/ 315 h 1510"/>
                <a:gd name="T78" fmla="*/ 515 w 2293"/>
                <a:gd name="T79" fmla="*/ 315 h 1510"/>
                <a:gd name="T80" fmla="*/ 0 w 2293"/>
                <a:gd name="T81" fmla="*/ 231 h 1510"/>
                <a:gd name="T82" fmla="*/ 1273 w 2293"/>
                <a:gd name="T83" fmla="*/ 853 h 1510"/>
                <a:gd name="T84" fmla="*/ 1516 w 2293"/>
                <a:gd name="T85" fmla="*/ 853 h 1510"/>
                <a:gd name="T86" fmla="*/ 1765 w 2293"/>
                <a:gd name="T87" fmla="*/ 826 h 1510"/>
                <a:gd name="T88" fmla="*/ 1869 w 2293"/>
                <a:gd name="T89" fmla="*/ 783 h 1510"/>
                <a:gd name="T90" fmla="*/ 1869 w 2293"/>
                <a:gd name="T91" fmla="*/ 783 h 1510"/>
                <a:gd name="T92" fmla="*/ 2039 w 2293"/>
                <a:gd name="T93" fmla="*/ 452 h 1510"/>
                <a:gd name="T94" fmla="*/ 1840 w 2293"/>
                <a:gd name="T95" fmla="*/ 643 h 1510"/>
                <a:gd name="T96" fmla="*/ 1845 w 2293"/>
                <a:gd name="T97" fmla="*/ 227 h 1510"/>
                <a:gd name="T98" fmla="*/ 2043 w 2293"/>
                <a:gd name="T99" fmla="*/ 452 h 1510"/>
                <a:gd name="T100" fmla="*/ 1845 w 2293"/>
                <a:gd name="T101" fmla="*/ 227 h 1510"/>
                <a:gd name="T102" fmla="*/ 1647 w 2293"/>
                <a:gd name="T103" fmla="*/ 452 h 1510"/>
                <a:gd name="T104" fmla="*/ 726 w 2293"/>
                <a:gd name="T105" fmla="*/ 227 h 1510"/>
                <a:gd name="T106" fmla="*/ 726 w 2293"/>
                <a:gd name="T107" fmla="*/ 227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93" h="1510">
                  <a:moveTo>
                    <a:pt x="25" y="255"/>
                  </a:moveTo>
                  <a:cubicBezTo>
                    <a:pt x="39" y="255"/>
                    <a:pt x="50" y="244"/>
                    <a:pt x="50" y="231"/>
                  </a:cubicBezTo>
                  <a:cubicBezTo>
                    <a:pt x="50" y="229"/>
                    <a:pt x="50" y="227"/>
                    <a:pt x="50" y="226"/>
                  </a:cubicBezTo>
                  <a:cubicBezTo>
                    <a:pt x="425" y="226"/>
                    <a:pt x="425" y="226"/>
                    <a:pt x="425" y="226"/>
                  </a:cubicBezTo>
                  <a:cubicBezTo>
                    <a:pt x="502" y="315"/>
                    <a:pt x="502" y="315"/>
                    <a:pt x="502" y="315"/>
                  </a:cubicBezTo>
                  <a:cubicBezTo>
                    <a:pt x="360" y="315"/>
                    <a:pt x="360" y="315"/>
                    <a:pt x="360" y="315"/>
                  </a:cubicBezTo>
                  <a:cubicBezTo>
                    <a:pt x="358" y="309"/>
                    <a:pt x="351" y="304"/>
                    <a:pt x="344" y="304"/>
                  </a:cubicBezTo>
                  <a:cubicBezTo>
                    <a:pt x="335" y="304"/>
                    <a:pt x="327" y="311"/>
                    <a:pt x="327" y="320"/>
                  </a:cubicBezTo>
                  <a:cubicBezTo>
                    <a:pt x="327" y="329"/>
                    <a:pt x="335" y="337"/>
                    <a:pt x="344" y="337"/>
                  </a:cubicBezTo>
                  <a:cubicBezTo>
                    <a:pt x="351" y="337"/>
                    <a:pt x="358" y="332"/>
                    <a:pt x="360" y="326"/>
                  </a:cubicBezTo>
                  <a:cubicBezTo>
                    <a:pt x="621" y="326"/>
                    <a:pt x="621" y="326"/>
                    <a:pt x="621" y="326"/>
                  </a:cubicBezTo>
                  <a:cubicBezTo>
                    <a:pt x="624" y="380"/>
                    <a:pt x="670" y="424"/>
                    <a:pt x="726" y="424"/>
                  </a:cubicBezTo>
                  <a:cubicBezTo>
                    <a:pt x="782" y="424"/>
                    <a:pt x="829" y="380"/>
                    <a:pt x="831" y="326"/>
                  </a:cubicBezTo>
                  <a:cubicBezTo>
                    <a:pt x="944" y="326"/>
                    <a:pt x="944" y="326"/>
                    <a:pt x="944" y="326"/>
                  </a:cubicBezTo>
                  <a:cubicBezTo>
                    <a:pt x="1077" y="457"/>
                    <a:pt x="1077" y="457"/>
                    <a:pt x="1077" y="457"/>
                  </a:cubicBezTo>
                  <a:cubicBezTo>
                    <a:pt x="1311" y="457"/>
                    <a:pt x="1311" y="457"/>
                    <a:pt x="1311" y="457"/>
                  </a:cubicBezTo>
                  <a:cubicBezTo>
                    <a:pt x="1314" y="468"/>
                    <a:pt x="1324" y="477"/>
                    <a:pt x="1336" y="477"/>
                  </a:cubicBezTo>
                  <a:cubicBezTo>
                    <a:pt x="1348" y="477"/>
                    <a:pt x="1358" y="468"/>
                    <a:pt x="1360" y="457"/>
                  </a:cubicBezTo>
                  <a:cubicBezTo>
                    <a:pt x="1468" y="457"/>
                    <a:pt x="1468" y="457"/>
                    <a:pt x="1468" y="457"/>
                  </a:cubicBezTo>
                  <a:cubicBezTo>
                    <a:pt x="1374" y="550"/>
                    <a:pt x="1374" y="550"/>
                    <a:pt x="1374" y="550"/>
                  </a:cubicBezTo>
                  <a:cubicBezTo>
                    <a:pt x="1084" y="550"/>
                    <a:pt x="1084" y="550"/>
                    <a:pt x="1084" y="550"/>
                  </a:cubicBezTo>
                  <a:cubicBezTo>
                    <a:pt x="1082" y="543"/>
                    <a:pt x="1075" y="539"/>
                    <a:pt x="1068" y="539"/>
                  </a:cubicBezTo>
                  <a:cubicBezTo>
                    <a:pt x="1059" y="539"/>
                    <a:pt x="1051" y="546"/>
                    <a:pt x="1051" y="555"/>
                  </a:cubicBezTo>
                  <a:cubicBezTo>
                    <a:pt x="1051" y="564"/>
                    <a:pt x="1059" y="571"/>
                    <a:pt x="1068" y="571"/>
                  </a:cubicBezTo>
                  <a:cubicBezTo>
                    <a:pt x="1075" y="571"/>
                    <a:pt x="1082" y="567"/>
                    <a:pt x="1084" y="560"/>
                  </a:cubicBezTo>
                  <a:cubicBezTo>
                    <a:pt x="1378" y="560"/>
                    <a:pt x="1378" y="560"/>
                    <a:pt x="1378" y="560"/>
                  </a:cubicBezTo>
                  <a:cubicBezTo>
                    <a:pt x="1483" y="457"/>
                    <a:pt x="1483" y="457"/>
                    <a:pt x="1483" y="457"/>
                  </a:cubicBezTo>
                  <a:cubicBezTo>
                    <a:pt x="1571" y="457"/>
                    <a:pt x="1571" y="457"/>
                    <a:pt x="1571" y="457"/>
                  </a:cubicBezTo>
                  <a:cubicBezTo>
                    <a:pt x="1572" y="511"/>
                    <a:pt x="1589" y="561"/>
                    <a:pt x="1617" y="603"/>
                  </a:cubicBezTo>
                  <a:cubicBezTo>
                    <a:pt x="1617" y="603"/>
                    <a:pt x="1617" y="603"/>
                    <a:pt x="1617" y="603"/>
                  </a:cubicBezTo>
                  <a:cubicBezTo>
                    <a:pt x="1517" y="701"/>
                    <a:pt x="1517" y="701"/>
                    <a:pt x="1517" y="701"/>
                  </a:cubicBezTo>
                  <a:cubicBezTo>
                    <a:pt x="1525" y="708"/>
                    <a:pt x="1525" y="708"/>
                    <a:pt x="1525" y="708"/>
                  </a:cubicBezTo>
                  <a:cubicBezTo>
                    <a:pt x="1395" y="634"/>
                    <a:pt x="1395" y="634"/>
                    <a:pt x="1395" y="634"/>
                  </a:cubicBezTo>
                  <a:cubicBezTo>
                    <a:pt x="1263" y="709"/>
                    <a:pt x="1263" y="709"/>
                    <a:pt x="1263" y="709"/>
                  </a:cubicBezTo>
                  <a:cubicBezTo>
                    <a:pt x="1263" y="859"/>
                    <a:pt x="1263" y="859"/>
                    <a:pt x="1263" y="859"/>
                  </a:cubicBezTo>
                  <a:cubicBezTo>
                    <a:pt x="1395" y="934"/>
                    <a:pt x="1395" y="934"/>
                    <a:pt x="1395" y="934"/>
                  </a:cubicBezTo>
                  <a:cubicBezTo>
                    <a:pt x="1526" y="859"/>
                    <a:pt x="1526" y="859"/>
                    <a:pt x="1526" y="859"/>
                  </a:cubicBezTo>
                  <a:cubicBezTo>
                    <a:pt x="1526" y="709"/>
                    <a:pt x="1526" y="709"/>
                    <a:pt x="1526" y="709"/>
                  </a:cubicBezTo>
                  <a:cubicBezTo>
                    <a:pt x="1525" y="708"/>
                    <a:pt x="1525" y="708"/>
                    <a:pt x="1525" y="708"/>
                  </a:cubicBezTo>
                  <a:cubicBezTo>
                    <a:pt x="1623" y="611"/>
                    <a:pt x="1623" y="611"/>
                    <a:pt x="1623" y="611"/>
                  </a:cubicBezTo>
                  <a:cubicBezTo>
                    <a:pt x="1672" y="677"/>
                    <a:pt x="1751" y="721"/>
                    <a:pt x="1840" y="723"/>
                  </a:cubicBezTo>
                  <a:cubicBezTo>
                    <a:pt x="1840" y="772"/>
                    <a:pt x="1840" y="772"/>
                    <a:pt x="1840" y="772"/>
                  </a:cubicBezTo>
                  <a:cubicBezTo>
                    <a:pt x="1755" y="821"/>
                    <a:pt x="1755" y="821"/>
                    <a:pt x="1755" y="821"/>
                  </a:cubicBezTo>
                  <a:cubicBezTo>
                    <a:pt x="1755" y="858"/>
                    <a:pt x="1755" y="858"/>
                    <a:pt x="1755" y="858"/>
                  </a:cubicBezTo>
                  <a:cubicBezTo>
                    <a:pt x="1680" y="932"/>
                    <a:pt x="1680" y="932"/>
                    <a:pt x="1680" y="932"/>
                  </a:cubicBezTo>
                  <a:cubicBezTo>
                    <a:pt x="1680" y="807"/>
                    <a:pt x="1680" y="807"/>
                    <a:pt x="1680" y="807"/>
                  </a:cubicBezTo>
                  <a:cubicBezTo>
                    <a:pt x="1711" y="776"/>
                    <a:pt x="1711" y="776"/>
                    <a:pt x="1711" y="776"/>
                  </a:cubicBezTo>
                  <a:cubicBezTo>
                    <a:pt x="1703" y="769"/>
                    <a:pt x="1703" y="769"/>
                    <a:pt x="1703" y="769"/>
                  </a:cubicBezTo>
                  <a:cubicBezTo>
                    <a:pt x="1669" y="803"/>
                    <a:pt x="1669" y="803"/>
                    <a:pt x="1669" y="803"/>
                  </a:cubicBezTo>
                  <a:cubicBezTo>
                    <a:pt x="1669" y="943"/>
                    <a:pt x="1669" y="943"/>
                    <a:pt x="1669" y="943"/>
                  </a:cubicBezTo>
                  <a:cubicBezTo>
                    <a:pt x="1596" y="1015"/>
                    <a:pt x="1596" y="1015"/>
                    <a:pt x="1596" y="1015"/>
                  </a:cubicBezTo>
                  <a:cubicBezTo>
                    <a:pt x="1596" y="1196"/>
                    <a:pt x="1596" y="1196"/>
                    <a:pt x="1596" y="1196"/>
                  </a:cubicBezTo>
                  <a:cubicBezTo>
                    <a:pt x="1535" y="1257"/>
                    <a:pt x="1535" y="1257"/>
                    <a:pt x="1535" y="1257"/>
                  </a:cubicBezTo>
                  <a:cubicBezTo>
                    <a:pt x="1533" y="1256"/>
                    <a:pt x="1530" y="1255"/>
                    <a:pt x="1527" y="1255"/>
                  </a:cubicBezTo>
                  <a:cubicBezTo>
                    <a:pt x="1518" y="1255"/>
                    <a:pt x="1511" y="1262"/>
                    <a:pt x="1511" y="1271"/>
                  </a:cubicBezTo>
                  <a:cubicBezTo>
                    <a:pt x="1511" y="1280"/>
                    <a:pt x="1518" y="1288"/>
                    <a:pt x="1527" y="1288"/>
                  </a:cubicBezTo>
                  <a:cubicBezTo>
                    <a:pt x="1537" y="1288"/>
                    <a:pt x="1544" y="1280"/>
                    <a:pt x="1544" y="1271"/>
                  </a:cubicBezTo>
                  <a:cubicBezTo>
                    <a:pt x="1544" y="1269"/>
                    <a:pt x="1543" y="1266"/>
                    <a:pt x="1542" y="1264"/>
                  </a:cubicBezTo>
                  <a:cubicBezTo>
                    <a:pt x="1607" y="1200"/>
                    <a:pt x="1607" y="1200"/>
                    <a:pt x="1607" y="1200"/>
                  </a:cubicBezTo>
                  <a:cubicBezTo>
                    <a:pt x="1607" y="1019"/>
                    <a:pt x="1607" y="1019"/>
                    <a:pt x="1607" y="1019"/>
                  </a:cubicBezTo>
                  <a:cubicBezTo>
                    <a:pt x="1755" y="873"/>
                    <a:pt x="1755" y="873"/>
                    <a:pt x="1755" y="873"/>
                  </a:cubicBezTo>
                  <a:cubicBezTo>
                    <a:pt x="1755" y="918"/>
                    <a:pt x="1755" y="918"/>
                    <a:pt x="1755" y="918"/>
                  </a:cubicBezTo>
                  <a:cubicBezTo>
                    <a:pt x="1635" y="1037"/>
                    <a:pt x="1635" y="1037"/>
                    <a:pt x="1635" y="1037"/>
                  </a:cubicBezTo>
                  <a:cubicBezTo>
                    <a:pt x="1635" y="1331"/>
                    <a:pt x="1635" y="1331"/>
                    <a:pt x="1635" y="1331"/>
                  </a:cubicBezTo>
                  <a:cubicBezTo>
                    <a:pt x="1645" y="1331"/>
                    <a:pt x="1645" y="1331"/>
                    <a:pt x="1645" y="1331"/>
                  </a:cubicBezTo>
                  <a:cubicBezTo>
                    <a:pt x="1645" y="1041"/>
                    <a:pt x="1645" y="1041"/>
                    <a:pt x="1645" y="1041"/>
                  </a:cubicBezTo>
                  <a:cubicBezTo>
                    <a:pt x="1761" y="927"/>
                    <a:pt x="1761" y="927"/>
                    <a:pt x="1761" y="927"/>
                  </a:cubicBezTo>
                  <a:cubicBezTo>
                    <a:pt x="1840" y="972"/>
                    <a:pt x="1840" y="972"/>
                    <a:pt x="1840" y="972"/>
                  </a:cubicBezTo>
                  <a:cubicBezTo>
                    <a:pt x="1840" y="1077"/>
                    <a:pt x="1840" y="1077"/>
                    <a:pt x="1840" y="1077"/>
                  </a:cubicBezTo>
                  <a:cubicBezTo>
                    <a:pt x="1959" y="1194"/>
                    <a:pt x="1959" y="1194"/>
                    <a:pt x="1959" y="1194"/>
                  </a:cubicBezTo>
                  <a:cubicBezTo>
                    <a:pt x="1959" y="1307"/>
                    <a:pt x="1959" y="1307"/>
                    <a:pt x="1959" y="1307"/>
                  </a:cubicBezTo>
                  <a:cubicBezTo>
                    <a:pt x="1948" y="1309"/>
                    <a:pt x="1939" y="1319"/>
                    <a:pt x="1939" y="1331"/>
                  </a:cubicBezTo>
                  <a:cubicBezTo>
                    <a:pt x="1939" y="1343"/>
                    <a:pt x="1948" y="1353"/>
                    <a:pt x="1959" y="1355"/>
                  </a:cubicBezTo>
                  <a:cubicBezTo>
                    <a:pt x="1959" y="1479"/>
                    <a:pt x="1959" y="1479"/>
                    <a:pt x="1959" y="1479"/>
                  </a:cubicBezTo>
                  <a:cubicBezTo>
                    <a:pt x="1953" y="1481"/>
                    <a:pt x="1948" y="1487"/>
                    <a:pt x="1948" y="1494"/>
                  </a:cubicBezTo>
                  <a:cubicBezTo>
                    <a:pt x="1948" y="1503"/>
                    <a:pt x="1955" y="1510"/>
                    <a:pt x="1964" y="1510"/>
                  </a:cubicBezTo>
                  <a:cubicBezTo>
                    <a:pt x="1974" y="1510"/>
                    <a:pt x="1981" y="1503"/>
                    <a:pt x="1981" y="1494"/>
                  </a:cubicBezTo>
                  <a:cubicBezTo>
                    <a:pt x="1981" y="1487"/>
                    <a:pt x="1976" y="1481"/>
                    <a:pt x="1969" y="1479"/>
                  </a:cubicBezTo>
                  <a:cubicBezTo>
                    <a:pt x="1969" y="1355"/>
                    <a:pt x="1969" y="1355"/>
                    <a:pt x="1969" y="1355"/>
                  </a:cubicBezTo>
                  <a:cubicBezTo>
                    <a:pt x="1981" y="1353"/>
                    <a:pt x="1989" y="1343"/>
                    <a:pt x="1989" y="1331"/>
                  </a:cubicBezTo>
                  <a:cubicBezTo>
                    <a:pt x="1989" y="1319"/>
                    <a:pt x="1981" y="1309"/>
                    <a:pt x="1969" y="1307"/>
                  </a:cubicBezTo>
                  <a:cubicBezTo>
                    <a:pt x="1969" y="1190"/>
                    <a:pt x="1969" y="1190"/>
                    <a:pt x="1969" y="1190"/>
                  </a:cubicBezTo>
                  <a:cubicBezTo>
                    <a:pt x="1850" y="1073"/>
                    <a:pt x="1850" y="1073"/>
                    <a:pt x="1850" y="1073"/>
                  </a:cubicBezTo>
                  <a:cubicBezTo>
                    <a:pt x="1850" y="972"/>
                    <a:pt x="1850" y="972"/>
                    <a:pt x="1850" y="972"/>
                  </a:cubicBezTo>
                  <a:cubicBezTo>
                    <a:pt x="1936" y="923"/>
                    <a:pt x="1936" y="923"/>
                    <a:pt x="1936" y="923"/>
                  </a:cubicBezTo>
                  <a:cubicBezTo>
                    <a:pt x="1936" y="821"/>
                    <a:pt x="1936" y="821"/>
                    <a:pt x="1936" y="821"/>
                  </a:cubicBezTo>
                  <a:cubicBezTo>
                    <a:pt x="1879" y="788"/>
                    <a:pt x="1879" y="788"/>
                    <a:pt x="1879" y="788"/>
                  </a:cubicBezTo>
                  <a:cubicBezTo>
                    <a:pt x="1879" y="685"/>
                    <a:pt x="1879" y="685"/>
                    <a:pt x="1879" y="685"/>
                  </a:cubicBezTo>
                  <a:cubicBezTo>
                    <a:pt x="1928" y="678"/>
                    <a:pt x="1973" y="656"/>
                    <a:pt x="2007" y="624"/>
                  </a:cubicBezTo>
                  <a:cubicBezTo>
                    <a:pt x="2051" y="667"/>
                    <a:pt x="2051" y="667"/>
                    <a:pt x="2051" y="667"/>
                  </a:cubicBezTo>
                  <a:cubicBezTo>
                    <a:pt x="2237" y="667"/>
                    <a:pt x="2237" y="667"/>
                    <a:pt x="2237" y="667"/>
                  </a:cubicBezTo>
                  <a:cubicBezTo>
                    <a:pt x="2238" y="675"/>
                    <a:pt x="2245" y="680"/>
                    <a:pt x="2253" y="680"/>
                  </a:cubicBezTo>
                  <a:cubicBezTo>
                    <a:pt x="2262" y="680"/>
                    <a:pt x="2269" y="673"/>
                    <a:pt x="2269" y="664"/>
                  </a:cubicBezTo>
                  <a:cubicBezTo>
                    <a:pt x="2269" y="655"/>
                    <a:pt x="2262" y="647"/>
                    <a:pt x="2253" y="647"/>
                  </a:cubicBezTo>
                  <a:cubicBezTo>
                    <a:pt x="2246" y="647"/>
                    <a:pt x="2240" y="651"/>
                    <a:pt x="2237" y="657"/>
                  </a:cubicBezTo>
                  <a:cubicBezTo>
                    <a:pt x="2056" y="657"/>
                    <a:pt x="2056" y="657"/>
                    <a:pt x="2056" y="657"/>
                  </a:cubicBezTo>
                  <a:cubicBezTo>
                    <a:pt x="2015" y="617"/>
                    <a:pt x="2015" y="617"/>
                    <a:pt x="2015" y="617"/>
                  </a:cubicBezTo>
                  <a:cubicBezTo>
                    <a:pt x="2057" y="574"/>
                    <a:pt x="2084" y="516"/>
                    <a:pt x="2084" y="452"/>
                  </a:cubicBezTo>
                  <a:cubicBezTo>
                    <a:pt x="2084" y="388"/>
                    <a:pt x="2057" y="329"/>
                    <a:pt x="2015" y="287"/>
                  </a:cubicBezTo>
                  <a:cubicBezTo>
                    <a:pt x="2033" y="269"/>
                    <a:pt x="2033" y="269"/>
                    <a:pt x="2033" y="269"/>
                  </a:cubicBezTo>
                  <a:cubicBezTo>
                    <a:pt x="2080" y="316"/>
                    <a:pt x="2110" y="380"/>
                    <a:pt x="2110" y="452"/>
                  </a:cubicBezTo>
                  <a:cubicBezTo>
                    <a:pt x="2120" y="452"/>
                    <a:pt x="2120" y="452"/>
                    <a:pt x="2120" y="452"/>
                  </a:cubicBezTo>
                  <a:cubicBezTo>
                    <a:pt x="2120" y="378"/>
                    <a:pt x="2089" y="310"/>
                    <a:pt x="2040" y="261"/>
                  </a:cubicBezTo>
                  <a:cubicBezTo>
                    <a:pt x="2268" y="36"/>
                    <a:pt x="2268" y="36"/>
                    <a:pt x="2268" y="36"/>
                  </a:cubicBezTo>
                  <a:cubicBezTo>
                    <a:pt x="2271" y="38"/>
                    <a:pt x="2273" y="38"/>
                    <a:pt x="2276" y="38"/>
                  </a:cubicBezTo>
                  <a:cubicBezTo>
                    <a:pt x="2285" y="38"/>
                    <a:pt x="2293" y="31"/>
                    <a:pt x="2293" y="22"/>
                  </a:cubicBezTo>
                  <a:cubicBezTo>
                    <a:pt x="2293" y="13"/>
                    <a:pt x="2285" y="6"/>
                    <a:pt x="2276" y="6"/>
                  </a:cubicBezTo>
                  <a:cubicBezTo>
                    <a:pt x="2267" y="6"/>
                    <a:pt x="2259" y="13"/>
                    <a:pt x="2259" y="22"/>
                  </a:cubicBezTo>
                  <a:cubicBezTo>
                    <a:pt x="2259" y="25"/>
                    <a:pt x="2260" y="27"/>
                    <a:pt x="2261" y="29"/>
                  </a:cubicBezTo>
                  <a:cubicBezTo>
                    <a:pt x="2033" y="254"/>
                    <a:pt x="2033" y="254"/>
                    <a:pt x="2033" y="254"/>
                  </a:cubicBezTo>
                  <a:cubicBezTo>
                    <a:pt x="1984" y="209"/>
                    <a:pt x="1918" y="181"/>
                    <a:pt x="1845" y="181"/>
                  </a:cubicBezTo>
                  <a:cubicBezTo>
                    <a:pt x="1845" y="191"/>
                    <a:pt x="1845" y="191"/>
                    <a:pt x="1845" y="191"/>
                  </a:cubicBezTo>
                  <a:cubicBezTo>
                    <a:pt x="1915" y="191"/>
                    <a:pt x="1978" y="218"/>
                    <a:pt x="2026" y="262"/>
                  </a:cubicBezTo>
                  <a:cubicBezTo>
                    <a:pt x="2007" y="280"/>
                    <a:pt x="2007" y="280"/>
                    <a:pt x="2007" y="280"/>
                  </a:cubicBezTo>
                  <a:cubicBezTo>
                    <a:pt x="1965" y="241"/>
                    <a:pt x="1908" y="217"/>
                    <a:pt x="1845" y="217"/>
                  </a:cubicBezTo>
                  <a:cubicBezTo>
                    <a:pt x="1781" y="217"/>
                    <a:pt x="1723" y="242"/>
                    <a:pt x="1681" y="282"/>
                  </a:cubicBezTo>
                  <a:cubicBezTo>
                    <a:pt x="1596" y="199"/>
                    <a:pt x="1596" y="199"/>
                    <a:pt x="1596" y="199"/>
                  </a:cubicBezTo>
                  <a:cubicBezTo>
                    <a:pt x="1451" y="199"/>
                    <a:pt x="1451" y="199"/>
                    <a:pt x="1451" y="199"/>
                  </a:cubicBezTo>
                  <a:cubicBezTo>
                    <a:pt x="1271" y="22"/>
                    <a:pt x="1271" y="22"/>
                    <a:pt x="1271" y="22"/>
                  </a:cubicBezTo>
                  <a:cubicBezTo>
                    <a:pt x="1272" y="20"/>
                    <a:pt x="1272" y="18"/>
                    <a:pt x="1272" y="16"/>
                  </a:cubicBezTo>
                  <a:cubicBezTo>
                    <a:pt x="1272" y="7"/>
                    <a:pt x="1265" y="0"/>
                    <a:pt x="1256" y="0"/>
                  </a:cubicBezTo>
                  <a:cubicBezTo>
                    <a:pt x="1246" y="0"/>
                    <a:pt x="1239" y="7"/>
                    <a:pt x="1239" y="16"/>
                  </a:cubicBezTo>
                  <a:cubicBezTo>
                    <a:pt x="1239" y="25"/>
                    <a:pt x="1246" y="33"/>
                    <a:pt x="1256" y="33"/>
                  </a:cubicBezTo>
                  <a:cubicBezTo>
                    <a:pt x="1259" y="33"/>
                    <a:pt x="1262" y="32"/>
                    <a:pt x="1265" y="30"/>
                  </a:cubicBezTo>
                  <a:cubicBezTo>
                    <a:pt x="1436" y="199"/>
                    <a:pt x="1436" y="199"/>
                    <a:pt x="1436" y="199"/>
                  </a:cubicBezTo>
                  <a:cubicBezTo>
                    <a:pt x="1394" y="199"/>
                    <a:pt x="1394" y="199"/>
                    <a:pt x="1394" y="199"/>
                  </a:cubicBezTo>
                  <a:cubicBezTo>
                    <a:pt x="1215" y="22"/>
                    <a:pt x="1215" y="22"/>
                    <a:pt x="1215" y="22"/>
                  </a:cubicBezTo>
                  <a:cubicBezTo>
                    <a:pt x="1216" y="20"/>
                    <a:pt x="1216" y="18"/>
                    <a:pt x="1216" y="16"/>
                  </a:cubicBezTo>
                  <a:cubicBezTo>
                    <a:pt x="1216" y="7"/>
                    <a:pt x="1209" y="0"/>
                    <a:pt x="1200" y="0"/>
                  </a:cubicBezTo>
                  <a:cubicBezTo>
                    <a:pt x="1190" y="0"/>
                    <a:pt x="1183" y="7"/>
                    <a:pt x="1183" y="16"/>
                  </a:cubicBezTo>
                  <a:cubicBezTo>
                    <a:pt x="1183" y="25"/>
                    <a:pt x="1190" y="33"/>
                    <a:pt x="1200" y="33"/>
                  </a:cubicBezTo>
                  <a:cubicBezTo>
                    <a:pt x="1203" y="33"/>
                    <a:pt x="1206" y="32"/>
                    <a:pt x="1209" y="30"/>
                  </a:cubicBezTo>
                  <a:cubicBezTo>
                    <a:pt x="1380" y="199"/>
                    <a:pt x="1380" y="199"/>
                    <a:pt x="1380" y="199"/>
                  </a:cubicBezTo>
                  <a:cubicBezTo>
                    <a:pt x="1170" y="199"/>
                    <a:pt x="1170" y="199"/>
                    <a:pt x="1170" y="199"/>
                  </a:cubicBezTo>
                  <a:cubicBezTo>
                    <a:pt x="1168" y="192"/>
                    <a:pt x="1162" y="187"/>
                    <a:pt x="1154" y="187"/>
                  </a:cubicBezTo>
                  <a:cubicBezTo>
                    <a:pt x="1145" y="187"/>
                    <a:pt x="1138" y="195"/>
                    <a:pt x="1138" y="204"/>
                  </a:cubicBezTo>
                  <a:cubicBezTo>
                    <a:pt x="1138" y="213"/>
                    <a:pt x="1145" y="220"/>
                    <a:pt x="1154" y="220"/>
                  </a:cubicBezTo>
                  <a:cubicBezTo>
                    <a:pt x="1162" y="220"/>
                    <a:pt x="1168" y="216"/>
                    <a:pt x="1170" y="209"/>
                  </a:cubicBezTo>
                  <a:cubicBezTo>
                    <a:pt x="1390" y="209"/>
                    <a:pt x="1390" y="209"/>
                    <a:pt x="1390" y="209"/>
                  </a:cubicBezTo>
                  <a:cubicBezTo>
                    <a:pt x="1391" y="210"/>
                    <a:pt x="1391" y="210"/>
                    <a:pt x="1391" y="210"/>
                  </a:cubicBezTo>
                  <a:cubicBezTo>
                    <a:pt x="1392" y="209"/>
                    <a:pt x="1392" y="209"/>
                    <a:pt x="1392" y="209"/>
                  </a:cubicBezTo>
                  <a:cubicBezTo>
                    <a:pt x="1447" y="209"/>
                    <a:pt x="1447" y="209"/>
                    <a:pt x="1447" y="209"/>
                  </a:cubicBezTo>
                  <a:cubicBezTo>
                    <a:pt x="1447" y="210"/>
                    <a:pt x="1447" y="210"/>
                    <a:pt x="1447" y="210"/>
                  </a:cubicBezTo>
                  <a:cubicBezTo>
                    <a:pt x="1448" y="209"/>
                    <a:pt x="1448" y="209"/>
                    <a:pt x="1448" y="209"/>
                  </a:cubicBezTo>
                  <a:cubicBezTo>
                    <a:pt x="1592" y="209"/>
                    <a:pt x="1592" y="209"/>
                    <a:pt x="1592" y="209"/>
                  </a:cubicBezTo>
                  <a:cubicBezTo>
                    <a:pt x="1673" y="289"/>
                    <a:pt x="1673" y="289"/>
                    <a:pt x="1673" y="289"/>
                  </a:cubicBezTo>
                  <a:cubicBezTo>
                    <a:pt x="1632" y="332"/>
                    <a:pt x="1607" y="389"/>
                    <a:pt x="1607" y="452"/>
                  </a:cubicBezTo>
                  <a:cubicBezTo>
                    <a:pt x="1607" y="580"/>
                    <a:pt x="1711" y="684"/>
                    <a:pt x="1840" y="687"/>
                  </a:cubicBezTo>
                  <a:cubicBezTo>
                    <a:pt x="1840" y="712"/>
                    <a:pt x="1840" y="712"/>
                    <a:pt x="1840" y="712"/>
                  </a:cubicBezTo>
                  <a:cubicBezTo>
                    <a:pt x="1697" y="710"/>
                    <a:pt x="1581" y="594"/>
                    <a:pt x="1581" y="452"/>
                  </a:cubicBezTo>
                  <a:cubicBezTo>
                    <a:pt x="1581" y="447"/>
                    <a:pt x="1581" y="447"/>
                    <a:pt x="1581" y="447"/>
                  </a:cubicBezTo>
                  <a:cubicBezTo>
                    <a:pt x="1360" y="447"/>
                    <a:pt x="1360" y="447"/>
                    <a:pt x="1360" y="447"/>
                  </a:cubicBezTo>
                  <a:cubicBezTo>
                    <a:pt x="1358" y="436"/>
                    <a:pt x="1348" y="427"/>
                    <a:pt x="1336" y="427"/>
                  </a:cubicBezTo>
                  <a:cubicBezTo>
                    <a:pt x="1324" y="427"/>
                    <a:pt x="1314" y="436"/>
                    <a:pt x="1311" y="447"/>
                  </a:cubicBezTo>
                  <a:cubicBezTo>
                    <a:pt x="1081" y="447"/>
                    <a:pt x="1081" y="447"/>
                    <a:pt x="1081" y="447"/>
                  </a:cubicBezTo>
                  <a:cubicBezTo>
                    <a:pt x="948" y="315"/>
                    <a:pt x="948" y="315"/>
                    <a:pt x="948" y="315"/>
                  </a:cubicBezTo>
                  <a:cubicBezTo>
                    <a:pt x="831" y="315"/>
                    <a:pt x="831" y="315"/>
                    <a:pt x="831" y="315"/>
                  </a:cubicBezTo>
                  <a:cubicBezTo>
                    <a:pt x="829" y="260"/>
                    <a:pt x="782" y="217"/>
                    <a:pt x="726" y="217"/>
                  </a:cubicBezTo>
                  <a:cubicBezTo>
                    <a:pt x="670" y="217"/>
                    <a:pt x="624" y="260"/>
                    <a:pt x="621" y="315"/>
                  </a:cubicBezTo>
                  <a:cubicBezTo>
                    <a:pt x="515" y="315"/>
                    <a:pt x="515" y="315"/>
                    <a:pt x="515" y="315"/>
                  </a:cubicBezTo>
                  <a:cubicBezTo>
                    <a:pt x="430" y="215"/>
                    <a:pt x="430" y="215"/>
                    <a:pt x="430" y="215"/>
                  </a:cubicBezTo>
                  <a:cubicBezTo>
                    <a:pt x="45" y="215"/>
                    <a:pt x="45" y="215"/>
                    <a:pt x="45" y="215"/>
                  </a:cubicBezTo>
                  <a:cubicBezTo>
                    <a:pt x="40" y="210"/>
                    <a:pt x="33" y="206"/>
                    <a:pt x="25" y="206"/>
                  </a:cubicBezTo>
                  <a:cubicBezTo>
                    <a:pt x="11" y="206"/>
                    <a:pt x="0" y="217"/>
                    <a:pt x="0" y="231"/>
                  </a:cubicBezTo>
                  <a:cubicBezTo>
                    <a:pt x="0" y="244"/>
                    <a:pt x="11" y="255"/>
                    <a:pt x="25" y="255"/>
                  </a:cubicBezTo>
                  <a:close/>
                  <a:moveTo>
                    <a:pt x="1516" y="853"/>
                  </a:moveTo>
                  <a:cubicBezTo>
                    <a:pt x="1395" y="922"/>
                    <a:pt x="1395" y="922"/>
                    <a:pt x="1395" y="922"/>
                  </a:cubicBezTo>
                  <a:cubicBezTo>
                    <a:pt x="1273" y="853"/>
                    <a:pt x="1273" y="853"/>
                    <a:pt x="1273" y="853"/>
                  </a:cubicBezTo>
                  <a:cubicBezTo>
                    <a:pt x="1273" y="715"/>
                    <a:pt x="1273" y="715"/>
                    <a:pt x="1273" y="715"/>
                  </a:cubicBezTo>
                  <a:cubicBezTo>
                    <a:pt x="1395" y="646"/>
                    <a:pt x="1395" y="646"/>
                    <a:pt x="1395" y="646"/>
                  </a:cubicBezTo>
                  <a:cubicBezTo>
                    <a:pt x="1516" y="715"/>
                    <a:pt x="1516" y="715"/>
                    <a:pt x="1516" y="715"/>
                  </a:cubicBezTo>
                  <a:lnTo>
                    <a:pt x="1516" y="853"/>
                  </a:lnTo>
                  <a:close/>
                  <a:moveTo>
                    <a:pt x="1925" y="918"/>
                  </a:moveTo>
                  <a:cubicBezTo>
                    <a:pt x="1845" y="963"/>
                    <a:pt x="1845" y="963"/>
                    <a:pt x="1845" y="963"/>
                  </a:cubicBezTo>
                  <a:cubicBezTo>
                    <a:pt x="1765" y="918"/>
                    <a:pt x="1765" y="918"/>
                    <a:pt x="1765" y="918"/>
                  </a:cubicBezTo>
                  <a:cubicBezTo>
                    <a:pt x="1765" y="826"/>
                    <a:pt x="1765" y="826"/>
                    <a:pt x="1765" y="826"/>
                  </a:cubicBezTo>
                  <a:cubicBezTo>
                    <a:pt x="1845" y="781"/>
                    <a:pt x="1845" y="781"/>
                    <a:pt x="1845" y="781"/>
                  </a:cubicBezTo>
                  <a:cubicBezTo>
                    <a:pt x="1925" y="826"/>
                    <a:pt x="1925" y="826"/>
                    <a:pt x="1925" y="826"/>
                  </a:cubicBezTo>
                  <a:lnTo>
                    <a:pt x="1925" y="918"/>
                  </a:lnTo>
                  <a:close/>
                  <a:moveTo>
                    <a:pt x="1869" y="783"/>
                  </a:moveTo>
                  <a:cubicBezTo>
                    <a:pt x="1850" y="772"/>
                    <a:pt x="1850" y="772"/>
                    <a:pt x="1850" y="772"/>
                  </a:cubicBezTo>
                  <a:cubicBezTo>
                    <a:pt x="1850" y="687"/>
                    <a:pt x="1850" y="687"/>
                    <a:pt x="1850" y="687"/>
                  </a:cubicBezTo>
                  <a:cubicBezTo>
                    <a:pt x="1857" y="687"/>
                    <a:pt x="1863" y="686"/>
                    <a:pt x="1869" y="686"/>
                  </a:cubicBezTo>
                  <a:lnTo>
                    <a:pt x="1869" y="783"/>
                  </a:lnTo>
                  <a:close/>
                  <a:moveTo>
                    <a:pt x="1850" y="450"/>
                  </a:moveTo>
                  <a:cubicBezTo>
                    <a:pt x="1712" y="313"/>
                    <a:pt x="1712" y="313"/>
                    <a:pt x="1712" y="313"/>
                  </a:cubicBezTo>
                  <a:cubicBezTo>
                    <a:pt x="1747" y="280"/>
                    <a:pt x="1794" y="260"/>
                    <a:pt x="1845" y="260"/>
                  </a:cubicBezTo>
                  <a:cubicBezTo>
                    <a:pt x="1952" y="260"/>
                    <a:pt x="2039" y="346"/>
                    <a:pt x="2039" y="452"/>
                  </a:cubicBezTo>
                  <a:cubicBezTo>
                    <a:pt x="2039" y="556"/>
                    <a:pt x="1955" y="640"/>
                    <a:pt x="1850" y="643"/>
                  </a:cubicBezTo>
                  <a:lnTo>
                    <a:pt x="1850" y="450"/>
                  </a:lnTo>
                  <a:close/>
                  <a:moveTo>
                    <a:pt x="1840" y="454"/>
                  </a:moveTo>
                  <a:cubicBezTo>
                    <a:pt x="1840" y="643"/>
                    <a:pt x="1840" y="643"/>
                    <a:pt x="1840" y="643"/>
                  </a:cubicBezTo>
                  <a:cubicBezTo>
                    <a:pt x="1735" y="640"/>
                    <a:pt x="1651" y="556"/>
                    <a:pt x="1651" y="452"/>
                  </a:cubicBezTo>
                  <a:cubicBezTo>
                    <a:pt x="1651" y="401"/>
                    <a:pt x="1671" y="355"/>
                    <a:pt x="1704" y="320"/>
                  </a:cubicBezTo>
                  <a:lnTo>
                    <a:pt x="1840" y="454"/>
                  </a:lnTo>
                  <a:close/>
                  <a:moveTo>
                    <a:pt x="1845" y="227"/>
                  </a:moveTo>
                  <a:cubicBezTo>
                    <a:pt x="1971" y="227"/>
                    <a:pt x="2073" y="328"/>
                    <a:pt x="2073" y="452"/>
                  </a:cubicBezTo>
                  <a:cubicBezTo>
                    <a:pt x="2073" y="574"/>
                    <a:pt x="1974" y="674"/>
                    <a:pt x="1850" y="677"/>
                  </a:cubicBezTo>
                  <a:cubicBezTo>
                    <a:pt x="1850" y="647"/>
                    <a:pt x="1850" y="647"/>
                    <a:pt x="1850" y="647"/>
                  </a:cubicBezTo>
                  <a:cubicBezTo>
                    <a:pt x="1957" y="645"/>
                    <a:pt x="2043" y="558"/>
                    <a:pt x="2043" y="452"/>
                  </a:cubicBezTo>
                  <a:cubicBezTo>
                    <a:pt x="2043" y="344"/>
                    <a:pt x="1955" y="256"/>
                    <a:pt x="1845" y="256"/>
                  </a:cubicBezTo>
                  <a:cubicBezTo>
                    <a:pt x="1792" y="256"/>
                    <a:pt x="1744" y="277"/>
                    <a:pt x="1709" y="310"/>
                  </a:cubicBezTo>
                  <a:cubicBezTo>
                    <a:pt x="1688" y="289"/>
                    <a:pt x="1688" y="289"/>
                    <a:pt x="1688" y="289"/>
                  </a:cubicBezTo>
                  <a:cubicBezTo>
                    <a:pt x="1729" y="251"/>
                    <a:pt x="1784" y="227"/>
                    <a:pt x="1845" y="227"/>
                  </a:cubicBezTo>
                  <a:close/>
                  <a:moveTo>
                    <a:pt x="1617" y="452"/>
                  </a:moveTo>
                  <a:cubicBezTo>
                    <a:pt x="1617" y="392"/>
                    <a:pt x="1641" y="337"/>
                    <a:pt x="1681" y="297"/>
                  </a:cubicBezTo>
                  <a:cubicBezTo>
                    <a:pt x="1702" y="317"/>
                    <a:pt x="1702" y="317"/>
                    <a:pt x="1702" y="317"/>
                  </a:cubicBezTo>
                  <a:cubicBezTo>
                    <a:pt x="1668" y="352"/>
                    <a:pt x="1647" y="400"/>
                    <a:pt x="1647" y="452"/>
                  </a:cubicBezTo>
                  <a:cubicBezTo>
                    <a:pt x="1647" y="558"/>
                    <a:pt x="1733" y="645"/>
                    <a:pt x="1840" y="647"/>
                  </a:cubicBezTo>
                  <a:cubicBezTo>
                    <a:pt x="1840" y="677"/>
                    <a:pt x="1840" y="677"/>
                    <a:pt x="1840" y="677"/>
                  </a:cubicBezTo>
                  <a:cubicBezTo>
                    <a:pt x="1717" y="674"/>
                    <a:pt x="1617" y="574"/>
                    <a:pt x="1617" y="452"/>
                  </a:cubicBezTo>
                  <a:close/>
                  <a:moveTo>
                    <a:pt x="726" y="227"/>
                  </a:moveTo>
                  <a:cubicBezTo>
                    <a:pt x="779" y="227"/>
                    <a:pt x="821" y="269"/>
                    <a:pt x="821" y="320"/>
                  </a:cubicBezTo>
                  <a:cubicBezTo>
                    <a:pt x="821" y="372"/>
                    <a:pt x="779" y="414"/>
                    <a:pt x="726" y="414"/>
                  </a:cubicBezTo>
                  <a:cubicBezTo>
                    <a:pt x="674" y="414"/>
                    <a:pt x="631" y="372"/>
                    <a:pt x="631" y="320"/>
                  </a:cubicBezTo>
                  <a:cubicBezTo>
                    <a:pt x="631" y="269"/>
                    <a:pt x="674" y="227"/>
                    <a:pt x="726" y="2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Oval 12"/>
            <p:cNvSpPr>
              <a:spLocks noChangeArrowheads="1"/>
            </p:cNvSpPr>
            <p:nvPr/>
          </p:nvSpPr>
          <p:spPr bwMode="auto">
            <a:xfrm>
              <a:off x="5031" y="1922"/>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Oval 13"/>
            <p:cNvSpPr>
              <a:spLocks noChangeArrowheads="1"/>
            </p:cNvSpPr>
            <p:nvPr/>
          </p:nvSpPr>
          <p:spPr bwMode="auto">
            <a:xfrm>
              <a:off x="5031" y="1794"/>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Oval 14"/>
            <p:cNvSpPr>
              <a:spLocks noChangeArrowheads="1"/>
            </p:cNvSpPr>
            <p:nvPr/>
          </p:nvSpPr>
          <p:spPr bwMode="auto">
            <a:xfrm>
              <a:off x="4073" y="1349"/>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Oval 15"/>
            <p:cNvSpPr>
              <a:spLocks noChangeArrowheads="1"/>
            </p:cNvSpPr>
            <p:nvPr/>
          </p:nvSpPr>
          <p:spPr bwMode="auto">
            <a:xfrm>
              <a:off x="4073" y="1222"/>
              <a:ext cx="84"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Oval 16"/>
            <p:cNvSpPr>
              <a:spLocks noChangeArrowheads="1"/>
            </p:cNvSpPr>
            <p:nvPr/>
          </p:nvSpPr>
          <p:spPr bwMode="auto">
            <a:xfrm>
              <a:off x="5508" y="1564"/>
              <a:ext cx="56" cy="5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17"/>
            <p:cNvSpPr>
              <a:spLocks noEditPoints="1"/>
            </p:cNvSpPr>
            <p:nvPr/>
          </p:nvSpPr>
          <p:spPr bwMode="auto">
            <a:xfrm>
              <a:off x="5099" y="10"/>
              <a:ext cx="189" cy="186"/>
            </a:xfrm>
            <a:custGeom>
              <a:avLst/>
              <a:gdLst>
                <a:gd name="T0" fmla="*/ 56 w 112"/>
                <a:gd name="T1" fmla="*/ 110 h 110"/>
                <a:gd name="T2" fmla="*/ 112 w 112"/>
                <a:gd name="T3" fmla="*/ 55 h 110"/>
                <a:gd name="T4" fmla="*/ 56 w 112"/>
                <a:gd name="T5" fmla="*/ 0 h 110"/>
                <a:gd name="T6" fmla="*/ 0 w 112"/>
                <a:gd name="T7" fmla="*/ 55 h 110"/>
                <a:gd name="T8" fmla="*/ 56 w 112"/>
                <a:gd name="T9" fmla="*/ 110 h 110"/>
                <a:gd name="T10" fmla="*/ 56 w 112"/>
                <a:gd name="T11" fmla="*/ 10 h 110"/>
                <a:gd name="T12" fmla="*/ 102 w 112"/>
                <a:gd name="T13" fmla="*/ 55 h 110"/>
                <a:gd name="T14" fmla="*/ 56 w 112"/>
                <a:gd name="T15" fmla="*/ 100 h 110"/>
                <a:gd name="T16" fmla="*/ 11 w 112"/>
                <a:gd name="T17" fmla="*/ 55 h 110"/>
                <a:gd name="T18" fmla="*/ 56 w 112"/>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0">
                  <a:moveTo>
                    <a:pt x="56" y="110"/>
                  </a:moveTo>
                  <a:cubicBezTo>
                    <a:pt x="87" y="110"/>
                    <a:pt x="112" y="85"/>
                    <a:pt x="112" y="55"/>
                  </a:cubicBezTo>
                  <a:cubicBezTo>
                    <a:pt x="112" y="24"/>
                    <a:pt x="87" y="0"/>
                    <a:pt x="56" y="0"/>
                  </a:cubicBezTo>
                  <a:cubicBezTo>
                    <a:pt x="25" y="0"/>
                    <a:pt x="0" y="24"/>
                    <a:pt x="0" y="55"/>
                  </a:cubicBezTo>
                  <a:cubicBezTo>
                    <a:pt x="0" y="85"/>
                    <a:pt x="25" y="110"/>
                    <a:pt x="56" y="110"/>
                  </a:cubicBezTo>
                  <a:close/>
                  <a:moveTo>
                    <a:pt x="56" y="10"/>
                  </a:moveTo>
                  <a:cubicBezTo>
                    <a:pt x="81" y="10"/>
                    <a:pt x="102" y="30"/>
                    <a:pt x="102" y="55"/>
                  </a:cubicBezTo>
                  <a:cubicBezTo>
                    <a:pt x="102" y="79"/>
                    <a:pt x="81" y="100"/>
                    <a:pt x="56" y="100"/>
                  </a:cubicBezTo>
                  <a:cubicBezTo>
                    <a:pt x="31" y="100"/>
                    <a:pt x="11" y="79"/>
                    <a:pt x="11" y="55"/>
                  </a:cubicBezTo>
                  <a:cubicBezTo>
                    <a:pt x="11" y="30"/>
                    <a:pt x="31"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18"/>
            <p:cNvSpPr>
              <a:spLocks noEditPoints="1"/>
            </p:cNvSpPr>
            <p:nvPr/>
          </p:nvSpPr>
          <p:spPr bwMode="auto">
            <a:xfrm>
              <a:off x="5853" y="1948"/>
              <a:ext cx="188" cy="186"/>
            </a:xfrm>
            <a:custGeom>
              <a:avLst/>
              <a:gdLst>
                <a:gd name="T0" fmla="*/ 0 w 111"/>
                <a:gd name="T1" fmla="*/ 55 h 110"/>
                <a:gd name="T2" fmla="*/ 56 w 111"/>
                <a:gd name="T3" fmla="*/ 110 h 110"/>
                <a:gd name="T4" fmla="*/ 111 w 111"/>
                <a:gd name="T5" fmla="*/ 55 h 110"/>
                <a:gd name="T6" fmla="*/ 56 w 111"/>
                <a:gd name="T7" fmla="*/ 0 h 110"/>
                <a:gd name="T8" fmla="*/ 0 w 111"/>
                <a:gd name="T9" fmla="*/ 55 h 110"/>
                <a:gd name="T10" fmla="*/ 56 w 111"/>
                <a:gd name="T11" fmla="*/ 10 h 110"/>
                <a:gd name="T12" fmla="*/ 101 w 111"/>
                <a:gd name="T13" fmla="*/ 55 h 110"/>
                <a:gd name="T14" fmla="*/ 56 w 111"/>
                <a:gd name="T15" fmla="*/ 100 h 110"/>
                <a:gd name="T16" fmla="*/ 10 w 111"/>
                <a:gd name="T17" fmla="*/ 55 h 110"/>
                <a:gd name="T18" fmla="*/ 56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0" y="55"/>
                  </a:moveTo>
                  <a:cubicBezTo>
                    <a:pt x="0" y="85"/>
                    <a:pt x="25" y="110"/>
                    <a:pt x="56" y="110"/>
                  </a:cubicBezTo>
                  <a:cubicBezTo>
                    <a:pt x="86" y="110"/>
                    <a:pt x="111" y="85"/>
                    <a:pt x="111" y="55"/>
                  </a:cubicBezTo>
                  <a:cubicBezTo>
                    <a:pt x="111" y="25"/>
                    <a:pt x="86" y="0"/>
                    <a:pt x="56" y="0"/>
                  </a:cubicBezTo>
                  <a:cubicBezTo>
                    <a:pt x="25" y="0"/>
                    <a:pt x="0" y="25"/>
                    <a:pt x="0" y="55"/>
                  </a:cubicBezTo>
                  <a:close/>
                  <a:moveTo>
                    <a:pt x="56" y="10"/>
                  </a:moveTo>
                  <a:cubicBezTo>
                    <a:pt x="81" y="10"/>
                    <a:pt x="101" y="30"/>
                    <a:pt x="101" y="55"/>
                  </a:cubicBezTo>
                  <a:cubicBezTo>
                    <a:pt x="101" y="80"/>
                    <a:pt x="81" y="100"/>
                    <a:pt x="56" y="100"/>
                  </a:cubicBezTo>
                  <a:cubicBezTo>
                    <a:pt x="30" y="100"/>
                    <a:pt x="10" y="80"/>
                    <a:pt x="10" y="55"/>
                  </a:cubicBezTo>
                  <a:cubicBezTo>
                    <a:pt x="10" y="30"/>
                    <a:pt x="30"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19"/>
            <p:cNvSpPr>
              <a:spLocks noEditPoints="1"/>
            </p:cNvSpPr>
            <p:nvPr/>
          </p:nvSpPr>
          <p:spPr bwMode="auto">
            <a:xfrm>
              <a:off x="3663" y="85"/>
              <a:ext cx="188" cy="186"/>
            </a:xfrm>
            <a:custGeom>
              <a:avLst/>
              <a:gdLst>
                <a:gd name="T0" fmla="*/ 55 w 111"/>
                <a:gd name="T1" fmla="*/ 110 h 110"/>
                <a:gd name="T2" fmla="*/ 111 w 111"/>
                <a:gd name="T3" fmla="*/ 55 h 110"/>
                <a:gd name="T4" fmla="*/ 55 w 111"/>
                <a:gd name="T5" fmla="*/ 0 h 110"/>
                <a:gd name="T6" fmla="*/ 0 w 111"/>
                <a:gd name="T7" fmla="*/ 55 h 110"/>
                <a:gd name="T8" fmla="*/ 55 w 111"/>
                <a:gd name="T9" fmla="*/ 110 h 110"/>
                <a:gd name="T10" fmla="*/ 55 w 111"/>
                <a:gd name="T11" fmla="*/ 10 h 110"/>
                <a:gd name="T12" fmla="*/ 101 w 111"/>
                <a:gd name="T13" fmla="*/ 55 h 110"/>
                <a:gd name="T14" fmla="*/ 55 w 111"/>
                <a:gd name="T15" fmla="*/ 100 h 110"/>
                <a:gd name="T16" fmla="*/ 10 w 111"/>
                <a:gd name="T17" fmla="*/ 55 h 110"/>
                <a:gd name="T18" fmla="*/ 55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55" y="110"/>
                  </a:moveTo>
                  <a:cubicBezTo>
                    <a:pt x="86" y="110"/>
                    <a:pt x="111" y="85"/>
                    <a:pt x="111" y="55"/>
                  </a:cubicBezTo>
                  <a:cubicBezTo>
                    <a:pt x="111" y="25"/>
                    <a:pt x="86" y="0"/>
                    <a:pt x="55" y="0"/>
                  </a:cubicBezTo>
                  <a:cubicBezTo>
                    <a:pt x="25" y="0"/>
                    <a:pt x="0" y="25"/>
                    <a:pt x="0" y="55"/>
                  </a:cubicBezTo>
                  <a:cubicBezTo>
                    <a:pt x="0" y="85"/>
                    <a:pt x="25" y="110"/>
                    <a:pt x="55" y="110"/>
                  </a:cubicBezTo>
                  <a:close/>
                  <a:moveTo>
                    <a:pt x="55" y="10"/>
                  </a:moveTo>
                  <a:cubicBezTo>
                    <a:pt x="81" y="10"/>
                    <a:pt x="101" y="30"/>
                    <a:pt x="101" y="55"/>
                  </a:cubicBezTo>
                  <a:cubicBezTo>
                    <a:pt x="101" y="80"/>
                    <a:pt x="81" y="100"/>
                    <a:pt x="55" y="100"/>
                  </a:cubicBezTo>
                  <a:cubicBezTo>
                    <a:pt x="30" y="100"/>
                    <a:pt x="10" y="80"/>
                    <a:pt x="10" y="55"/>
                  </a:cubicBezTo>
                  <a:cubicBezTo>
                    <a:pt x="10" y="30"/>
                    <a:pt x="30" y="10"/>
                    <a:pt x="5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20"/>
            <p:cNvSpPr/>
            <p:nvPr/>
          </p:nvSpPr>
          <p:spPr bwMode="auto">
            <a:xfrm>
              <a:off x="3729" y="151"/>
              <a:ext cx="56" cy="54"/>
            </a:xfrm>
            <a:custGeom>
              <a:avLst/>
              <a:gdLst>
                <a:gd name="T0" fmla="*/ 17 w 33"/>
                <a:gd name="T1" fmla="*/ 32 h 32"/>
                <a:gd name="T2" fmla="*/ 33 w 33"/>
                <a:gd name="T3" fmla="*/ 16 h 32"/>
                <a:gd name="T4" fmla="*/ 16 w 33"/>
                <a:gd name="T5" fmla="*/ 0 h 32"/>
                <a:gd name="T6" fmla="*/ 0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26" y="32"/>
                    <a:pt x="33" y="25"/>
                    <a:pt x="33" y="16"/>
                  </a:cubicBezTo>
                  <a:cubicBezTo>
                    <a:pt x="33" y="7"/>
                    <a:pt x="26" y="0"/>
                    <a:pt x="16" y="0"/>
                  </a:cubicBezTo>
                  <a:cubicBezTo>
                    <a:pt x="7" y="0"/>
                    <a:pt x="0" y="7"/>
                    <a:pt x="0" y="16"/>
                  </a:cubicBezTo>
                  <a:cubicBezTo>
                    <a:pt x="0" y="25"/>
                    <a:pt x="7" y="32"/>
                    <a:pt x="1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Oval 21"/>
            <p:cNvSpPr>
              <a:spLocks noChangeArrowheads="1"/>
            </p:cNvSpPr>
            <p:nvPr/>
          </p:nvSpPr>
          <p:spPr bwMode="auto">
            <a:xfrm>
              <a:off x="5508" y="1333"/>
              <a:ext cx="56"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22"/>
            <p:cNvSpPr/>
            <p:nvPr/>
          </p:nvSpPr>
          <p:spPr bwMode="auto">
            <a:xfrm>
              <a:off x="3640" y="389"/>
              <a:ext cx="1092" cy="301"/>
            </a:xfrm>
            <a:custGeom>
              <a:avLst/>
              <a:gdLst>
                <a:gd name="T0" fmla="*/ 17 w 646"/>
                <a:gd name="T1" fmla="*/ 33 h 178"/>
                <a:gd name="T2" fmla="*/ 24 w 646"/>
                <a:gd name="T3" fmla="*/ 31 h 178"/>
                <a:gd name="T4" fmla="*/ 174 w 646"/>
                <a:gd name="T5" fmla="*/ 178 h 178"/>
                <a:gd name="T6" fmla="*/ 646 w 646"/>
                <a:gd name="T7" fmla="*/ 178 h 178"/>
                <a:gd name="T8" fmla="*/ 646 w 646"/>
                <a:gd name="T9" fmla="*/ 168 h 178"/>
                <a:gd name="T10" fmla="*/ 452 w 646"/>
                <a:gd name="T11" fmla="*/ 168 h 178"/>
                <a:gd name="T12" fmla="*/ 366 w 646"/>
                <a:gd name="T13" fmla="*/ 83 h 178"/>
                <a:gd name="T14" fmla="*/ 212 w 646"/>
                <a:gd name="T15" fmla="*/ 83 h 178"/>
                <a:gd name="T16" fmla="*/ 212 w 646"/>
                <a:gd name="T17" fmla="*/ 94 h 178"/>
                <a:gd name="T18" fmla="*/ 362 w 646"/>
                <a:gd name="T19" fmla="*/ 94 h 178"/>
                <a:gd name="T20" fmla="*/ 437 w 646"/>
                <a:gd name="T21" fmla="*/ 168 h 178"/>
                <a:gd name="T22" fmla="*/ 178 w 646"/>
                <a:gd name="T23" fmla="*/ 168 h 178"/>
                <a:gd name="T24" fmla="*/ 32 w 646"/>
                <a:gd name="T25" fmla="*/ 24 h 178"/>
                <a:gd name="T26" fmla="*/ 33 w 646"/>
                <a:gd name="T27" fmla="*/ 16 h 178"/>
                <a:gd name="T28" fmla="*/ 17 w 646"/>
                <a:gd name="T29" fmla="*/ 0 h 178"/>
                <a:gd name="T30" fmla="*/ 0 w 646"/>
                <a:gd name="T31" fmla="*/ 16 h 178"/>
                <a:gd name="T32" fmla="*/ 17 w 646"/>
                <a:gd name="T33" fmla="*/ 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178">
                  <a:moveTo>
                    <a:pt x="17" y="33"/>
                  </a:moveTo>
                  <a:cubicBezTo>
                    <a:pt x="20" y="33"/>
                    <a:pt x="22" y="32"/>
                    <a:pt x="24" y="31"/>
                  </a:cubicBezTo>
                  <a:cubicBezTo>
                    <a:pt x="174" y="178"/>
                    <a:pt x="174" y="178"/>
                    <a:pt x="174" y="178"/>
                  </a:cubicBezTo>
                  <a:cubicBezTo>
                    <a:pt x="646" y="178"/>
                    <a:pt x="646" y="178"/>
                    <a:pt x="646" y="178"/>
                  </a:cubicBezTo>
                  <a:cubicBezTo>
                    <a:pt x="646" y="168"/>
                    <a:pt x="646" y="168"/>
                    <a:pt x="646" y="168"/>
                  </a:cubicBezTo>
                  <a:cubicBezTo>
                    <a:pt x="452" y="168"/>
                    <a:pt x="452" y="168"/>
                    <a:pt x="452" y="168"/>
                  </a:cubicBezTo>
                  <a:cubicBezTo>
                    <a:pt x="366" y="83"/>
                    <a:pt x="366" y="83"/>
                    <a:pt x="366" y="83"/>
                  </a:cubicBezTo>
                  <a:cubicBezTo>
                    <a:pt x="212" y="83"/>
                    <a:pt x="212" y="83"/>
                    <a:pt x="212" y="83"/>
                  </a:cubicBezTo>
                  <a:cubicBezTo>
                    <a:pt x="212" y="94"/>
                    <a:pt x="212" y="94"/>
                    <a:pt x="212" y="94"/>
                  </a:cubicBezTo>
                  <a:cubicBezTo>
                    <a:pt x="362" y="94"/>
                    <a:pt x="362" y="94"/>
                    <a:pt x="362" y="94"/>
                  </a:cubicBezTo>
                  <a:cubicBezTo>
                    <a:pt x="437" y="168"/>
                    <a:pt x="437" y="168"/>
                    <a:pt x="437" y="168"/>
                  </a:cubicBezTo>
                  <a:cubicBezTo>
                    <a:pt x="178" y="168"/>
                    <a:pt x="178" y="168"/>
                    <a:pt x="178" y="168"/>
                  </a:cubicBezTo>
                  <a:cubicBezTo>
                    <a:pt x="32" y="24"/>
                    <a:pt x="32" y="24"/>
                    <a:pt x="32" y="24"/>
                  </a:cubicBezTo>
                  <a:cubicBezTo>
                    <a:pt x="33" y="21"/>
                    <a:pt x="33" y="19"/>
                    <a:pt x="33" y="16"/>
                  </a:cubicBezTo>
                  <a:cubicBezTo>
                    <a:pt x="33" y="7"/>
                    <a:pt x="26" y="0"/>
                    <a:pt x="17" y="0"/>
                  </a:cubicBezTo>
                  <a:cubicBezTo>
                    <a:pt x="8" y="0"/>
                    <a:pt x="0" y="7"/>
                    <a:pt x="0" y="16"/>
                  </a:cubicBezTo>
                  <a:cubicBezTo>
                    <a:pt x="0" y="25"/>
                    <a:pt x="8" y="33"/>
                    <a:pt x="17"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23"/>
            <p:cNvSpPr/>
            <p:nvPr/>
          </p:nvSpPr>
          <p:spPr bwMode="auto">
            <a:xfrm>
              <a:off x="5686" y="2196"/>
              <a:ext cx="391" cy="386"/>
            </a:xfrm>
            <a:custGeom>
              <a:avLst/>
              <a:gdLst>
                <a:gd name="T0" fmla="*/ 214 w 231"/>
                <a:gd name="T1" fmla="*/ 195 h 228"/>
                <a:gd name="T2" fmla="*/ 207 w 231"/>
                <a:gd name="T3" fmla="*/ 197 h 228"/>
                <a:gd name="T4" fmla="*/ 8 w 231"/>
                <a:gd name="T5" fmla="*/ 0 h 228"/>
                <a:gd name="T6" fmla="*/ 0 w 231"/>
                <a:gd name="T7" fmla="*/ 7 h 228"/>
                <a:gd name="T8" fmla="*/ 199 w 231"/>
                <a:gd name="T9" fmla="*/ 203 h 228"/>
                <a:gd name="T10" fmla="*/ 197 w 231"/>
                <a:gd name="T11" fmla="*/ 211 h 228"/>
                <a:gd name="T12" fmla="*/ 214 w 231"/>
                <a:gd name="T13" fmla="*/ 228 h 228"/>
                <a:gd name="T14" fmla="*/ 231 w 231"/>
                <a:gd name="T15" fmla="*/ 211 h 228"/>
                <a:gd name="T16" fmla="*/ 214 w 231"/>
                <a:gd name="T17"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28">
                  <a:moveTo>
                    <a:pt x="214" y="195"/>
                  </a:moveTo>
                  <a:cubicBezTo>
                    <a:pt x="211" y="195"/>
                    <a:pt x="209" y="196"/>
                    <a:pt x="207" y="197"/>
                  </a:cubicBezTo>
                  <a:cubicBezTo>
                    <a:pt x="8" y="0"/>
                    <a:pt x="8" y="0"/>
                    <a:pt x="8" y="0"/>
                  </a:cubicBezTo>
                  <a:cubicBezTo>
                    <a:pt x="0" y="7"/>
                    <a:pt x="0" y="7"/>
                    <a:pt x="0" y="7"/>
                  </a:cubicBezTo>
                  <a:cubicBezTo>
                    <a:pt x="199" y="203"/>
                    <a:pt x="199" y="203"/>
                    <a:pt x="199" y="203"/>
                  </a:cubicBezTo>
                  <a:cubicBezTo>
                    <a:pt x="198" y="206"/>
                    <a:pt x="197" y="209"/>
                    <a:pt x="197" y="211"/>
                  </a:cubicBezTo>
                  <a:cubicBezTo>
                    <a:pt x="197" y="220"/>
                    <a:pt x="205" y="228"/>
                    <a:pt x="214" y="228"/>
                  </a:cubicBezTo>
                  <a:cubicBezTo>
                    <a:pt x="223" y="228"/>
                    <a:pt x="231" y="220"/>
                    <a:pt x="231" y="211"/>
                  </a:cubicBezTo>
                  <a:cubicBezTo>
                    <a:pt x="231" y="202"/>
                    <a:pt x="223" y="195"/>
                    <a:pt x="214" y="1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25"/>
            <p:cNvSpPr/>
            <p:nvPr/>
          </p:nvSpPr>
          <p:spPr bwMode="auto">
            <a:xfrm>
              <a:off x="5304" y="2750"/>
              <a:ext cx="99" cy="86"/>
            </a:xfrm>
            <a:custGeom>
              <a:avLst/>
              <a:gdLst>
                <a:gd name="T0" fmla="*/ 23 w 99"/>
                <a:gd name="T1" fmla="*/ 44 h 86"/>
                <a:gd name="T2" fmla="*/ 47 w 99"/>
                <a:gd name="T3" fmla="*/ 86 h 86"/>
                <a:gd name="T4" fmla="*/ 72 w 99"/>
                <a:gd name="T5" fmla="*/ 44 h 86"/>
                <a:gd name="T6" fmla="*/ 99 w 99"/>
                <a:gd name="T7" fmla="*/ 3 h 86"/>
                <a:gd name="T8" fmla="*/ 49 w 99"/>
                <a:gd name="T9" fmla="*/ 1 h 86"/>
                <a:gd name="T10" fmla="*/ 0 w 99"/>
                <a:gd name="T11" fmla="*/ 0 h 86"/>
                <a:gd name="T12" fmla="*/ 23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23" y="44"/>
                  </a:moveTo>
                  <a:lnTo>
                    <a:pt x="47" y="86"/>
                  </a:lnTo>
                  <a:lnTo>
                    <a:pt x="72" y="44"/>
                  </a:lnTo>
                  <a:lnTo>
                    <a:pt x="99" y="3"/>
                  </a:lnTo>
                  <a:lnTo>
                    <a:pt x="49" y="1"/>
                  </a:lnTo>
                  <a:lnTo>
                    <a:pt x="0" y="0"/>
                  </a:lnTo>
                  <a:lnTo>
                    <a:pt x="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26"/>
            <p:cNvSpPr/>
            <p:nvPr/>
          </p:nvSpPr>
          <p:spPr bwMode="auto">
            <a:xfrm>
              <a:off x="2808" y="633"/>
              <a:ext cx="86" cy="98"/>
            </a:xfrm>
            <a:custGeom>
              <a:avLst/>
              <a:gdLst>
                <a:gd name="T0" fmla="*/ 0 w 86"/>
                <a:gd name="T1" fmla="*/ 47 h 98"/>
                <a:gd name="T2" fmla="*/ 42 w 86"/>
                <a:gd name="T3" fmla="*/ 73 h 98"/>
                <a:gd name="T4" fmla="*/ 84 w 86"/>
                <a:gd name="T5" fmla="*/ 98 h 98"/>
                <a:gd name="T6" fmla="*/ 84 w 86"/>
                <a:gd name="T7" fmla="*/ 49 h 98"/>
                <a:gd name="T8" fmla="*/ 86 w 86"/>
                <a:gd name="T9" fmla="*/ 0 h 98"/>
                <a:gd name="T10" fmla="*/ 42 w 86"/>
                <a:gd name="T11" fmla="*/ 24 h 98"/>
                <a:gd name="T12" fmla="*/ 0 w 86"/>
                <a:gd name="T13" fmla="*/ 47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0" y="47"/>
                  </a:moveTo>
                  <a:lnTo>
                    <a:pt x="42" y="73"/>
                  </a:lnTo>
                  <a:lnTo>
                    <a:pt x="84" y="98"/>
                  </a:lnTo>
                  <a:lnTo>
                    <a:pt x="84" y="49"/>
                  </a:lnTo>
                  <a:lnTo>
                    <a:pt x="86" y="0"/>
                  </a:lnTo>
                  <a:lnTo>
                    <a:pt x="42" y="24"/>
                  </a:ln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8" name="Freeform 27"/>
            <p:cNvSpPr/>
            <p:nvPr/>
          </p:nvSpPr>
          <p:spPr bwMode="auto">
            <a:xfrm>
              <a:off x="4199" y="1570"/>
              <a:ext cx="88" cy="98"/>
            </a:xfrm>
            <a:custGeom>
              <a:avLst/>
              <a:gdLst>
                <a:gd name="T0" fmla="*/ 0 w 88"/>
                <a:gd name="T1" fmla="*/ 48 h 98"/>
                <a:gd name="T2" fmla="*/ 43 w 88"/>
                <a:gd name="T3" fmla="*/ 73 h 98"/>
                <a:gd name="T4" fmla="*/ 87 w 88"/>
                <a:gd name="T5" fmla="*/ 98 h 98"/>
                <a:gd name="T6" fmla="*/ 87 w 88"/>
                <a:gd name="T7" fmla="*/ 49 h 98"/>
                <a:gd name="T8" fmla="*/ 88 w 88"/>
                <a:gd name="T9" fmla="*/ 0 h 98"/>
                <a:gd name="T10" fmla="*/ 44 w 88"/>
                <a:gd name="T11" fmla="*/ 24 h 98"/>
                <a:gd name="T12" fmla="*/ 0 w 88"/>
                <a:gd name="T13" fmla="*/ 48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0" y="48"/>
                  </a:moveTo>
                  <a:lnTo>
                    <a:pt x="43" y="73"/>
                  </a:lnTo>
                  <a:lnTo>
                    <a:pt x="87" y="98"/>
                  </a:lnTo>
                  <a:lnTo>
                    <a:pt x="87" y="49"/>
                  </a:lnTo>
                  <a:lnTo>
                    <a:pt x="88" y="0"/>
                  </a:lnTo>
                  <a:lnTo>
                    <a:pt x="44" y="24"/>
                  </a:ln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9" name="Freeform 28"/>
            <p:cNvSpPr/>
            <p:nvPr/>
          </p:nvSpPr>
          <p:spPr bwMode="auto">
            <a:xfrm>
              <a:off x="5840" y="1514"/>
              <a:ext cx="86" cy="99"/>
            </a:xfrm>
            <a:custGeom>
              <a:avLst/>
              <a:gdLst>
                <a:gd name="T0" fmla="*/ 1 w 86"/>
                <a:gd name="T1" fmla="*/ 0 h 99"/>
                <a:gd name="T2" fmla="*/ 1 w 86"/>
                <a:gd name="T3" fmla="*/ 50 h 99"/>
                <a:gd name="T4" fmla="*/ 0 w 86"/>
                <a:gd name="T5" fmla="*/ 99 h 99"/>
                <a:gd name="T6" fmla="*/ 44 w 86"/>
                <a:gd name="T7" fmla="*/ 75 h 99"/>
                <a:gd name="T8" fmla="*/ 86 w 86"/>
                <a:gd name="T9" fmla="*/ 51 h 99"/>
                <a:gd name="T10" fmla="*/ 44 w 86"/>
                <a:gd name="T11" fmla="*/ 26 h 99"/>
                <a:gd name="T12" fmla="*/ 1 w 86"/>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86" h="99">
                  <a:moveTo>
                    <a:pt x="1" y="0"/>
                  </a:moveTo>
                  <a:lnTo>
                    <a:pt x="1" y="50"/>
                  </a:lnTo>
                  <a:lnTo>
                    <a:pt x="0" y="99"/>
                  </a:lnTo>
                  <a:lnTo>
                    <a:pt x="44" y="75"/>
                  </a:lnTo>
                  <a:lnTo>
                    <a:pt x="86" y="51"/>
                  </a:lnTo>
                  <a:lnTo>
                    <a:pt x="44" y="26"/>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29"/>
            <p:cNvSpPr/>
            <p:nvPr/>
          </p:nvSpPr>
          <p:spPr bwMode="auto">
            <a:xfrm>
              <a:off x="4766" y="1198"/>
              <a:ext cx="98" cy="86"/>
            </a:xfrm>
            <a:custGeom>
              <a:avLst/>
              <a:gdLst>
                <a:gd name="T0" fmla="*/ 47 w 98"/>
                <a:gd name="T1" fmla="*/ 86 h 86"/>
                <a:gd name="T2" fmla="*/ 73 w 98"/>
                <a:gd name="T3" fmla="*/ 44 h 86"/>
                <a:gd name="T4" fmla="*/ 98 w 98"/>
                <a:gd name="T5" fmla="*/ 2 h 86"/>
                <a:gd name="T6" fmla="*/ 49 w 98"/>
                <a:gd name="T7" fmla="*/ 2 h 86"/>
                <a:gd name="T8" fmla="*/ 0 w 98"/>
                <a:gd name="T9" fmla="*/ 0 h 86"/>
                <a:gd name="T10" fmla="*/ 24 w 98"/>
                <a:gd name="T11" fmla="*/ 42 h 86"/>
                <a:gd name="T12" fmla="*/ 47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47" y="86"/>
                  </a:moveTo>
                  <a:lnTo>
                    <a:pt x="73" y="44"/>
                  </a:lnTo>
                  <a:lnTo>
                    <a:pt x="98" y="2"/>
                  </a:lnTo>
                  <a:lnTo>
                    <a:pt x="49" y="2"/>
                  </a:lnTo>
                  <a:lnTo>
                    <a:pt x="0" y="0"/>
                  </a:lnTo>
                  <a:lnTo>
                    <a:pt x="24" y="42"/>
                  </a:lnTo>
                  <a:lnTo>
                    <a:pt x="47"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32"/>
            <p:cNvSpPr/>
            <p:nvPr/>
          </p:nvSpPr>
          <p:spPr bwMode="auto">
            <a:xfrm>
              <a:off x="5304" y="2633"/>
              <a:ext cx="99" cy="86"/>
            </a:xfrm>
            <a:custGeom>
              <a:avLst/>
              <a:gdLst>
                <a:gd name="T0" fmla="*/ 72 w 99"/>
                <a:gd name="T1" fmla="*/ 44 h 86"/>
                <a:gd name="T2" fmla="*/ 99 w 99"/>
                <a:gd name="T3" fmla="*/ 2 h 86"/>
                <a:gd name="T4" fmla="*/ 49 w 99"/>
                <a:gd name="T5" fmla="*/ 2 h 86"/>
                <a:gd name="T6" fmla="*/ 0 w 99"/>
                <a:gd name="T7" fmla="*/ 0 h 86"/>
                <a:gd name="T8" fmla="*/ 23 w 99"/>
                <a:gd name="T9" fmla="*/ 42 h 86"/>
                <a:gd name="T10" fmla="*/ 47 w 99"/>
                <a:gd name="T11" fmla="*/ 86 h 86"/>
                <a:gd name="T12" fmla="*/ 72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72" y="44"/>
                  </a:moveTo>
                  <a:lnTo>
                    <a:pt x="99" y="2"/>
                  </a:lnTo>
                  <a:lnTo>
                    <a:pt x="49" y="2"/>
                  </a:lnTo>
                  <a:lnTo>
                    <a:pt x="0" y="0"/>
                  </a:lnTo>
                  <a:lnTo>
                    <a:pt x="23" y="42"/>
                  </a:lnTo>
                  <a:lnTo>
                    <a:pt x="47" y="86"/>
                  </a:lnTo>
                  <a:lnTo>
                    <a:pt x="72"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34"/>
            <p:cNvSpPr>
              <a:spLocks noEditPoints="1"/>
            </p:cNvSpPr>
            <p:nvPr/>
          </p:nvSpPr>
          <p:spPr bwMode="auto">
            <a:xfrm>
              <a:off x="4259" y="1127"/>
              <a:ext cx="346" cy="396"/>
            </a:xfrm>
            <a:custGeom>
              <a:avLst/>
              <a:gdLst>
                <a:gd name="T0" fmla="*/ 1 w 346"/>
                <a:gd name="T1" fmla="*/ 98 h 396"/>
                <a:gd name="T2" fmla="*/ 0 w 346"/>
                <a:gd name="T3" fmla="*/ 100 h 396"/>
                <a:gd name="T4" fmla="*/ 0 w 346"/>
                <a:gd name="T5" fmla="*/ 298 h 396"/>
                <a:gd name="T6" fmla="*/ 174 w 346"/>
                <a:gd name="T7" fmla="*/ 396 h 396"/>
                <a:gd name="T8" fmla="*/ 345 w 346"/>
                <a:gd name="T9" fmla="*/ 298 h 396"/>
                <a:gd name="T10" fmla="*/ 346 w 346"/>
                <a:gd name="T11" fmla="*/ 298 h 396"/>
                <a:gd name="T12" fmla="*/ 346 w 346"/>
                <a:gd name="T13" fmla="*/ 100 h 396"/>
                <a:gd name="T14" fmla="*/ 174 w 346"/>
                <a:gd name="T15" fmla="*/ 0 h 396"/>
                <a:gd name="T16" fmla="*/ 1 w 346"/>
                <a:gd name="T17" fmla="*/ 98 h 396"/>
                <a:gd name="T18" fmla="*/ 339 w 346"/>
                <a:gd name="T19" fmla="*/ 293 h 396"/>
                <a:gd name="T20" fmla="*/ 174 w 346"/>
                <a:gd name="T21" fmla="*/ 387 h 396"/>
                <a:gd name="T22" fmla="*/ 6 w 346"/>
                <a:gd name="T23" fmla="*/ 293 h 396"/>
                <a:gd name="T24" fmla="*/ 6 w 346"/>
                <a:gd name="T25" fmla="*/ 103 h 396"/>
                <a:gd name="T26" fmla="*/ 174 w 346"/>
                <a:gd name="T27" fmla="*/ 8 h 396"/>
                <a:gd name="T28" fmla="*/ 339 w 346"/>
                <a:gd name="T29" fmla="*/ 103 h 396"/>
                <a:gd name="T30" fmla="*/ 339 w 346"/>
                <a:gd name="T31" fmla="*/ 29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 h="396">
                  <a:moveTo>
                    <a:pt x="1" y="98"/>
                  </a:moveTo>
                  <a:lnTo>
                    <a:pt x="0" y="100"/>
                  </a:lnTo>
                  <a:lnTo>
                    <a:pt x="0" y="298"/>
                  </a:lnTo>
                  <a:lnTo>
                    <a:pt x="174" y="396"/>
                  </a:lnTo>
                  <a:lnTo>
                    <a:pt x="345" y="298"/>
                  </a:lnTo>
                  <a:lnTo>
                    <a:pt x="346" y="298"/>
                  </a:lnTo>
                  <a:lnTo>
                    <a:pt x="346" y="100"/>
                  </a:lnTo>
                  <a:lnTo>
                    <a:pt x="174" y="0"/>
                  </a:lnTo>
                  <a:lnTo>
                    <a:pt x="1" y="98"/>
                  </a:lnTo>
                  <a:close/>
                  <a:moveTo>
                    <a:pt x="339" y="293"/>
                  </a:moveTo>
                  <a:lnTo>
                    <a:pt x="174" y="387"/>
                  </a:lnTo>
                  <a:lnTo>
                    <a:pt x="6" y="293"/>
                  </a:lnTo>
                  <a:lnTo>
                    <a:pt x="6" y="103"/>
                  </a:lnTo>
                  <a:lnTo>
                    <a:pt x="174" y="8"/>
                  </a:lnTo>
                  <a:lnTo>
                    <a:pt x="339" y="103"/>
                  </a:lnTo>
                  <a:lnTo>
                    <a:pt x="339" y="2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35"/>
            <p:cNvSpPr/>
            <p:nvPr/>
          </p:nvSpPr>
          <p:spPr bwMode="auto">
            <a:xfrm>
              <a:off x="4896" y="178"/>
              <a:ext cx="127" cy="144"/>
            </a:xfrm>
            <a:custGeom>
              <a:avLst/>
              <a:gdLst>
                <a:gd name="T0" fmla="*/ 127 w 127"/>
                <a:gd name="T1" fmla="*/ 108 h 144"/>
                <a:gd name="T2" fmla="*/ 127 w 127"/>
                <a:gd name="T3" fmla="*/ 35 h 144"/>
                <a:gd name="T4" fmla="*/ 64 w 127"/>
                <a:gd name="T5" fmla="*/ 0 h 144"/>
                <a:gd name="T6" fmla="*/ 0 w 127"/>
                <a:gd name="T7" fmla="*/ 35 h 144"/>
                <a:gd name="T8" fmla="*/ 0 w 127"/>
                <a:gd name="T9" fmla="*/ 108 h 144"/>
                <a:gd name="T10" fmla="*/ 64 w 127"/>
                <a:gd name="T11" fmla="*/ 144 h 144"/>
                <a:gd name="T12" fmla="*/ 127 w 127"/>
                <a:gd name="T13" fmla="*/ 108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127" y="108"/>
                  </a:moveTo>
                  <a:lnTo>
                    <a:pt x="127" y="35"/>
                  </a:lnTo>
                  <a:lnTo>
                    <a:pt x="64" y="0"/>
                  </a:lnTo>
                  <a:lnTo>
                    <a:pt x="0" y="35"/>
                  </a:lnTo>
                  <a:lnTo>
                    <a:pt x="0" y="108"/>
                  </a:lnTo>
                  <a:lnTo>
                    <a:pt x="64" y="144"/>
                  </a:lnTo>
                  <a:lnTo>
                    <a:pt x="127"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36"/>
            <p:cNvSpPr/>
            <p:nvPr/>
          </p:nvSpPr>
          <p:spPr bwMode="auto">
            <a:xfrm>
              <a:off x="4467" y="1790"/>
              <a:ext cx="79" cy="90"/>
            </a:xfrm>
            <a:custGeom>
              <a:avLst/>
              <a:gdLst>
                <a:gd name="T0" fmla="*/ 0 w 79"/>
                <a:gd name="T1" fmla="*/ 22 h 90"/>
                <a:gd name="T2" fmla="*/ 0 w 79"/>
                <a:gd name="T3" fmla="*/ 68 h 90"/>
                <a:gd name="T4" fmla="*/ 38 w 79"/>
                <a:gd name="T5" fmla="*/ 90 h 90"/>
                <a:gd name="T6" fmla="*/ 79 w 79"/>
                <a:gd name="T7" fmla="*/ 68 h 90"/>
                <a:gd name="T8" fmla="*/ 79 w 79"/>
                <a:gd name="T9" fmla="*/ 22 h 90"/>
                <a:gd name="T10" fmla="*/ 38 w 79"/>
                <a:gd name="T11" fmla="*/ 0 h 90"/>
                <a:gd name="T12" fmla="*/ 0 w 79"/>
                <a:gd name="T13" fmla="*/ 22 h 90"/>
              </a:gdLst>
              <a:ahLst/>
              <a:cxnLst>
                <a:cxn ang="0">
                  <a:pos x="T0" y="T1"/>
                </a:cxn>
                <a:cxn ang="0">
                  <a:pos x="T2" y="T3"/>
                </a:cxn>
                <a:cxn ang="0">
                  <a:pos x="T4" y="T5"/>
                </a:cxn>
                <a:cxn ang="0">
                  <a:pos x="T6" y="T7"/>
                </a:cxn>
                <a:cxn ang="0">
                  <a:pos x="T8" y="T9"/>
                </a:cxn>
                <a:cxn ang="0">
                  <a:pos x="T10" y="T11"/>
                </a:cxn>
                <a:cxn ang="0">
                  <a:pos x="T12" y="T13"/>
                </a:cxn>
              </a:cxnLst>
              <a:rect l="0" t="0" r="r" b="b"/>
              <a:pathLst>
                <a:path w="79" h="90">
                  <a:moveTo>
                    <a:pt x="0" y="22"/>
                  </a:moveTo>
                  <a:lnTo>
                    <a:pt x="0" y="68"/>
                  </a:lnTo>
                  <a:lnTo>
                    <a:pt x="38" y="90"/>
                  </a:lnTo>
                  <a:lnTo>
                    <a:pt x="79" y="68"/>
                  </a:lnTo>
                  <a:lnTo>
                    <a:pt x="79" y="22"/>
                  </a:lnTo>
                  <a:lnTo>
                    <a:pt x="38" y="0"/>
                  </a:lnTo>
                  <a:lnTo>
                    <a:pt x="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37"/>
            <p:cNvSpPr/>
            <p:nvPr/>
          </p:nvSpPr>
          <p:spPr bwMode="auto">
            <a:xfrm>
              <a:off x="3129" y="865"/>
              <a:ext cx="110" cy="123"/>
            </a:xfrm>
            <a:custGeom>
              <a:avLst/>
              <a:gdLst>
                <a:gd name="T0" fmla="*/ 0 w 110"/>
                <a:gd name="T1" fmla="*/ 30 h 123"/>
                <a:gd name="T2" fmla="*/ 0 w 110"/>
                <a:gd name="T3" fmla="*/ 93 h 123"/>
                <a:gd name="T4" fmla="*/ 56 w 110"/>
                <a:gd name="T5" fmla="*/ 123 h 123"/>
                <a:gd name="T6" fmla="*/ 110 w 110"/>
                <a:gd name="T7" fmla="*/ 93 h 123"/>
                <a:gd name="T8" fmla="*/ 110 w 110"/>
                <a:gd name="T9" fmla="*/ 30 h 123"/>
                <a:gd name="T10" fmla="*/ 56 w 110"/>
                <a:gd name="T11" fmla="*/ 0 h 123"/>
                <a:gd name="T12" fmla="*/ 0 w 110"/>
                <a:gd name="T13" fmla="*/ 30 h 123"/>
              </a:gdLst>
              <a:ahLst/>
              <a:cxnLst>
                <a:cxn ang="0">
                  <a:pos x="T0" y="T1"/>
                </a:cxn>
                <a:cxn ang="0">
                  <a:pos x="T2" y="T3"/>
                </a:cxn>
                <a:cxn ang="0">
                  <a:pos x="T4" y="T5"/>
                </a:cxn>
                <a:cxn ang="0">
                  <a:pos x="T6" y="T7"/>
                </a:cxn>
                <a:cxn ang="0">
                  <a:pos x="T8" y="T9"/>
                </a:cxn>
                <a:cxn ang="0">
                  <a:pos x="T10" y="T11"/>
                </a:cxn>
                <a:cxn ang="0">
                  <a:pos x="T12" y="T13"/>
                </a:cxn>
              </a:cxnLst>
              <a:rect l="0" t="0" r="r" b="b"/>
              <a:pathLst>
                <a:path w="110" h="123">
                  <a:moveTo>
                    <a:pt x="0" y="30"/>
                  </a:moveTo>
                  <a:lnTo>
                    <a:pt x="0" y="93"/>
                  </a:lnTo>
                  <a:lnTo>
                    <a:pt x="56" y="123"/>
                  </a:lnTo>
                  <a:lnTo>
                    <a:pt x="110" y="93"/>
                  </a:lnTo>
                  <a:lnTo>
                    <a:pt x="110" y="30"/>
                  </a:lnTo>
                  <a:lnTo>
                    <a:pt x="56" y="0"/>
                  </a:lnTo>
                  <a:lnTo>
                    <a:pt x="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38"/>
            <p:cNvSpPr>
              <a:spLocks noEditPoints="1"/>
            </p:cNvSpPr>
            <p:nvPr/>
          </p:nvSpPr>
          <p:spPr bwMode="auto">
            <a:xfrm>
              <a:off x="5082" y="1347"/>
              <a:ext cx="223" cy="254"/>
            </a:xfrm>
            <a:custGeom>
              <a:avLst/>
              <a:gdLst>
                <a:gd name="T0" fmla="*/ 0 w 223"/>
                <a:gd name="T1" fmla="*/ 191 h 254"/>
                <a:gd name="T2" fmla="*/ 112 w 223"/>
                <a:gd name="T3" fmla="*/ 254 h 254"/>
                <a:gd name="T4" fmla="*/ 223 w 223"/>
                <a:gd name="T5" fmla="*/ 191 h 254"/>
                <a:gd name="T6" fmla="*/ 223 w 223"/>
                <a:gd name="T7" fmla="*/ 63 h 254"/>
                <a:gd name="T8" fmla="*/ 112 w 223"/>
                <a:gd name="T9" fmla="*/ 0 h 254"/>
                <a:gd name="T10" fmla="*/ 0 w 223"/>
                <a:gd name="T11" fmla="*/ 63 h 254"/>
                <a:gd name="T12" fmla="*/ 0 w 223"/>
                <a:gd name="T13" fmla="*/ 191 h 254"/>
                <a:gd name="T14" fmla="*/ 7 w 223"/>
                <a:gd name="T15" fmla="*/ 68 h 254"/>
                <a:gd name="T16" fmla="*/ 112 w 223"/>
                <a:gd name="T17" fmla="*/ 8 h 254"/>
                <a:gd name="T18" fmla="*/ 217 w 223"/>
                <a:gd name="T19" fmla="*/ 68 h 254"/>
                <a:gd name="T20" fmla="*/ 217 w 223"/>
                <a:gd name="T21" fmla="*/ 186 h 254"/>
                <a:gd name="T22" fmla="*/ 112 w 223"/>
                <a:gd name="T23" fmla="*/ 245 h 254"/>
                <a:gd name="T24" fmla="*/ 7 w 223"/>
                <a:gd name="T25" fmla="*/ 186 h 254"/>
                <a:gd name="T26" fmla="*/ 7 w 223"/>
                <a:gd name="T27" fmla="*/ 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3" h="254">
                  <a:moveTo>
                    <a:pt x="0" y="191"/>
                  </a:moveTo>
                  <a:lnTo>
                    <a:pt x="112" y="254"/>
                  </a:lnTo>
                  <a:lnTo>
                    <a:pt x="223" y="191"/>
                  </a:lnTo>
                  <a:lnTo>
                    <a:pt x="223" y="63"/>
                  </a:lnTo>
                  <a:lnTo>
                    <a:pt x="112" y="0"/>
                  </a:lnTo>
                  <a:lnTo>
                    <a:pt x="0" y="63"/>
                  </a:lnTo>
                  <a:lnTo>
                    <a:pt x="0" y="191"/>
                  </a:lnTo>
                  <a:close/>
                  <a:moveTo>
                    <a:pt x="7" y="68"/>
                  </a:moveTo>
                  <a:lnTo>
                    <a:pt x="112" y="8"/>
                  </a:lnTo>
                  <a:lnTo>
                    <a:pt x="217" y="68"/>
                  </a:lnTo>
                  <a:lnTo>
                    <a:pt x="217" y="186"/>
                  </a:lnTo>
                  <a:lnTo>
                    <a:pt x="112" y="245"/>
                  </a:lnTo>
                  <a:lnTo>
                    <a:pt x="7" y="186"/>
                  </a:lnTo>
                  <a:lnTo>
                    <a:pt x="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39"/>
            <p:cNvSpPr/>
            <p:nvPr/>
          </p:nvSpPr>
          <p:spPr bwMode="auto">
            <a:xfrm>
              <a:off x="4888" y="1758"/>
              <a:ext cx="57" cy="839"/>
            </a:xfrm>
            <a:custGeom>
              <a:avLst/>
              <a:gdLst>
                <a:gd name="T0" fmla="*/ 12 w 34"/>
                <a:gd name="T1" fmla="*/ 0 h 496"/>
                <a:gd name="T2" fmla="*/ 12 w 34"/>
                <a:gd name="T3" fmla="*/ 464 h 496"/>
                <a:gd name="T4" fmla="*/ 0 w 34"/>
                <a:gd name="T5" fmla="*/ 480 h 496"/>
                <a:gd name="T6" fmla="*/ 17 w 34"/>
                <a:gd name="T7" fmla="*/ 496 h 496"/>
                <a:gd name="T8" fmla="*/ 34 w 34"/>
                <a:gd name="T9" fmla="*/ 480 h 496"/>
                <a:gd name="T10" fmla="*/ 22 w 34"/>
                <a:gd name="T11" fmla="*/ 464 h 496"/>
                <a:gd name="T12" fmla="*/ 22 w 34"/>
                <a:gd name="T13" fmla="*/ 0 h 496"/>
                <a:gd name="T14" fmla="*/ 12 w 34"/>
                <a:gd name="T15" fmla="*/ 0 h 4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96">
                  <a:moveTo>
                    <a:pt x="12" y="0"/>
                  </a:moveTo>
                  <a:cubicBezTo>
                    <a:pt x="12" y="464"/>
                    <a:pt x="12" y="464"/>
                    <a:pt x="12" y="464"/>
                  </a:cubicBezTo>
                  <a:cubicBezTo>
                    <a:pt x="5" y="467"/>
                    <a:pt x="0" y="473"/>
                    <a:pt x="0" y="480"/>
                  </a:cubicBezTo>
                  <a:cubicBezTo>
                    <a:pt x="0" y="489"/>
                    <a:pt x="8" y="496"/>
                    <a:pt x="17" y="496"/>
                  </a:cubicBezTo>
                  <a:cubicBezTo>
                    <a:pt x="26" y="496"/>
                    <a:pt x="34" y="489"/>
                    <a:pt x="34" y="480"/>
                  </a:cubicBezTo>
                  <a:cubicBezTo>
                    <a:pt x="34" y="473"/>
                    <a:pt x="29" y="467"/>
                    <a:pt x="22" y="464"/>
                  </a:cubicBezTo>
                  <a:cubicBezTo>
                    <a:pt x="22" y="0"/>
                    <a:pt x="22" y="0"/>
                    <a:pt x="22" y="0"/>
                  </a:cubicBez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40"/>
            <p:cNvSpPr/>
            <p:nvPr/>
          </p:nvSpPr>
          <p:spPr bwMode="auto">
            <a:xfrm>
              <a:off x="2403" y="548"/>
              <a:ext cx="76" cy="87"/>
            </a:xfrm>
            <a:custGeom>
              <a:avLst/>
              <a:gdLst>
                <a:gd name="T0" fmla="*/ 0 w 76"/>
                <a:gd name="T1" fmla="*/ 44 h 87"/>
                <a:gd name="T2" fmla="*/ 38 w 76"/>
                <a:gd name="T3" fmla="*/ 65 h 87"/>
                <a:gd name="T4" fmla="*/ 76 w 76"/>
                <a:gd name="T5" fmla="*/ 87 h 87"/>
                <a:gd name="T6" fmla="*/ 76 w 76"/>
                <a:gd name="T7" fmla="*/ 44 h 87"/>
                <a:gd name="T8" fmla="*/ 76 w 76"/>
                <a:gd name="T9" fmla="*/ 0 h 87"/>
                <a:gd name="T10" fmla="*/ 38 w 76"/>
                <a:gd name="T11" fmla="*/ 22 h 87"/>
                <a:gd name="T12" fmla="*/ 0 w 76"/>
                <a:gd name="T13" fmla="*/ 44 h 87"/>
              </a:gdLst>
              <a:ahLst/>
              <a:cxnLst>
                <a:cxn ang="0">
                  <a:pos x="T0" y="T1"/>
                </a:cxn>
                <a:cxn ang="0">
                  <a:pos x="T2" y="T3"/>
                </a:cxn>
                <a:cxn ang="0">
                  <a:pos x="T4" y="T5"/>
                </a:cxn>
                <a:cxn ang="0">
                  <a:pos x="T6" y="T7"/>
                </a:cxn>
                <a:cxn ang="0">
                  <a:pos x="T8" y="T9"/>
                </a:cxn>
                <a:cxn ang="0">
                  <a:pos x="T10" y="T11"/>
                </a:cxn>
                <a:cxn ang="0">
                  <a:pos x="T12" y="T13"/>
                </a:cxn>
              </a:cxnLst>
              <a:rect l="0" t="0" r="r" b="b"/>
              <a:pathLst>
                <a:path w="76" h="87">
                  <a:moveTo>
                    <a:pt x="0" y="44"/>
                  </a:moveTo>
                  <a:lnTo>
                    <a:pt x="38" y="65"/>
                  </a:lnTo>
                  <a:lnTo>
                    <a:pt x="76" y="87"/>
                  </a:lnTo>
                  <a:lnTo>
                    <a:pt x="76" y="44"/>
                  </a:lnTo>
                  <a:lnTo>
                    <a:pt x="76" y="0"/>
                  </a:lnTo>
                  <a:lnTo>
                    <a:pt x="38" y="22"/>
                  </a:lnTo>
                  <a:lnTo>
                    <a:pt x="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9" name="Freeform 41"/>
            <p:cNvSpPr/>
            <p:nvPr/>
          </p:nvSpPr>
          <p:spPr bwMode="auto">
            <a:xfrm>
              <a:off x="5282" y="1689"/>
              <a:ext cx="722" cy="716"/>
            </a:xfrm>
            <a:custGeom>
              <a:avLst/>
              <a:gdLst>
                <a:gd name="T0" fmla="*/ 0 w 427"/>
                <a:gd name="T1" fmla="*/ 8 h 423"/>
                <a:gd name="T2" fmla="*/ 396 w 427"/>
                <a:gd name="T3" fmla="*/ 398 h 423"/>
                <a:gd name="T4" fmla="*/ 394 w 427"/>
                <a:gd name="T5" fmla="*/ 407 h 423"/>
                <a:gd name="T6" fmla="*/ 410 w 427"/>
                <a:gd name="T7" fmla="*/ 423 h 423"/>
                <a:gd name="T8" fmla="*/ 427 w 427"/>
                <a:gd name="T9" fmla="*/ 407 h 423"/>
                <a:gd name="T10" fmla="*/ 410 w 427"/>
                <a:gd name="T11" fmla="*/ 391 h 423"/>
                <a:gd name="T12" fmla="*/ 404 w 427"/>
                <a:gd name="T13" fmla="*/ 392 h 423"/>
                <a:gd name="T14" fmla="*/ 105 w 427"/>
                <a:gd name="T15" fmla="*/ 97 h 423"/>
                <a:gd name="T16" fmla="*/ 208 w 427"/>
                <a:gd name="T17" fmla="*/ 97 h 423"/>
                <a:gd name="T18" fmla="*/ 284 w 427"/>
                <a:gd name="T19" fmla="*/ 171 h 423"/>
                <a:gd name="T20" fmla="*/ 292 w 427"/>
                <a:gd name="T21" fmla="*/ 164 h 423"/>
                <a:gd name="T22" fmla="*/ 213 w 427"/>
                <a:gd name="T23" fmla="*/ 86 h 423"/>
                <a:gd name="T24" fmla="*/ 95 w 427"/>
                <a:gd name="T25" fmla="*/ 86 h 423"/>
                <a:gd name="T26" fmla="*/ 7 w 427"/>
                <a:gd name="T27" fmla="*/ 0 h 423"/>
                <a:gd name="T28" fmla="*/ 0 w 427"/>
                <a:gd name="T29" fmla="*/ 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423">
                  <a:moveTo>
                    <a:pt x="0" y="8"/>
                  </a:moveTo>
                  <a:cubicBezTo>
                    <a:pt x="396" y="398"/>
                    <a:pt x="396" y="398"/>
                    <a:pt x="396" y="398"/>
                  </a:cubicBezTo>
                  <a:cubicBezTo>
                    <a:pt x="394" y="401"/>
                    <a:pt x="394" y="404"/>
                    <a:pt x="394" y="407"/>
                  </a:cubicBezTo>
                  <a:cubicBezTo>
                    <a:pt x="394" y="416"/>
                    <a:pt x="401" y="423"/>
                    <a:pt x="410" y="423"/>
                  </a:cubicBezTo>
                  <a:cubicBezTo>
                    <a:pt x="419" y="423"/>
                    <a:pt x="427" y="416"/>
                    <a:pt x="427" y="407"/>
                  </a:cubicBezTo>
                  <a:cubicBezTo>
                    <a:pt x="427" y="398"/>
                    <a:pt x="419" y="391"/>
                    <a:pt x="410" y="391"/>
                  </a:cubicBezTo>
                  <a:cubicBezTo>
                    <a:pt x="408" y="391"/>
                    <a:pt x="406" y="391"/>
                    <a:pt x="404" y="392"/>
                  </a:cubicBezTo>
                  <a:cubicBezTo>
                    <a:pt x="105" y="97"/>
                    <a:pt x="105" y="97"/>
                    <a:pt x="105" y="97"/>
                  </a:cubicBezTo>
                  <a:cubicBezTo>
                    <a:pt x="208" y="97"/>
                    <a:pt x="208" y="97"/>
                    <a:pt x="208" y="97"/>
                  </a:cubicBezTo>
                  <a:cubicBezTo>
                    <a:pt x="284" y="171"/>
                    <a:pt x="284" y="171"/>
                    <a:pt x="284" y="171"/>
                  </a:cubicBezTo>
                  <a:cubicBezTo>
                    <a:pt x="292" y="164"/>
                    <a:pt x="292" y="164"/>
                    <a:pt x="292" y="164"/>
                  </a:cubicBezTo>
                  <a:cubicBezTo>
                    <a:pt x="213" y="86"/>
                    <a:pt x="213" y="86"/>
                    <a:pt x="213" y="86"/>
                  </a:cubicBezTo>
                  <a:cubicBezTo>
                    <a:pt x="95" y="86"/>
                    <a:pt x="95" y="86"/>
                    <a:pt x="95" y="86"/>
                  </a:cubicBezTo>
                  <a:cubicBezTo>
                    <a:pt x="7" y="0"/>
                    <a:pt x="7" y="0"/>
                    <a:pt x="7" y="0"/>
                  </a:cubicBez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0" name="Freeform 42"/>
            <p:cNvSpPr/>
            <p:nvPr/>
          </p:nvSpPr>
          <p:spPr bwMode="auto">
            <a:xfrm>
              <a:off x="4505" y="455"/>
              <a:ext cx="88" cy="98"/>
            </a:xfrm>
            <a:custGeom>
              <a:avLst/>
              <a:gdLst>
                <a:gd name="T0" fmla="*/ 87 w 88"/>
                <a:gd name="T1" fmla="*/ 49 h 98"/>
                <a:gd name="T2" fmla="*/ 88 w 88"/>
                <a:gd name="T3" fmla="*/ 0 h 98"/>
                <a:gd name="T4" fmla="*/ 44 w 88"/>
                <a:gd name="T5" fmla="*/ 24 h 98"/>
                <a:gd name="T6" fmla="*/ 0 w 88"/>
                <a:gd name="T7" fmla="*/ 48 h 98"/>
                <a:gd name="T8" fmla="*/ 43 w 88"/>
                <a:gd name="T9" fmla="*/ 73 h 98"/>
                <a:gd name="T10" fmla="*/ 87 w 88"/>
                <a:gd name="T11" fmla="*/ 98 h 98"/>
                <a:gd name="T12" fmla="*/ 87 w 88"/>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87" y="49"/>
                  </a:moveTo>
                  <a:lnTo>
                    <a:pt x="88" y="0"/>
                  </a:lnTo>
                  <a:lnTo>
                    <a:pt x="44" y="24"/>
                  </a:lnTo>
                  <a:lnTo>
                    <a:pt x="0" y="48"/>
                  </a:lnTo>
                  <a:lnTo>
                    <a:pt x="43" y="73"/>
                  </a:lnTo>
                  <a:lnTo>
                    <a:pt x="87" y="98"/>
                  </a:lnTo>
                  <a:lnTo>
                    <a:pt x="87"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1" name="Freeform 43"/>
            <p:cNvSpPr/>
            <p:nvPr/>
          </p:nvSpPr>
          <p:spPr bwMode="auto">
            <a:xfrm>
              <a:off x="4626" y="455"/>
              <a:ext cx="86" cy="98"/>
            </a:xfrm>
            <a:custGeom>
              <a:avLst/>
              <a:gdLst>
                <a:gd name="T0" fmla="*/ 84 w 86"/>
                <a:gd name="T1" fmla="*/ 49 h 98"/>
                <a:gd name="T2" fmla="*/ 86 w 86"/>
                <a:gd name="T3" fmla="*/ 0 h 98"/>
                <a:gd name="T4" fmla="*/ 42 w 86"/>
                <a:gd name="T5" fmla="*/ 24 h 98"/>
                <a:gd name="T6" fmla="*/ 0 w 86"/>
                <a:gd name="T7" fmla="*/ 48 h 98"/>
                <a:gd name="T8" fmla="*/ 42 w 86"/>
                <a:gd name="T9" fmla="*/ 73 h 98"/>
                <a:gd name="T10" fmla="*/ 84 w 86"/>
                <a:gd name="T11" fmla="*/ 98 h 98"/>
                <a:gd name="T12" fmla="*/ 84 w 86"/>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84" y="49"/>
                  </a:moveTo>
                  <a:lnTo>
                    <a:pt x="86" y="0"/>
                  </a:lnTo>
                  <a:lnTo>
                    <a:pt x="42" y="24"/>
                  </a:lnTo>
                  <a:lnTo>
                    <a:pt x="0" y="48"/>
                  </a:lnTo>
                  <a:lnTo>
                    <a:pt x="42" y="73"/>
                  </a:lnTo>
                  <a:lnTo>
                    <a:pt x="84" y="98"/>
                  </a:lnTo>
                  <a:lnTo>
                    <a:pt x="84"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2" name="Freeform 44"/>
            <p:cNvSpPr/>
            <p:nvPr/>
          </p:nvSpPr>
          <p:spPr bwMode="auto">
            <a:xfrm>
              <a:off x="5469" y="17"/>
              <a:ext cx="98" cy="86"/>
            </a:xfrm>
            <a:custGeom>
              <a:avLst/>
              <a:gdLst>
                <a:gd name="T0" fmla="*/ 98 w 98"/>
                <a:gd name="T1" fmla="*/ 86 h 86"/>
                <a:gd name="T2" fmla="*/ 75 w 98"/>
                <a:gd name="T3" fmla="*/ 42 h 86"/>
                <a:gd name="T4" fmla="*/ 51 w 98"/>
                <a:gd name="T5" fmla="*/ 0 h 86"/>
                <a:gd name="T6" fmla="*/ 26 w 98"/>
                <a:gd name="T7" fmla="*/ 41 h 86"/>
                <a:gd name="T8" fmla="*/ 0 w 98"/>
                <a:gd name="T9" fmla="*/ 83 h 86"/>
                <a:gd name="T10" fmla="*/ 49 w 98"/>
                <a:gd name="T11" fmla="*/ 85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2"/>
                  </a:lnTo>
                  <a:lnTo>
                    <a:pt x="51" y="0"/>
                  </a:lnTo>
                  <a:lnTo>
                    <a:pt x="26" y="41"/>
                  </a:lnTo>
                  <a:lnTo>
                    <a:pt x="0" y="83"/>
                  </a:lnTo>
                  <a:lnTo>
                    <a:pt x="49" y="85"/>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3" name="Freeform 45"/>
            <p:cNvSpPr/>
            <p:nvPr/>
          </p:nvSpPr>
          <p:spPr bwMode="auto">
            <a:xfrm>
              <a:off x="5469" y="134"/>
              <a:ext cx="98" cy="86"/>
            </a:xfrm>
            <a:custGeom>
              <a:avLst/>
              <a:gdLst>
                <a:gd name="T0" fmla="*/ 98 w 98"/>
                <a:gd name="T1" fmla="*/ 86 h 86"/>
                <a:gd name="T2" fmla="*/ 75 w 98"/>
                <a:gd name="T3" fmla="*/ 44 h 86"/>
                <a:gd name="T4" fmla="*/ 51 w 98"/>
                <a:gd name="T5" fmla="*/ 0 h 86"/>
                <a:gd name="T6" fmla="*/ 26 w 98"/>
                <a:gd name="T7" fmla="*/ 42 h 86"/>
                <a:gd name="T8" fmla="*/ 0 w 98"/>
                <a:gd name="T9" fmla="*/ 84 h 86"/>
                <a:gd name="T10" fmla="*/ 49 w 98"/>
                <a:gd name="T11" fmla="*/ 86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4"/>
                  </a:lnTo>
                  <a:lnTo>
                    <a:pt x="51" y="0"/>
                  </a:lnTo>
                  <a:lnTo>
                    <a:pt x="26" y="42"/>
                  </a:lnTo>
                  <a:lnTo>
                    <a:pt x="0" y="84"/>
                  </a:lnTo>
                  <a:lnTo>
                    <a:pt x="49" y="86"/>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48"/>
            <p:cNvSpPr>
              <a:spLocks noEditPoints="1"/>
            </p:cNvSpPr>
            <p:nvPr/>
          </p:nvSpPr>
          <p:spPr bwMode="auto">
            <a:xfrm>
              <a:off x="5441" y="1267"/>
              <a:ext cx="715" cy="187"/>
            </a:xfrm>
            <a:custGeom>
              <a:avLst/>
              <a:gdLst>
                <a:gd name="T0" fmla="*/ 112 w 423"/>
                <a:gd name="T1" fmla="*/ 50 h 110"/>
                <a:gd name="T2" fmla="*/ 56 w 423"/>
                <a:gd name="T3" fmla="*/ 0 h 110"/>
                <a:gd name="T4" fmla="*/ 0 w 423"/>
                <a:gd name="T5" fmla="*/ 55 h 110"/>
                <a:gd name="T6" fmla="*/ 56 w 423"/>
                <a:gd name="T7" fmla="*/ 110 h 110"/>
                <a:gd name="T8" fmla="*/ 112 w 423"/>
                <a:gd name="T9" fmla="*/ 60 h 110"/>
                <a:gd name="T10" fmla="*/ 391 w 423"/>
                <a:gd name="T11" fmla="*/ 60 h 110"/>
                <a:gd name="T12" fmla="*/ 406 w 423"/>
                <a:gd name="T13" fmla="*/ 71 h 110"/>
                <a:gd name="T14" fmla="*/ 423 w 423"/>
                <a:gd name="T15" fmla="*/ 55 h 110"/>
                <a:gd name="T16" fmla="*/ 406 w 423"/>
                <a:gd name="T17" fmla="*/ 38 h 110"/>
                <a:gd name="T18" fmla="*/ 390 w 423"/>
                <a:gd name="T19" fmla="*/ 50 h 110"/>
                <a:gd name="T20" fmla="*/ 112 w 423"/>
                <a:gd name="T21" fmla="*/ 50 h 110"/>
                <a:gd name="T22" fmla="*/ 56 w 423"/>
                <a:gd name="T23" fmla="*/ 100 h 110"/>
                <a:gd name="T24" fmla="*/ 11 w 423"/>
                <a:gd name="T25" fmla="*/ 55 h 110"/>
                <a:gd name="T26" fmla="*/ 56 w 423"/>
                <a:gd name="T27" fmla="*/ 10 h 110"/>
                <a:gd name="T28" fmla="*/ 102 w 423"/>
                <a:gd name="T29" fmla="*/ 55 h 110"/>
                <a:gd name="T30" fmla="*/ 56 w 423"/>
                <a:gd name="T3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3" h="110">
                  <a:moveTo>
                    <a:pt x="112" y="50"/>
                  </a:moveTo>
                  <a:cubicBezTo>
                    <a:pt x="109" y="22"/>
                    <a:pt x="85" y="0"/>
                    <a:pt x="56" y="0"/>
                  </a:cubicBezTo>
                  <a:cubicBezTo>
                    <a:pt x="25" y="0"/>
                    <a:pt x="0" y="25"/>
                    <a:pt x="0" y="55"/>
                  </a:cubicBezTo>
                  <a:cubicBezTo>
                    <a:pt x="0" y="86"/>
                    <a:pt x="25" y="110"/>
                    <a:pt x="56" y="110"/>
                  </a:cubicBezTo>
                  <a:cubicBezTo>
                    <a:pt x="85" y="110"/>
                    <a:pt x="109" y="88"/>
                    <a:pt x="112" y="60"/>
                  </a:cubicBezTo>
                  <a:cubicBezTo>
                    <a:pt x="391" y="60"/>
                    <a:pt x="391" y="60"/>
                    <a:pt x="391" y="60"/>
                  </a:cubicBezTo>
                  <a:cubicBezTo>
                    <a:pt x="393" y="67"/>
                    <a:pt x="399" y="71"/>
                    <a:pt x="406" y="71"/>
                  </a:cubicBezTo>
                  <a:cubicBezTo>
                    <a:pt x="415" y="71"/>
                    <a:pt x="423" y="64"/>
                    <a:pt x="423" y="55"/>
                  </a:cubicBezTo>
                  <a:cubicBezTo>
                    <a:pt x="423" y="46"/>
                    <a:pt x="415" y="38"/>
                    <a:pt x="406" y="38"/>
                  </a:cubicBezTo>
                  <a:cubicBezTo>
                    <a:pt x="399" y="38"/>
                    <a:pt x="392" y="43"/>
                    <a:pt x="390" y="50"/>
                  </a:cubicBezTo>
                  <a:lnTo>
                    <a:pt x="112" y="50"/>
                  </a:lnTo>
                  <a:close/>
                  <a:moveTo>
                    <a:pt x="56" y="100"/>
                  </a:moveTo>
                  <a:cubicBezTo>
                    <a:pt x="31" y="100"/>
                    <a:pt x="11" y="80"/>
                    <a:pt x="11" y="55"/>
                  </a:cubicBezTo>
                  <a:cubicBezTo>
                    <a:pt x="11" y="30"/>
                    <a:pt x="31" y="10"/>
                    <a:pt x="56" y="10"/>
                  </a:cubicBezTo>
                  <a:cubicBezTo>
                    <a:pt x="81" y="10"/>
                    <a:pt x="102" y="30"/>
                    <a:pt x="102" y="55"/>
                  </a:cubicBezTo>
                  <a:cubicBezTo>
                    <a:pt x="102" y="80"/>
                    <a:pt x="81" y="100"/>
                    <a:pt x="5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Freeform 49"/>
            <p:cNvSpPr/>
            <p:nvPr/>
          </p:nvSpPr>
          <p:spPr bwMode="auto">
            <a:xfrm>
              <a:off x="5009" y="2178"/>
              <a:ext cx="127" cy="144"/>
            </a:xfrm>
            <a:custGeom>
              <a:avLst/>
              <a:gdLst>
                <a:gd name="T0" fmla="*/ 0 w 127"/>
                <a:gd name="T1" fmla="*/ 35 h 144"/>
                <a:gd name="T2" fmla="*/ 0 w 127"/>
                <a:gd name="T3" fmla="*/ 108 h 144"/>
                <a:gd name="T4" fmla="*/ 65 w 127"/>
                <a:gd name="T5" fmla="*/ 144 h 144"/>
                <a:gd name="T6" fmla="*/ 127 w 127"/>
                <a:gd name="T7" fmla="*/ 108 h 144"/>
                <a:gd name="T8" fmla="*/ 127 w 127"/>
                <a:gd name="T9" fmla="*/ 35 h 144"/>
                <a:gd name="T10" fmla="*/ 65 w 127"/>
                <a:gd name="T11" fmla="*/ 0 h 144"/>
                <a:gd name="T12" fmla="*/ 0 w 127"/>
                <a:gd name="T13" fmla="*/ 35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0" y="35"/>
                  </a:moveTo>
                  <a:lnTo>
                    <a:pt x="0" y="108"/>
                  </a:lnTo>
                  <a:lnTo>
                    <a:pt x="65" y="144"/>
                  </a:lnTo>
                  <a:lnTo>
                    <a:pt x="127" y="108"/>
                  </a:lnTo>
                  <a:lnTo>
                    <a:pt x="127" y="35"/>
                  </a:lnTo>
                  <a:lnTo>
                    <a:pt x="65"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Freeform 50"/>
            <p:cNvSpPr/>
            <p:nvPr/>
          </p:nvSpPr>
          <p:spPr bwMode="auto">
            <a:xfrm>
              <a:off x="2999" y="252"/>
              <a:ext cx="126" cy="144"/>
            </a:xfrm>
            <a:custGeom>
              <a:avLst/>
              <a:gdLst>
                <a:gd name="T0" fmla="*/ 62 w 126"/>
                <a:gd name="T1" fmla="*/ 144 h 144"/>
                <a:gd name="T2" fmla="*/ 126 w 126"/>
                <a:gd name="T3" fmla="*/ 108 h 144"/>
                <a:gd name="T4" fmla="*/ 126 w 126"/>
                <a:gd name="T5" fmla="*/ 36 h 144"/>
                <a:gd name="T6" fmla="*/ 62 w 126"/>
                <a:gd name="T7" fmla="*/ 0 h 144"/>
                <a:gd name="T8" fmla="*/ 0 w 126"/>
                <a:gd name="T9" fmla="*/ 36 h 144"/>
                <a:gd name="T10" fmla="*/ 0 w 126"/>
                <a:gd name="T11" fmla="*/ 108 h 144"/>
                <a:gd name="T12" fmla="*/ 62 w 126"/>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126" h="144">
                  <a:moveTo>
                    <a:pt x="62" y="144"/>
                  </a:moveTo>
                  <a:lnTo>
                    <a:pt x="126" y="108"/>
                  </a:lnTo>
                  <a:lnTo>
                    <a:pt x="126" y="36"/>
                  </a:lnTo>
                  <a:lnTo>
                    <a:pt x="62" y="0"/>
                  </a:lnTo>
                  <a:lnTo>
                    <a:pt x="0" y="36"/>
                  </a:lnTo>
                  <a:lnTo>
                    <a:pt x="0" y="108"/>
                  </a:lnTo>
                  <a:lnTo>
                    <a:pt x="62"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51"/>
            <p:cNvSpPr>
              <a:spLocks noEditPoints="1"/>
            </p:cNvSpPr>
            <p:nvPr/>
          </p:nvSpPr>
          <p:spPr bwMode="auto">
            <a:xfrm>
              <a:off x="3386" y="714"/>
              <a:ext cx="291" cy="332"/>
            </a:xfrm>
            <a:custGeom>
              <a:avLst/>
              <a:gdLst>
                <a:gd name="T0" fmla="*/ 291 w 291"/>
                <a:gd name="T1" fmla="*/ 332 h 332"/>
                <a:gd name="T2" fmla="*/ 291 w 291"/>
                <a:gd name="T3" fmla="*/ 0 h 332"/>
                <a:gd name="T4" fmla="*/ 0 w 291"/>
                <a:gd name="T5" fmla="*/ 166 h 332"/>
                <a:gd name="T6" fmla="*/ 291 w 291"/>
                <a:gd name="T7" fmla="*/ 332 h 332"/>
                <a:gd name="T8" fmla="*/ 274 w 291"/>
                <a:gd name="T9" fmla="*/ 166 h 332"/>
                <a:gd name="T10" fmla="*/ 274 w 291"/>
                <a:gd name="T11" fmla="*/ 301 h 332"/>
                <a:gd name="T12" fmla="*/ 35 w 291"/>
                <a:gd name="T13" fmla="*/ 166 h 332"/>
                <a:gd name="T14" fmla="*/ 274 w 291"/>
                <a:gd name="T15" fmla="*/ 31 h 332"/>
                <a:gd name="T16" fmla="*/ 274 w 291"/>
                <a:gd name="T17" fmla="*/ 166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332">
                  <a:moveTo>
                    <a:pt x="291" y="332"/>
                  </a:moveTo>
                  <a:lnTo>
                    <a:pt x="291" y="0"/>
                  </a:lnTo>
                  <a:lnTo>
                    <a:pt x="0" y="166"/>
                  </a:lnTo>
                  <a:lnTo>
                    <a:pt x="291" y="332"/>
                  </a:lnTo>
                  <a:close/>
                  <a:moveTo>
                    <a:pt x="274" y="166"/>
                  </a:moveTo>
                  <a:lnTo>
                    <a:pt x="274" y="301"/>
                  </a:lnTo>
                  <a:lnTo>
                    <a:pt x="35" y="166"/>
                  </a:lnTo>
                  <a:lnTo>
                    <a:pt x="274" y="31"/>
                  </a:lnTo>
                  <a:lnTo>
                    <a:pt x="274" y="1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52"/>
            <p:cNvSpPr>
              <a:spLocks noEditPoints="1"/>
            </p:cNvSpPr>
            <p:nvPr/>
          </p:nvSpPr>
          <p:spPr bwMode="auto">
            <a:xfrm>
              <a:off x="4771" y="2652"/>
              <a:ext cx="291" cy="248"/>
            </a:xfrm>
            <a:custGeom>
              <a:avLst/>
              <a:gdLst>
                <a:gd name="T0" fmla="*/ 145 w 291"/>
                <a:gd name="T1" fmla="*/ 248 h 248"/>
                <a:gd name="T2" fmla="*/ 291 w 291"/>
                <a:gd name="T3" fmla="*/ 0 h 248"/>
                <a:gd name="T4" fmla="*/ 0 w 291"/>
                <a:gd name="T5" fmla="*/ 0 h 248"/>
                <a:gd name="T6" fmla="*/ 145 w 291"/>
                <a:gd name="T7" fmla="*/ 248 h 248"/>
                <a:gd name="T8" fmla="*/ 145 w 291"/>
                <a:gd name="T9" fmla="*/ 214 h 248"/>
                <a:gd name="T10" fmla="*/ 30 w 291"/>
                <a:gd name="T11" fmla="*/ 18 h 248"/>
                <a:gd name="T12" fmla="*/ 260 w 291"/>
                <a:gd name="T13" fmla="*/ 18 h 248"/>
                <a:gd name="T14" fmla="*/ 145 w 291"/>
                <a:gd name="T15" fmla="*/ 214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48">
                  <a:moveTo>
                    <a:pt x="145" y="248"/>
                  </a:moveTo>
                  <a:lnTo>
                    <a:pt x="291" y="0"/>
                  </a:lnTo>
                  <a:lnTo>
                    <a:pt x="0" y="0"/>
                  </a:lnTo>
                  <a:lnTo>
                    <a:pt x="145" y="248"/>
                  </a:lnTo>
                  <a:close/>
                  <a:moveTo>
                    <a:pt x="145" y="214"/>
                  </a:moveTo>
                  <a:lnTo>
                    <a:pt x="30" y="18"/>
                  </a:lnTo>
                  <a:lnTo>
                    <a:pt x="260" y="18"/>
                  </a:lnTo>
                  <a:lnTo>
                    <a:pt x="145" y="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Oval 53"/>
            <p:cNvSpPr>
              <a:spLocks noChangeArrowheads="1"/>
            </p:cNvSpPr>
            <p:nvPr/>
          </p:nvSpPr>
          <p:spPr bwMode="auto">
            <a:xfrm>
              <a:off x="3234" y="474"/>
              <a:ext cx="135" cy="13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Oval 54"/>
            <p:cNvSpPr>
              <a:spLocks noChangeArrowheads="1"/>
            </p:cNvSpPr>
            <p:nvPr/>
          </p:nvSpPr>
          <p:spPr bwMode="auto">
            <a:xfrm>
              <a:off x="5075" y="646"/>
              <a:ext cx="237" cy="23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56"/>
            <p:cNvSpPr/>
            <p:nvPr/>
          </p:nvSpPr>
          <p:spPr bwMode="auto">
            <a:xfrm>
              <a:off x="4333" y="1212"/>
              <a:ext cx="198" cy="226"/>
            </a:xfrm>
            <a:custGeom>
              <a:avLst/>
              <a:gdLst>
                <a:gd name="T0" fmla="*/ 0 w 198"/>
                <a:gd name="T1" fmla="*/ 57 h 226"/>
                <a:gd name="T2" fmla="*/ 100 w 198"/>
                <a:gd name="T3" fmla="*/ 0 h 226"/>
                <a:gd name="T4" fmla="*/ 198 w 198"/>
                <a:gd name="T5" fmla="*/ 57 h 226"/>
                <a:gd name="T6" fmla="*/ 198 w 198"/>
                <a:gd name="T7" fmla="*/ 170 h 226"/>
                <a:gd name="T8" fmla="*/ 100 w 198"/>
                <a:gd name="T9" fmla="*/ 226 h 226"/>
                <a:gd name="T10" fmla="*/ 0 w 198"/>
                <a:gd name="T11" fmla="*/ 170 h 226"/>
                <a:gd name="T12" fmla="*/ 0 w 198"/>
                <a:gd name="T13" fmla="*/ 57 h 226"/>
              </a:gdLst>
              <a:ahLst/>
              <a:cxnLst>
                <a:cxn ang="0">
                  <a:pos x="T0" y="T1"/>
                </a:cxn>
                <a:cxn ang="0">
                  <a:pos x="T2" y="T3"/>
                </a:cxn>
                <a:cxn ang="0">
                  <a:pos x="T4" y="T5"/>
                </a:cxn>
                <a:cxn ang="0">
                  <a:pos x="T6" y="T7"/>
                </a:cxn>
                <a:cxn ang="0">
                  <a:pos x="T8" y="T9"/>
                </a:cxn>
                <a:cxn ang="0">
                  <a:pos x="T10" y="T11"/>
                </a:cxn>
                <a:cxn ang="0">
                  <a:pos x="T12" y="T13"/>
                </a:cxn>
              </a:cxnLst>
              <a:rect l="0" t="0" r="r" b="b"/>
              <a:pathLst>
                <a:path w="198" h="226">
                  <a:moveTo>
                    <a:pt x="0" y="57"/>
                  </a:moveTo>
                  <a:lnTo>
                    <a:pt x="100" y="0"/>
                  </a:lnTo>
                  <a:lnTo>
                    <a:pt x="198" y="57"/>
                  </a:lnTo>
                  <a:lnTo>
                    <a:pt x="198" y="170"/>
                  </a:lnTo>
                  <a:lnTo>
                    <a:pt x="100" y="226"/>
                  </a:lnTo>
                  <a:lnTo>
                    <a:pt x="0" y="170"/>
                  </a:lnTo>
                  <a:lnTo>
                    <a:pt x="0"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57"/>
            <p:cNvSpPr/>
            <p:nvPr/>
          </p:nvSpPr>
          <p:spPr bwMode="auto">
            <a:xfrm>
              <a:off x="5145" y="1418"/>
              <a:ext cx="98" cy="112"/>
            </a:xfrm>
            <a:custGeom>
              <a:avLst/>
              <a:gdLst>
                <a:gd name="T0" fmla="*/ 0 w 98"/>
                <a:gd name="T1" fmla="*/ 29 h 112"/>
                <a:gd name="T2" fmla="*/ 49 w 98"/>
                <a:gd name="T3" fmla="*/ 0 h 112"/>
                <a:gd name="T4" fmla="*/ 98 w 98"/>
                <a:gd name="T5" fmla="*/ 29 h 112"/>
                <a:gd name="T6" fmla="*/ 98 w 98"/>
                <a:gd name="T7" fmla="*/ 83 h 112"/>
                <a:gd name="T8" fmla="*/ 49 w 98"/>
                <a:gd name="T9" fmla="*/ 112 h 112"/>
                <a:gd name="T10" fmla="*/ 0 w 98"/>
                <a:gd name="T11" fmla="*/ 83 h 112"/>
                <a:gd name="T12" fmla="*/ 0 w 98"/>
                <a:gd name="T13" fmla="*/ 29 h 112"/>
              </a:gdLst>
              <a:ahLst/>
              <a:cxnLst>
                <a:cxn ang="0">
                  <a:pos x="T0" y="T1"/>
                </a:cxn>
                <a:cxn ang="0">
                  <a:pos x="T2" y="T3"/>
                </a:cxn>
                <a:cxn ang="0">
                  <a:pos x="T4" y="T5"/>
                </a:cxn>
                <a:cxn ang="0">
                  <a:pos x="T6" y="T7"/>
                </a:cxn>
                <a:cxn ang="0">
                  <a:pos x="T8" y="T9"/>
                </a:cxn>
                <a:cxn ang="0">
                  <a:pos x="T10" y="T11"/>
                </a:cxn>
                <a:cxn ang="0">
                  <a:pos x="T12" y="T13"/>
                </a:cxn>
              </a:cxnLst>
              <a:rect l="0" t="0" r="r" b="b"/>
              <a:pathLst>
                <a:path w="98" h="112">
                  <a:moveTo>
                    <a:pt x="0" y="29"/>
                  </a:moveTo>
                  <a:lnTo>
                    <a:pt x="49" y="0"/>
                  </a:lnTo>
                  <a:lnTo>
                    <a:pt x="98" y="29"/>
                  </a:lnTo>
                  <a:lnTo>
                    <a:pt x="98" y="83"/>
                  </a:lnTo>
                  <a:lnTo>
                    <a:pt x="49" y="112"/>
                  </a:lnTo>
                  <a:lnTo>
                    <a:pt x="0" y="83"/>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58"/>
            <p:cNvSpPr/>
            <p:nvPr/>
          </p:nvSpPr>
          <p:spPr bwMode="auto">
            <a:xfrm>
              <a:off x="3525" y="829"/>
              <a:ext cx="89" cy="102"/>
            </a:xfrm>
            <a:custGeom>
              <a:avLst/>
              <a:gdLst>
                <a:gd name="T0" fmla="*/ 0 w 89"/>
                <a:gd name="T1" fmla="*/ 51 h 102"/>
                <a:gd name="T2" fmla="*/ 45 w 89"/>
                <a:gd name="T3" fmla="*/ 26 h 102"/>
                <a:gd name="T4" fmla="*/ 89 w 89"/>
                <a:gd name="T5" fmla="*/ 0 h 102"/>
                <a:gd name="T6" fmla="*/ 89 w 89"/>
                <a:gd name="T7" fmla="*/ 51 h 102"/>
                <a:gd name="T8" fmla="*/ 89 w 89"/>
                <a:gd name="T9" fmla="*/ 102 h 102"/>
                <a:gd name="T10" fmla="*/ 45 w 89"/>
                <a:gd name="T11" fmla="*/ 76 h 102"/>
                <a:gd name="T12" fmla="*/ 0 w 89"/>
                <a:gd name="T13" fmla="*/ 51 h 102"/>
              </a:gdLst>
              <a:ahLst/>
              <a:cxnLst>
                <a:cxn ang="0">
                  <a:pos x="T0" y="T1"/>
                </a:cxn>
                <a:cxn ang="0">
                  <a:pos x="T2" y="T3"/>
                </a:cxn>
                <a:cxn ang="0">
                  <a:pos x="T4" y="T5"/>
                </a:cxn>
                <a:cxn ang="0">
                  <a:pos x="T6" y="T7"/>
                </a:cxn>
                <a:cxn ang="0">
                  <a:pos x="T8" y="T9"/>
                </a:cxn>
                <a:cxn ang="0">
                  <a:pos x="T10" y="T11"/>
                </a:cxn>
                <a:cxn ang="0">
                  <a:pos x="T12" y="T13"/>
                </a:cxn>
              </a:cxnLst>
              <a:rect l="0" t="0" r="r" b="b"/>
              <a:pathLst>
                <a:path w="89" h="102">
                  <a:moveTo>
                    <a:pt x="0" y="51"/>
                  </a:moveTo>
                  <a:lnTo>
                    <a:pt x="45" y="26"/>
                  </a:lnTo>
                  <a:lnTo>
                    <a:pt x="89" y="0"/>
                  </a:lnTo>
                  <a:lnTo>
                    <a:pt x="89" y="51"/>
                  </a:lnTo>
                  <a:lnTo>
                    <a:pt x="89" y="102"/>
                  </a:lnTo>
                  <a:lnTo>
                    <a:pt x="45" y="76"/>
                  </a:lnTo>
                  <a:lnTo>
                    <a:pt x="0"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4" name="Freeform 59"/>
            <p:cNvSpPr/>
            <p:nvPr/>
          </p:nvSpPr>
          <p:spPr bwMode="auto">
            <a:xfrm>
              <a:off x="4872" y="2706"/>
              <a:ext cx="88" cy="76"/>
            </a:xfrm>
            <a:custGeom>
              <a:avLst/>
              <a:gdLst>
                <a:gd name="T0" fmla="*/ 44 w 88"/>
                <a:gd name="T1" fmla="*/ 76 h 76"/>
                <a:gd name="T2" fmla="*/ 22 w 88"/>
                <a:gd name="T3" fmla="*/ 37 h 76"/>
                <a:gd name="T4" fmla="*/ 0 w 88"/>
                <a:gd name="T5" fmla="*/ 0 h 76"/>
                <a:gd name="T6" fmla="*/ 44 w 88"/>
                <a:gd name="T7" fmla="*/ 0 h 76"/>
                <a:gd name="T8" fmla="*/ 88 w 88"/>
                <a:gd name="T9" fmla="*/ 0 h 76"/>
                <a:gd name="T10" fmla="*/ 66 w 88"/>
                <a:gd name="T11" fmla="*/ 37 h 76"/>
                <a:gd name="T12" fmla="*/ 44 w 88"/>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88" h="76">
                  <a:moveTo>
                    <a:pt x="44" y="76"/>
                  </a:moveTo>
                  <a:lnTo>
                    <a:pt x="22" y="37"/>
                  </a:lnTo>
                  <a:lnTo>
                    <a:pt x="0" y="0"/>
                  </a:lnTo>
                  <a:lnTo>
                    <a:pt x="44" y="0"/>
                  </a:lnTo>
                  <a:lnTo>
                    <a:pt x="88" y="0"/>
                  </a:lnTo>
                  <a:lnTo>
                    <a:pt x="66" y="37"/>
                  </a:lnTo>
                  <a:lnTo>
                    <a:pt x="4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71" name="文本框 70"/>
          <p:cNvSpPr txBox="1"/>
          <p:nvPr/>
        </p:nvSpPr>
        <p:spPr>
          <a:xfrm flipH="1">
            <a:off x="4173762" y="2734384"/>
            <a:ext cx="4906903" cy="830997"/>
          </a:xfrm>
          <a:prstGeom prst="rect">
            <a:avLst/>
          </a:prstGeom>
          <a:noFill/>
        </p:spPr>
        <p:txBody>
          <a:bodyPr wrap="square" rtlCol="0">
            <a:spAutoFit/>
          </a:bodyPr>
          <a:lstStyle>
            <a:defPPr>
              <a:defRPr lang="zh-CN"/>
            </a:defPPr>
            <a:lvl1pPr defTabSz="685800">
              <a:defRPr sz="4800" b="1" spc="30">
                <a:ln w="6350">
                  <a:noFill/>
                </a:ln>
                <a:solidFill>
                  <a:schemeClr val="accent5">
                    <a:lumMod val="50000"/>
                  </a:schemeClr>
                </a:solidFill>
                <a:latin typeface="Arial"/>
                <a:ea typeface="微软雅黑"/>
              </a:defRPr>
            </a:lvl1pPr>
          </a:lstStyle>
          <a:p>
            <a:r>
              <a:rPr lang="zh-CN" altLang="en-US" dirty="0">
                <a:latin typeface="+mn-lt"/>
                <a:ea typeface="+mn-ea"/>
                <a:cs typeface="+mn-ea"/>
                <a:sym typeface="+mn-lt"/>
              </a:rPr>
              <a:t>此处添加标题</a:t>
            </a:r>
          </a:p>
        </p:txBody>
      </p:sp>
      <p:grpSp>
        <p:nvGrpSpPr>
          <p:cNvPr id="67" name="组合 66"/>
          <p:cNvGrpSpPr/>
          <p:nvPr/>
        </p:nvGrpSpPr>
        <p:grpSpPr>
          <a:xfrm>
            <a:off x="2768493" y="2617579"/>
            <a:ext cx="1074912" cy="1074912"/>
            <a:chOff x="5523005" y="2186837"/>
            <a:chExt cx="642258" cy="642258"/>
          </a:xfrm>
        </p:grpSpPr>
        <p:sp>
          <p:nvSpPr>
            <p:cNvPr id="68" name="椭圆 67"/>
            <p:cNvSpPr/>
            <p:nvPr/>
          </p:nvSpPr>
          <p:spPr>
            <a:xfrm>
              <a:off x="5523005" y="2186837"/>
              <a:ext cx="642258" cy="642258"/>
            </a:xfrm>
            <a:prstGeom prst="ellipse">
              <a:avLst/>
            </a:prstGeom>
            <a:noFill/>
            <a:ln w="25400">
              <a:gradFill>
                <a:gsLst>
                  <a:gs pos="0">
                    <a:schemeClr val="accent5">
                      <a:lumMod val="50000"/>
                    </a:schemeClr>
                  </a:gs>
                  <a:gs pos="100000">
                    <a:srgbClr val="0070C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000">
                <a:solidFill>
                  <a:srgbClr val="363F4A"/>
                </a:solidFill>
                <a:cs typeface="+mn-ea"/>
                <a:sym typeface="+mn-lt"/>
              </a:endParaRPr>
            </a:p>
          </p:txBody>
        </p:sp>
        <p:sp>
          <p:nvSpPr>
            <p:cNvPr id="69" name="文本框 68"/>
            <p:cNvSpPr txBox="1"/>
            <p:nvPr/>
          </p:nvSpPr>
          <p:spPr>
            <a:xfrm>
              <a:off x="5620394" y="2256628"/>
              <a:ext cx="520272" cy="496519"/>
            </a:xfrm>
            <a:prstGeom prst="rect">
              <a:avLst/>
            </a:prstGeom>
            <a:noFill/>
            <a:ln>
              <a:noFill/>
            </a:ln>
          </p:spPr>
          <p:txBody>
            <a:bodyPr wrap="none" rtlCol="0">
              <a:spAutoFit/>
            </a:bodyPr>
            <a:lstStyle/>
            <a:p>
              <a:r>
                <a:rPr lang="en-US" altLang="zh-CN" sz="4800" dirty="0">
                  <a:solidFill>
                    <a:schemeClr val="accent5">
                      <a:lumMod val="50000"/>
                    </a:schemeClr>
                  </a:solidFill>
                  <a:cs typeface="+mn-ea"/>
                  <a:sym typeface="+mn-lt"/>
                </a:rPr>
                <a:t>02</a:t>
              </a:r>
              <a:endParaRPr lang="zh-CN" altLang="en-US" sz="4800" dirty="0">
                <a:solidFill>
                  <a:schemeClr val="accent5">
                    <a:lumMod val="50000"/>
                  </a:schemeClr>
                </a:solidFill>
                <a:cs typeface="+mn-ea"/>
                <a:sym typeface="+mn-lt"/>
              </a:endParaRPr>
            </a:p>
          </p:txBody>
        </p:sp>
      </p:grpSp>
      <p:sp>
        <p:nvSpPr>
          <p:cNvPr id="72" name="文本框 71"/>
          <p:cNvSpPr txBox="1"/>
          <p:nvPr/>
        </p:nvSpPr>
        <p:spPr>
          <a:xfrm>
            <a:off x="5778222" y="3494355"/>
            <a:ext cx="2319866" cy="1569660"/>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2" presetClass="entr" presetSubtype="4" fill="hold"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down)">
                                      <p:cBhvr>
                                        <p:cTn id="14" dur="50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67"/>
                                        </p:tgtEl>
                                        <p:attrNameLst>
                                          <p:attrName>style.visibility</p:attrName>
                                        </p:attrNameLst>
                                      </p:cBhvr>
                                      <p:to>
                                        <p:strVal val="visible"/>
                                      </p:to>
                                    </p:set>
                                    <p:anim calcmode="lin" valueType="num">
                                      <p:cBhvr>
                                        <p:cTn id="19" dur="500" fill="hold"/>
                                        <p:tgtEl>
                                          <p:spTgt spid="67"/>
                                        </p:tgtEl>
                                        <p:attrNameLst>
                                          <p:attrName>ppt_w</p:attrName>
                                        </p:attrNameLst>
                                      </p:cBhvr>
                                      <p:tavLst>
                                        <p:tav tm="0">
                                          <p:val>
                                            <p:fltVal val="0"/>
                                          </p:val>
                                        </p:tav>
                                        <p:tav tm="100000">
                                          <p:val>
                                            <p:strVal val="#ppt_w"/>
                                          </p:val>
                                        </p:tav>
                                      </p:tavLst>
                                    </p:anim>
                                    <p:anim calcmode="lin" valueType="num">
                                      <p:cBhvr>
                                        <p:cTn id="20" dur="500" fill="hold"/>
                                        <p:tgtEl>
                                          <p:spTgt spid="67"/>
                                        </p:tgtEl>
                                        <p:attrNameLst>
                                          <p:attrName>ppt_h</p:attrName>
                                        </p:attrNameLst>
                                      </p:cBhvr>
                                      <p:tavLst>
                                        <p:tav tm="0">
                                          <p:val>
                                            <p:fltVal val="0"/>
                                          </p:val>
                                        </p:tav>
                                        <p:tav tm="100000">
                                          <p:val>
                                            <p:strVal val="#ppt_h"/>
                                          </p:val>
                                        </p:tav>
                                      </p:tavLst>
                                    </p:anim>
                                    <p:animEffect transition="in" filter="fade">
                                      <p:cBhvr>
                                        <p:cTn id="21" dur="500"/>
                                        <p:tgtEl>
                                          <p:spTgt spid="67"/>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71"/>
                                        </p:tgtEl>
                                        <p:attrNameLst>
                                          <p:attrName>style.visibility</p:attrName>
                                        </p:attrNameLst>
                                      </p:cBhvr>
                                      <p:to>
                                        <p:strVal val="visible"/>
                                      </p:to>
                                    </p:set>
                                    <p:anim calcmode="lin" valueType="num">
                                      <p:cBhvr additive="base">
                                        <p:cTn id="26" dur="500" fill="hold"/>
                                        <p:tgtEl>
                                          <p:spTgt spid="71"/>
                                        </p:tgtEl>
                                        <p:attrNameLst>
                                          <p:attrName>ppt_x</p:attrName>
                                        </p:attrNameLst>
                                      </p:cBhvr>
                                      <p:tavLst>
                                        <p:tav tm="0">
                                          <p:val>
                                            <p:strVal val="#ppt_x"/>
                                          </p:val>
                                        </p:tav>
                                        <p:tav tm="100000">
                                          <p:val>
                                            <p:strVal val="#ppt_x"/>
                                          </p:val>
                                        </p:tav>
                                      </p:tavLst>
                                    </p:anim>
                                    <p:anim calcmode="lin" valueType="num">
                                      <p:cBhvr additive="base">
                                        <p:cTn id="27" dur="500" fill="hold"/>
                                        <p:tgtEl>
                                          <p:spTgt spid="71"/>
                                        </p:tgtEl>
                                        <p:attrNameLst>
                                          <p:attrName>ppt_y</p:attrName>
                                        </p:attrNameLst>
                                      </p:cBhvr>
                                      <p:tavLst>
                                        <p:tav tm="0">
                                          <p:val>
                                            <p:strVal val="1+#ppt_h/2"/>
                                          </p:val>
                                        </p:tav>
                                        <p:tav tm="100000">
                                          <p:val>
                                            <p:strVal val="#ppt_y"/>
                                          </p:val>
                                        </p:tav>
                                      </p:tavLst>
                                    </p:anim>
                                  </p:childTnLst>
                                </p:cTn>
                              </p:par>
                            </p:childTnLst>
                          </p:cTn>
                        </p:par>
                        <p:par>
                          <p:cTn id="28" fill="hold">
                            <p:stCondLst>
                              <p:cond delay="500"/>
                            </p:stCondLst>
                            <p:childTnLst>
                              <p:par>
                                <p:cTn id="29" presetID="2" presetClass="entr" presetSubtype="4" fill="hold" nodeType="afterEffect">
                                  <p:stCondLst>
                                    <p:cond delay="0"/>
                                  </p:stCondLst>
                                  <p:childTnLst>
                                    <p:set>
                                      <p:cBhvr>
                                        <p:cTn id="30" dur="1" fill="hold">
                                          <p:stCondLst>
                                            <p:cond delay="0"/>
                                          </p:stCondLst>
                                        </p:cTn>
                                        <p:tgtEl>
                                          <p:spTgt spid="72">
                                            <p:txEl>
                                              <p:pRg st="0" end="0"/>
                                            </p:txEl>
                                          </p:spTgt>
                                        </p:tgtEl>
                                        <p:attrNameLst>
                                          <p:attrName>style.visibility</p:attrName>
                                        </p:attrNameLst>
                                      </p:cBhvr>
                                      <p:to>
                                        <p:strVal val="visible"/>
                                      </p:to>
                                    </p:set>
                                    <p:anim calcmode="lin" valueType="num">
                                      <p:cBhvr additive="base">
                                        <p:cTn id="31" dur="500" fill="hold"/>
                                        <p:tgtEl>
                                          <p:spTgt spid="72">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2">
                                            <p:txEl>
                                              <p:pRg st="0" end="0"/>
                                            </p:txEl>
                                          </p:spTgt>
                                        </p:tgtEl>
                                        <p:attrNameLst>
                                          <p:attrName>ppt_y</p:attrName>
                                        </p:attrNameLst>
                                      </p:cBhvr>
                                      <p:tavLst>
                                        <p:tav tm="0">
                                          <p:val>
                                            <p:strVal val="1+#ppt_h/2"/>
                                          </p:val>
                                        </p:tav>
                                        <p:tav tm="100000">
                                          <p:val>
                                            <p:strVal val="#ppt_y"/>
                                          </p:val>
                                        </p:tav>
                                      </p:tavLst>
                                    </p:anim>
                                  </p:childTnLst>
                                </p:cTn>
                              </p:par>
                            </p:childTnLst>
                          </p:cTn>
                        </p:par>
                        <p:par>
                          <p:cTn id="33" fill="hold">
                            <p:stCondLst>
                              <p:cond delay="1000"/>
                            </p:stCondLst>
                            <p:childTnLst>
                              <p:par>
                                <p:cTn id="34" presetID="2" presetClass="entr" presetSubtype="4" fill="hold" nodeType="afterEffect">
                                  <p:stCondLst>
                                    <p:cond delay="0"/>
                                  </p:stCondLst>
                                  <p:childTnLst>
                                    <p:set>
                                      <p:cBhvr>
                                        <p:cTn id="35" dur="1" fill="hold">
                                          <p:stCondLst>
                                            <p:cond delay="0"/>
                                          </p:stCondLst>
                                        </p:cTn>
                                        <p:tgtEl>
                                          <p:spTgt spid="72">
                                            <p:txEl>
                                              <p:pRg st="1" end="1"/>
                                            </p:txEl>
                                          </p:spTgt>
                                        </p:tgtEl>
                                        <p:attrNameLst>
                                          <p:attrName>style.visibility</p:attrName>
                                        </p:attrNameLst>
                                      </p:cBhvr>
                                      <p:to>
                                        <p:strVal val="visible"/>
                                      </p:to>
                                    </p:set>
                                    <p:anim calcmode="lin" valueType="num">
                                      <p:cBhvr additive="base">
                                        <p:cTn id="36" dur="500" fill="hold"/>
                                        <p:tgtEl>
                                          <p:spTgt spid="72">
                                            <p:txEl>
                                              <p:pRg st="1" end="1"/>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72">
                                            <p:txEl>
                                              <p:pRg st="1" end="1"/>
                                            </p:txEl>
                                          </p:spTgt>
                                        </p:tgtEl>
                                        <p:attrNameLst>
                                          <p:attrName>ppt_y</p:attrName>
                                        </p:attrNameLst>
                                      </p:cBhvr>
                                      <p:tavLst>
                                        <p:tav tm="0">
                                          <p:val>
                                            <p:strVal val="1+#ppt_h/2"/>
                                          </p:val>
                                        </p:tav>
                                        <p:tav tm="100000">
                                          <p:val>
                                            <p:strVal val="#ppt_y"/>
                                          </p:val>
                                        </p:tav>
                                      </p:tavLst>
                                    </p:anim>
                                  </p:childTnLst>
                                </p:cTn>
                              </p:par>
                            </p:childTnLst>
                          </p:cTn>
                        </p:par>
                        <p:par>
                          <p:cTn id="38" fill="hold">
                            <p:stCondLst>
                              <p:cond delay="1500"/>
                            </p:stCondLst>
                            <p:childTnLst>
                              <p:par>
                                <p:cTn id="39" presetID="2" presetClass="entr" presetSubtype="4" fill="hold" nodeType="afterEffect">
                                  <p:stCondLst>
                                    <p:cond delay="0"/>
                                  </p:stCondLst>
                                  <p:childTnLst>
                                    <p:set>
                                      <p:cBhvr>
                                        <p:cTn id="40" dur="1" fill="hold">
                                          <p:stCondLst>
                                            <p:cond delay="0"/>
                                          </p:stCondLst>
                                        </p:cTn>
                                        <p:tgtEl>
                                          <p:spTgt spid="72">
                                            <p:txEl>
                                              <p:pRg st="2" end="2"/>
                                            </p:txEl>
                                          </p:spTgt>
                                        </p:tgtEl>
                                        <p:attrNameLst>
                                          <p:attrName>style.visibility</p:attrName>
                                        </p:attrNameLst>
                                      </p:cBhvr>
                                      <p:to>
                                        <p:strVal val="visible"/>
                                      </p:to>
                                    </p:set>
                                    <p:anim calcmode="lin" valueType="num">
                                      <p:cBhvr additive="base">
                                        <p:cTn id="41" dur="500" fill="hold"/>
                                        <p:tgtEl>
                                          <p:spTgt spid="72">
                                            <p:txEl>
                                              <p:pRg st="2" end="2"/>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72">
                                            <p:txEl>
                                              <p:pRg st="2" end="2"/>
                                            </p:txEl>
                                          </p:spTgt>
                                        </p:tgtEl>
                                        <p:attrNameLst>
                                          <p:attrName>ppt_y</p:attrName>
                                        </p:attrNameLst>
                                      </p:cBhvr>
                                      <p:tavLst>
                                        <p:tav tm="0">
                                          <p:val>
                                            <p:strVal val="1+#ppt_h/2"/>
                                          </p:val>
                                        </p:tav>
                                        <p:tav tm="100000">
                                          <p:val>
                                            <p:strVal val="#ppt_y"/>
                                          </p:val>
                                        </p:tav>
                                      </p:tavLst>
                                    </p:anim>
                                  </p:childTnLst>
                                </p:cTn>
                              </p:par>
                            </p:childTnLst>
                          </p:cTn>
                        </p:par>
                        <p:par>
                          <p:cTn id="43" fill="hold">
                            <p:stCondLst>
                              <p:cond delay="2000"/>
                            </p:stCondLst>
                            <p:childTnLst>
                              <p:par>
                                <p:cTn id="44" presetID="2" presetClass="entr" presetSubtype="4" fill="hold" nodeType="afterEffect">
                                  <p:stCondLst>
                                    <p:cond delay="0"/>
                                  </p:stCondLst>
                                  <p:childTnLst>
                                    <p:set>
                                      <p:cBhvr>
                                        <p:cTn id="45" dur="1" fill="hold">
                                          <p:stCondLst>
                                            <p:cond delay="0"/>
                                          </p:stCondLst>
                                        </p:cTn>
                                        <p:tgtEl>
                                          <p:spTgt spid="72">
                                            <p:txEl>
                                              <p:pRg st="3" end="3"/>
                                            </p:txEl>
                                          </p:spTgt>
                                        </p:tgtEl>
                                        <p:attrNameLst>
                                          <p:attrName>style.visibility</p:attrName>
                                        </p:attrNameLst>
                                      </p:cBhvr>
                                      <p:to>
                                        <p:strVal val="visible"/>
                                      </p:to>
                                    </p:set>
                                    <p:anim calcmode="lin" valueType="num">
                                      <p:cBhvr additive="base">
                                        <p:cTn id="46" dur="500" fill="hold"/>
                                        <p:tgtEl>
                                          <p:spTgt spid="72">
                                            <p:txEl>
                                              <p:pRg st="3" end="3"/>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7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878386" y="1706642"/>
            <a:ext cx="2230465" cy="2072217"/>
            <a:chOff x="1951090" y="1054099"/>
            <a:chExt cx="1673453" cy="1554163"/>
          </a:xfrm>
        </p:grpSpPr>
        <p:sp>
          <p:nvSpPr>
            <p:cNvPr id="9" name="矩形 8"/>
            <p:cNvSpPr/>
            <p:nvPr/>
          </p:nvSpPr>
          <p:spPr>
            <a:xfrm>
              <a:off x="1951090" y="1054099"/>
              <a:ext cx="1673453" cy="155416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grpSp>
          <p:nvGrpSpPr>
            <p:cNvPr id="37" name="组合 36"/>
            <p:cNvGrpSpPr/>
            <p:nvPr/>
          </p:nvGrpSpPr>
          <p:grpSpPr>
            <a:xfrm>
              <a:off x="2463736" y="1472877"/>
              <a:ext cx="584323" cy="614545"/>
              <a:chOff x="2859088" y="1377951"/>
              <a:chExt cx="460376" cy="484187"/>
            </a:xfrm>
          </p:grpSpPr>
          <p:sp>
            <p:nvSpPr>
              <p:cNvPr id="29" name="Freeform 5"/>
              <p:cNvSpPr/>
              <p:nvPr/>
            </p:nvSpPr>
            <p:spPr bwMode="auto">
              <a:xfrm>
                <a:off x="2859088" y="1377951"/>
                <a:ext cx="460375" cy="179388"/>
              </a:xfrm>
              <a:custGeom>
                <a:avLst/>
                <a:gdLst>
                  <a:gd name="T0" fmla="*/ 6 w 122"/>
                  <a:gd name="T1" fmla="*/ 47 h 47"/>
                  <a:gd name="T2" fmla="*/ 13 w 122"/>
                  <a:gd name="T3" fmla="*/ 45 h 47"/>
                  <a:gd name="T4" fmla="*/ 36 w 122"/>
                  <a:gd name="T5" fmla="*/ 43 h 47"/>
                  <a:gd name="T6" fmla="*/ 36 w 122"/>
                  <a:gd name="T7" fmla="*/ 43 h 47"/>
                  <a:gd name="T8" fmla="*/ 41 w 122"/>
                  <a:gd name="T9" fmla="*/ 32 h 47"/>
                  <a:gd name="T10" fmla="*/ 81 w 122"/>
                  <a:gd name="T11" fmla="*/ 32 h 47"/>
                  <a:gd name="T12" fmla="*/ 86 w 122"/>
                  <a:gd name="T13" fmla="*/ 43 h 47"/>
                  <a:gd name="T14" fmla="*/ 86 w 122"/>
                  <a:gd name="T15" fmla="*/ 43 h 47"/>
                  <a:gd name="T16" fmla="*/ 109 w 122"/>
                  <a:gd name="T17" fmla="*/ 45 h 47"/>
                  <a:gd name="T18" fmla="*/ 117 w 122"/>
                  <a:gd name="T19" fmla="*/ 47 h 47"/>
                  <a:gd name="T20" fmla="*/ 120 w 122"/>
                  <a:gd name="T21" fmla="*/ 37 h 47"/>
                  <a:gd name="T22" fmla="*/ 107 w 122"/>
                  <a:gd name="T23" fmla="*/ 14 h 47"/>
                  <a:gd name="T24" fmla="*/ 16 w 122"/>
                  <a:gd name="T25" fmla="*/ 14 h 47"/>
                  <a:gd name="T26" fmla="*/ 3 w 122"/>
                  <a:gd name="T27" fmla="*/ 37 h 47"/>
                  <a:gd name="T28" fmla="*/ 6 w 122"/>
                  <a:gd name="T29"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 h="47">
                    <a:moveTo>
                      <a:pt x="6" y="47"/>
                    </a:moveTo>
                    <a:cubicBezTo>
                      <a:pt x="8" y="46"/>
                      <a:pt x="10" y="45"/>
                      <a:pt x="13" y="45"/>
                    </a:cubicBezTo>
                    <a:cubicBezTo>
                      <a:pt x="21" y="44"/>
                      <a:pt x="28" y="44"/>
                      <a:pt x="36" y="43"/>
                    </a:cubicBezTo>
                    <a:cubicBezTo>
                      <a:pt x="36" y="43"/>
                      <a:pt x="36" y="43"/>
                      <a:pt x="36" y="43"/>
                    </a:cubicBezTo>
                    <a:cubicBezTo>
                      <a:pt x="35" y="38"/>
                      <a:pt x="37" y="33"/>
                      <a:pt x="41" y="32"/>
                    </a:cubicBezTo>
                    <a:cubicBezTo>
                      <a:pt x="54" y="28"/>
                      <a:pt x="68" y="28"/>
                      <a:pt x="81" y="32"/>
                    </a:cubicBezTo>
                    <a:cubicBezTo>
                      <a:pt x="85" y="33"/>
                      <a:pt x="88" y="38"/>
                      <a:pt x="86" y="43"/>
                    </a:cubicBezTo>
                    <a:cubicBezTo>
                      <a:pt x="86" y="43"/>
                      <a:pt x="86" y="43"/>
                      <a:pt x="86" y="43"/>
                    </a:cubicBezTo>
                    <a:cubicBezTo>
                      <a:pt x="94" y="44"/>
                      <a:pt x="102" y="44"/>
                      <a:pt x="109" y="45"/>
                    </a:cubicBezTo>
                    <a:cubicBezTo>
                      <a:pt x="112" y="45"/>
                      <a:pt x="115" y="46"/>
                      <a:pt x="117" y="47"/>
                    </a:cubicBezTo>
                    <a:cubicBezTo>
                      <a:pt x="118" y="43"/>
                      <a:pt x="119" y="40"/>
                      <a:pt x="120" y="37"/>
                    </a:cubicBezTo>
                    <a:cubicBezTo>
                      <a:pt x="122" y="29"/>
                      <a:pt x="117" y="18"/>
                      <a:pt x="107" y="14"/>
                    </a:cubicBezTo>
                    <a:cubicBezTo>
                      <a:pt x="77" y="0"/>
                      <a:pt x="46" y="0"/>
                      <a:pt x="16" y="14"/>
                    </a:cubicBezTo>
                    <a:cubicBezTo>
                      <a:pt x="6" y="18"/>
                      <a:pt x="0" y="29"/>
                      <a:pt x="3" y="37"/>
                    </a:cubicBezTo>
                    <a:cubicBezTo>
                      <a:pt x="4" y="40"/>
                      <a:pt x="5" y="43"/>
                      <a:pt x="6" y="4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sp>
            <p:nvSpPr>
              <p:cNvPr id="30" name="Oval 6"/>
              <p:cNvSpPr>
                <a:spLocks noChangeArrowheads="1"/>
              </p:cNvSpPr>
              <p:nvPr/>
            </p:nvSpPr>
            <p:spPr bwMode="auto">
              <a:xfrm>
                <a:off x="3028951" y="1598613"/>
                <a:ext cx="120650" cy="762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sp>
            <p:nvSpPr>
              <p:cNvPr id="31" name="Freeform 7"/>
              <p:cNvSpPr>
                <a:spLocks noEditPoints="1"/>
              </p:cNvSpPr>
              <p:nvPr/>
            </p:nvSpPr>
            <p:spPr bwMode="auto">
              <a:xfrm>
                <a:off x="2863851" y="1503363"/>
                <a:ext cx="455613" cy="358775"/>
              </a:xfrm>
              <a:custGeom>
                <a:avLst/>
                <a:gdLst>
                  <a:gd name="T0" fmla="*/ 120 w 121"/>
                  <a:gd name="T1" fmla="*/ 57 h 94"/>
                  <a:gd name="T2" fmla="*/ 121 w 121"/>
                  <a:gd name="T3" fmla="*/ 57 h 94"/>
                  <a:gd name="T4" fmla="*/ 94 w 121"/>
                  <a:gd name="T5" fmla="*/ 16 h 94"/>
                  <a:gd name="T6" fmla="*/ 80 w 121"/>
                  <a:gd name="T7" fmla="*/ 13 h 94"/>
                  <a:gd name="T8" fmla="*/ 80 w 121"/>
                  <a:gd name="T9" fmla="*/ 9 h 94"/>
                  <a:gd name="T10" fmla="*/ 73 w 121"/>
                  <a:gd name="T11" fmla="*/ 0 h 94"/>
                  <a:gd name="T12" fmla="*/ 66 w 121"/>
                  <a:gd name="T13" fmla="*/ 9 h 94"/>
                  <a:gd name="T14" fmla="*/ 66 w 121"/>
                  <a:gd name="T15" fmla="*/ 13 h 94"/>
                  <a:gd name="T16" fmla="*/ 64 w 121"/>
                  <a:gd name="T17" fmla="*/ 14 h 94"/>
                  <a:gd name="T18" fmla="*/ 57 w 121"/>
                  <a:gd name="T19" fmla="*/ 14 h 94"/>
                  <a:gd name="T20" fmla="*/ 54 w 121"/>
                  <a:gd name="T21" fmla="*/ 13 h 94"/>
                  <a:gd name="T22" fmla="*/ 54 w 121"/>
                  <a:gd name="T23" fmla="*/ 9 h 94"/>
                  <a:gd name="T24" fmla="*/ 47 w 121"/>
                  <a:gd name="T25" fmla="*/ 0 h 94"/>
                  <a:gd name="T26" fmla="*/ 41 w 121"/>
                  <a:gd name="T27" fmla="*/ 9 h 94"/>
                  <a:gd name="T28" fmla="*/ 41 w 121"/>
                  <a:gd name="T29" fmla="*/ 13 h 94"/>
                  <a:gd name="T30" fmla="*/ 26 w 121"/>
                  <a:gd name="T31" fmla="*/ 16 h 94"/>
                  <a:gd name="T32" fmla="*/ 0 w 121"/>
                  <a:gd name="T33" fmla="*/ 57 h 94"/>
                  <a:gd name="T34" fmla="*/ 0 w 121"/>
                  <a:gd name="T35" fmla="*/ 57 h 94"/>
                  <a:gd name="T36" fmla="*/ 0 w 121"/>
                  <a:gd name="T37" fmla="*/ 58 h 94"/>
                  <a:gd name="T38" fmla="*/ 0 w 121"/>
                  <a:gd name="T39" fmla="*/ 70 h 94"/>
                  <a:gd name="T40" fmla="*/ 6 w 121"/>
                  <a:gd name="T41" fmla="*/ 79 h 94"/>
                  <a:gd name="T42" fmla="*/ 6 w 121"/>
                  <a:gd name="T43" fmla="*/ 82 h 94"/>
                  <a:gd name="T44" fmla="*/ 13 w 121"/>
                  <a:gd name="T45" fmla="*/ 86 h 94"/>
                  <a:gd name="T46" fmla="*/ 18 w 121"/>
                  <a:gd name="T47" fmla="*/ 85 h 94"/>
                  <a:gd name="T48" fmla="*/ 102 w 121"/>
                  <a:gd name="T49" fmla="*/ 85 h 94"/>
                  <a:gd name="T50" fmla="*/ 107 w 121"/>
                  <a:gd name="T51" fmla="*/ 86 h 94"/>
                  <a:gd name="T52" fmla="*/ 114 w 121"/>
                  <a:gd name="T53" fmla="*/ 82 h 94"/>
                  <a:gd name="T54" fmla="*/ 114 w 121"/>
                  <a:gd name="T55" fmla="*/ 79 h 94"/>
                  <a:gd name="T56" fmla="*/ 120 w 121"/>
                  <a:gd name="T57" fmla="*/ 70 h 94"/>
                  <a:gd name="T58" fmla="*/ 121 w 121"/>
                  <a:gd name="T59" fmla="*/ 58 h 94"/>
                  <a:gd name="T60" fmla="*/ 120 w 121"/>
                  <a:gd name="T61" fmla="*/ 57 h 94"/>
                  <a:gd name="T62" fmla="*/ 60 w 121"/>
                  <a:gd name="T63" fmla="*/ 56 h 94"/>
                  <a:gd name="T64" fmla="*/ 33 w 121"/>
                  <a:gd name="T65" fmla="*/ 38 h 94"/>
                  <a:gd name="T66" fmla="*/ 60 w 121"/>
                  <a:gd name="T67" fmla="*/ 20 h 94"/>
                  <a:gd name="T68" fmla="*/ 87 w 121"/>
                  <a:gd name="T69" fmla="*/ 38 h 94"/>
                  <a:gd name="T70" fmla="*/ 60 w 121"/>
                  <a:gd name="T71" fmla="*/ 5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1" h="94">
                    <a:moveTo>
                      <a:pt x="120" y="57"/>
                    </a:moveTo>
                    <a:cubicBezTo>
                      <a:pt x="121" y="57"/>
                      <a:pt x="121" y="57"/>
                      <a:pt x="121" y="57"/>
                    </a:cubicBezTo>
                    <a:cubicBezTo>
                      <a:pt x="121" y="57"/>
                      <a:pt x="105" y="21"/>
                      <a:pt x="94" y="16"/>
                    </a:cubicBezTo>
                    <a:cubicBezTo>
                      <a:pt x="91" y="14"/>
                      <a:pt x="85" y="14"/>
                      <a:pt x="80" y="13"/>
                    </a:cubicBezTo>
                    <a:cubicBezTo>
                      <a:pt x="80" y="9"/>
                      <a:pt x="80" y="9"/>
                      <a:pt x="80" y="9"/>
                    </a:cubicBezTo>
                    <a:cubicBezTo>
                      <a:pt x="80" y="4"/>
                      <a:pt x="77" y="0"/>
                      <a:pt x="73" y="0"/>
                    </a:cubicBezTo>
                    <a:cubicBezTo>
                      <a:pt x="69" y="0"/>
                      <a:pt x="66" y="4"/>
                      <a:pt x="66" y="9"/>
                    </a:cubicBezTo>
                    <a:cubicBezTo>
                      <a:pt x="66" y="13"/>
                      <a:pt x="66" y="13"/>
                      <a:pt x="66" y="13"/>
                    </a:cubicBezTo>
                    <a:cubicBezTo>
                      <a:pt x="65" y="13"/>
                      <a:pt x="64" y="13"/>
                      <a:pt x="64" y="14"/>
                    </a:cubicBezTo>
                    <a:cubicBezTo>
                      <a:pt x="57" y="14"/>
                      <a:pt x="57" y="14"/>
                      <a:pt x="57" y="14"/>
                    </a:cubicBezTo>
                    <a:cubicBezTo>
                      <a:pt x="56" y="13"/>
                      <a:pt x="55" y="13"/>
                      <a:pt x="54" y="13"/>
                    </a:cubicBezTo>
                    <a:cubicBezTo>
                      <a:pt x="54" y="9"/>
                      <a:pt x="54" y="9"/>
                      <a:pt x="54" y="9"/>
                    </a:cubicBezTo>
                    <a:cubicBezTo>
                      <a:pt x="54" y="4"/>
                      <a:pt x="51" y="0"/>
                      <a:pt x="47" y="0"/>
                    </a:cubicBezTo>
                    <a:cubicBezTo>
                      <a:pt x="44" y="0"/>
                      <a:pt x="41" y="4"/>
                      <a:pt x="41" y="9"/>
                    </a:cubicBezTo>
                    <a:cubicBezTo>
                      <a:pt x="41" y="13"/>
                      <a:pt x="41" y="13"/>
                      <a:pt x="41" y="13"/>
                    </a:cubicBezTo>
                    <a:cubicBezTo>
                      <a:pt x="35" y="14"/>
                      <a:pt x="30" y="14"/>
                      <a:pt x="26" y="16"/>
                    </a:cubicBezTo>
                    <a:cubicBezTo>
                      <a:pt x="15" y="21"/>
                      <a:pt x="0" y="57"/>
                      <a:pt x="0" y="57"/>
                    </a:cubicBezTo>
                    <a:cubicBezTo>
                      <a:pt x="0" y="57"/>
                      <a:pt x="0" y="57"/>
                      <a:pt x="0" y="57"/>
                    </a:cubicBezTo>
                    <a:cubicBezTo>
                      <a:pt x="0" y="57"/>
                      <a:pt x="0" y="58"/>
                      <a:pt x="0" y="58"/>
                    </a:cubicBezTo>
                    <a:cubicBezTo>
                      <a:pt x="0" y="62"/>
                      <a:pt x="0" y="66"/>
                      <a:pt x="0" y="70"/>
                    </a:cubicBezTo>
                    <a:cubicBezTo>
                      <a:pt x="1" y="73"/>
                      <a:pt x="3" y="76"/>
                      <a:pt x="6" y="79"/>
                    </a:cubicBezTo>
                    <a:cubicBezTo>
                      <a:pt x="6" y="82"/>
                      <a:pt x="6" y="82"/>
                      <a:pt x="6" y="82"/>
                    </a:cubicBezTo>
                    <a:cubicBezTo>
                      <a:pt x="6" y="84"/>
                      <a:pt x="9" y="86"/>
                      <a:pt x="13" y="86"/>
                    </a:cubicBezTo>
                    <a:cubicBezTo>
                      <a:pt x="15" y="86"/>
                      <a:pt x="17" y="86"/>
                      <a:pt x="18" y="85"/>
                    </a:cubicBezTo>
                    <a:cubicBezTo>
                      <a:pt x="46" y="94"/>
                      <a:pt x="75" y="94"/>
                      <a:pt x="102" y="85"/>
                    </a:cubicBezTo>
                    <a:cubicBezTo>
                      <a:pt x="104" y="86"/>
                      <a:pt x="105" y="86"/>
                      <a:pt x="107" y="86"/>
                    </a:cubicBezTo>
                    <a:cubicBezTo>
                      <a:pt x="111" y="86"/>
                      <a:pt x="114" y="84"/>
                      <a:pt x="114" y="82"/>
                    </a:cubicBezTo>
                    <a:cubicBezTo>
                      <a:pt x="114" y="79"/>
                      <a:pt x="114" y="79"/>
                      <a:pt x="114" y="79"/>
                    </a:cubicBezTo>
                    <a:cubicBezTo>
                      <a:pt x="117" y="76"/>
                      <a:pt x="120" y="73"/>
                      <a:pt x="120" y="70"/>
                    </a:cubicBezTo>
                    <a:cubicBezTo>
                      <a:pt x="120" y="66"/>
                      <a:pt x="120" y="62"/>
                      <a:pt x="121" y="58"/>
                    </a:cubicBezTo>
                    <a:cubicBezTo>
                      <a:pt x="121" y="58"/>
                      <a:pt x="121" y="57"/>
                      <a:pt x="120" y="57"/>
                    </a:cubicBezTo>
                    <a:close/>
                    <a:moveTo>
                      <a:pt x="60" y="56"/>
                    </a:moveTo>
                    <a:cubicBezTo>
                      <a:pt x="45" y="56"/>
                      <a:pt x="33" y="48"/>
                      <a:pt x="33" y="38"/>
                    </a:cubicBezTo>
                    <a:cubicBezTo>
                      <a:pt x="33" y="28"/>
                      <a:pt x="45" y="20"/>
                      <a:pt x="60" y="20"/>
                    </a:cubicBezTo>
                    <a:cubicBezTo>
                      <a:pt x="75" y="20"/>
                      <a:pt x="87" y="28"/>
                      <a:pt x="87" y="38"/>
                    </a:cubicBezTo>
                    <a:cubicBezTo>
                      <a:pt x="87" y="48"/>
                      <a:pt x="75" y="56"/>
                      <a:pt x="60" y="5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grpSp>
      </p:grpSp>
      <p:grpSp>
        <p:nvGrpSpPr>
          <p:cNvPr id="10" name="组合 9"/>
          <p:cNvGrpSpPr/>
          <p:nvPr/>
        </p:nvGrpSpPr>
        <p:grpSpPr>
          <a:xfrm>
            <a:off x="572543" y="1706642"/>
            <a:ext cx="2230465" cy="2072217"/>
            <a:chOff x="221082" y="1054099"/>
            <a:chExt cx="1673453" cy="1554163"/>
          </a:xfrm>
        </p:grpSpPr>
        <p:sp>
          <p:nvSpPr>
            <p:cNvPr id="8" name="矩形 7"/>
            <p:cNvSpPr/>
            <p:nvPr/>
          </p:nvSpPr>
          <p:spPr>
            <a:xfrm>
              <a:off x="221082" y="1054099"/>
              <a:ext cx="1673453" cy="1554163"/>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dirty="0">
                <a:solidFill>
                  <a:schemeClr val="tx1">
                    <a:lumMod val="75000"/>
                    <a:lumOff val="25000"/>
                  </a:schemeClr>
                </a:solidFill>
                <a:cs typeface="+mn-ea"/>
                <a:sym typeface="+mn-lt"/>
              </a:endParaRPr>
            </a:p>
          </p:txBody>
        </p:sp>
        <p:grpSp>
          <p:nvGrpSpPr>
            <p:cNvPr id="35" name="组合 34"/>
            <p:cNvGrpSpPr/>
            <p:nvPr/>
          </p:nvGrpSpPr>
          <p:grpSpPr>
            <a:xfrm>
              <a:off x="850987" y="1365604"/>
              <a:ext cx="406313" cy="716075"/>
              <a:chOff x="757238" y="1335088"/>
              <a:chExt cx="320676" cy="565151"/>
            </a:xfrm>
          </p:grpSpPr>
          <p:sp>
            <p:nvSpPr>
              <p:cNvPr id="32" name="Freeform 8"/>
              <p:cNvSpPr/>
              <p:nvPr/>
            </p:nvSpPr>
            <p:spPr bwMode="auto">
              <a:xfrm>
                <a:off x="877888" y="1552576"/>
                <a:ext cx="38100" cy="84138"/>
              </a:xfrm>
              <a:custGeom>
                <a:avLst/>
                <a:gdLst>
                  <a:gd name="T0" fmla="*/ 0 w 10"/>
                  <a:gd name="T1" fmla="*/ 5 h 22"/>
                  <a:gd name="T2" fmla="*/ 0 w 10"/>
                  <a:gd name="T3" fmla="*/ 17 h 22"/>
                  <a:gd name="T4" fmla="*/ 5 w 10"/>
                  <a:gd name="T5" fmla="*/ 22 h 22"/>
                  <a:gd name="T6" fmla="*/ 10 w 10"/>
                  <a:gd name="T7" fmla="*/ 17 h 22"/>
                  <a:gd name="T8" fmla="*/ 10 w 10"/>
                  <a:gd name="T9" fmla="*/ 5 h 22"/>
                  <a:gd name="T10" fmla="*/ 5 w 10"/>
                  <a:gd name="T11" fmla="*/ 0 h 22"/>
                  <a:gd name="T12" fmla="*/ 0 w 10"/>
                  <a:gd name="T13" fmla="*/ 5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0" y="5"/>
                    </a:moveTo>
                    <a:cubicBezTo>
                      <a:pt x="0" y="17"/>
                      <a:pt x="0" y="17"/>
                      <a:pt x="0" y="17"/>
                    </a:cubicBezTo>
                    <a:cubicBezTo>
                      <a:pt x="0" y="20"/>
                      <a:pt x="2" y="22"/>
                      <a:pt x="5" y="22"/>
                    </a:cubicBezTo>
                    <a:cubicBezTo>
                      <a:pt x="8" y="22"/>
                      <a:pt x="10" y="20"/>
                      <a:pt x="10" y="17"/>
                    </a:cubicBezTo>
                    <a:cubicBezTo>
                      <a:pt x="10" y="5"/>
                      <a:pt x="10" y="5"/>
                      <a:pt x="10" y="5"/>
                    </a:cubicBezTo>
                    <a:cubicBezTo>
                      <a:pt x="10" y="2"/>
                      <a:pt x="8" y="0"/>
                      <a:pt x="5" y="0"/>
                    </a:cubicBezTo>
                    <a:cubicBezTo>
                      <a:pt x="2" y="0"/>
                      <a:pt x="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sp>
            <p:nvSpPr>
              <p:cNvPr id="33" name="Freeform 9"/>
              <p:cNvSpPr/>
              <p:nvPr/>
            </p:nvSpPr>
            <p:spPr bwMode="auto">
              <a:xfrm>
                <a:off x="885826" y="1335088"/>
                <a:ext cx="192088" cy="92075"/>
              </a:xfrm>
              <a:custGeom>
                <a:avLst/>
                <a:gdLst>
                  <a:gd name="T0" fmla="*/ 47 w 51"/>
                  <a:gd name="T1" fmla="*/ 1 h 24"/>
                  <a:gd name="T2" fmla="*/ 44 w 51"/>
                  <a:gd name="T3" fmla="*/ 1 h 24"/>
                  <a:gd name="T4" fmla="*/ 44 w 51"/>
                  <a:gd name="T5" fmla="*/ 4 h 24"/>
                  <a:gd name="T6" fmla="*/ 46 w 51"/>
                  <a:gd name="T7" fmla="*/ 13 h 24"/>
                  <a:gd name="T8" fmla="*/ 37 w 51"/>
                  <a:gd name="T9" fmla="*/ 19 h 24"/>
                  <a:gd name="T10" fmla="*/ 23 w 51"/>
                  <a:gd name="T11" fmla="*/ 10 h 24"/>
                  <a:gd name="T12" fmla="*/ 10 w 51"/>
                  <a:gd name="T13" fmla="*/ 2 h 24"/>
                  <a:gd name="T14" fmla="*/ 4 w 51"/>
                  <a:gd name="T15" fmla="*/ 5 h 24"/>
                  <a:gd name="T16" fmla="*/ 2 w 51"/>
                  <a:gd name="T17" fmla="*/ 10 h 24"/>
                  <a:gd name="T18" fmla="*/ 0 w 51"/>
                  <a:gd name="T19" fmla="*/ 12 h 24"/>
                  <a:gd name="T20" fmla="*/ 0 w 51"/>
                  <a:gd name="T21" fmla="*/ 22 h 24"/>
                  <a:gd name="T22" fmla="*/ 2 w 51"/>
                  <a:gd name="T23" fmla="*/ 24 h 24"/>
                  <a:gd name="T24" fmla="*/ 4 w 51"/>
                  <a:gd name="T25" fmla="*/ 24 h 24"/>
                  <a:gd name="T26" fmla="*/ 6 w 51"/>
                  <a:gd name="T27" fmla="*/ 22 h 24"/>
                  <a:gd name="T28" fmla="*/ 6 w 51"/>
                  <a:gd name="T29" fmla="*/ 12 h 24"/>
                  <a:gd name="T30" fmla="*/ 5 w 51"/>
                  <a:gd name="T31" fmla="*/ 10 h 24"/>
                  <a:gd name="T32" fmla="*/ 7 w 51"/>
                  <a:gd name="T33" fmla="*/ 7 h 24"/>
                  <a:gd name="T34" fmla="*/ 10 w 51"/>
                  <a:gd name="T35" fmla="*/ 6 h 24"/>
                  <a:gd name="T36" fmla="*/ 20 w 51"/>
                  <a:gd name="T37" fmla="*/ 13 h 24"/>
                  <a:gd name="T38" fmla="*/ 37 w 51"/>
                  <a:gd name="T39" fmla="*/ 23 h 24"/>
                  <a:gd name="T40" fmla="*/ 49 w 51"/>
                  <a:gd name="T41" fmla="*/ 14 h 24"/>
                  <a:gd name="T42" fmla="*/ 47 w 51"/>
                  <a:gd name="T43"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24">
                    <a:moveTo>
                      <a:pt x="47" y="1"/>
                    </a:moveTo>
                    <a:cubicBezTo>
                      <a:pt x="46" y="1"/>
                      <a:pt x="45" y="0"/>
                      <a:pt x="44" y="1"/>
                    </a:cubicBezTo>
                    <a:cubicBezTo>
                      <a:pt x="43" y="2"/>
                      <a:pt x="43" y="3"/>
                      <a:pt x="44" y="4"/>
                    </a:cubicBezTo>
                    <a:cubicBezTo>
                      <a:pt x="46" y="6"/>
                      <a:pt x="47" y="10"/>
                      <a:pt x="46" y="13"/>
                    </a:cubicBezTo>
                    <a:cubicBezTo>
                      <a:pt x="44" y="17"/>
                      <a:pt x="41" y="19"/>
                      <a:pt x="37" y="19"/>
                    </a:cubicBezTo>
                    <a:cubicBezTo>
                      <a:pt x="32" y="20"/>
                      <a:pt x="27" y="15"/>
                      <a:pt x="23" y="10"/>
                    </a:cubicBezTo>
                    <a:cubicBezTo>
                      <a:pt x="19" y="6"/>
                      <a:pt x="15" y="2"/>
                      <a:pt x="10" y="2"/>
                    </a:cubicBezTo>
                    <a:cubicBezTo>
                      <a:pt x="8" y="2"/>
                      <a:pt x="6" y="3"/>
                      <a:pt x="4" y="5"/>
                    </a:cubicBezTo>
                    <a:cubicBezTo>
                      <a:pt x="3" y="6"/>
                      <a:pt x="2" y="8"/>
                      <a:pt x="2" y="10"/>
                    </a:cubicBezTo>
                    <a:cubicBezTo>
                      <a:pt x="1" y="11"/>
                      <a:pt x="0" y="11"/>
                      <a:pt x="0" y="12"/>
                    </a:cubicBezTo>
                    <a:cubicBezTo>
                      <a:pt x="0" y="22"/>
                      <a:pt x="0" y="22"/>
                      <a:pt x="0" y="22"/>
                    </a:cubicBezTo>
                    <a:cubicBezTo>
                      <a:pt x="0" y="23"/>
                      <a:pt x="1" y="24"/>
                      <a:pt x="2" y="24"/>
                    </a:cubicBezTo>
                    <a:cubicBezTo>
                      <a:pt x="4" y="24"/>
                      <a:pt x="4" y="24"/>
                      <a:pt x="4" y="24"/>
                    </a:cubicBezTo>
                    <a:cubicBezTo>
                      <a:pt x="5" y="24"/>
                      <a:pt x="6" y="23"/>
                      <a:pt x="6" y="22"/>
                    </a:cubicBezTo>
                    <a:cubicBezTo>
                      <a:pt x="6" y="12"/>
                      <a:pt x="6" y="12"/>
                      <a:pt x="6" y="12"/>
                    </a:cubicBezTo>
                    <a:cubicBezTo>
                      <a:pt x="6" y="11"/>
                      <a:pt x="6" y="11"/>
                      <a:pt x="5" y="10"/>
                    </a:cubicBezTo>
                    <a:cubicBezTo>
                      <a:pt x="5" y="9"/>
                      <a:pt x="6" y="8"/>
                      <a:pt x="7" y="7"/>
                    </a:cubicBezTo>
                    <a:cubicBezTo>
                      <a:pt x="8" y="6"/>
                      <a:pt x="9" y="6"/>
                      <a:pt x="10" y="6"/>
                    </a:cubicBezTo>
                    <a:cubicBezTo>
                      <a:pt x="13" y="6"/>
                      <a:pt x="17" y="9"/>
                      <a:pt x="20" y="13"/>
                    </a:cubicBezTo>
                    <a:cubicBezTo>
                      <a:pt x="25" y="18"/>
                      <a:pt x="31" y="24"/>
                      <a:pt x="37" y="23"/>
                    </a:cubicBezTo>
                    <a:cubicBezTo>
                      <a:pt x="43" y="22"/>
                      <a:pt x="47" y="19"/>
                      <a:pt x="49" y="14"/>
                    </a:cubicBezTo>
                    <a:cubicBezTo>
                      <a:pt x="51" y="10"/>
                      <a:pt x="50" y="5"/>
                      <a:pt x="47"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sp>
            <p:nvSpPr>
              <p:cNvPr id="34" name="Freeform 10"/>
              <p:cNvSpPr>
                <a:spLocks noEditPoints="1"/>
              </p:cNvSpPr>
              <p:nvPr/>
            </p:nvSpPr>
            <p:spPr bwMode="auto">
              <a:xfrm>
                <a:off x="757238" y="1438276"/>
                <a:ext cx="279400" cy="461963"/>
              </a:xfrm>
              <a:custGeom>
                <a:avLst/>
                <a:gdLst>
                  <a:gd name="T0" fmla="*/ 40 w 74"/>
                  <a:gd name="T1" fmla="*/ 0 h 121"/>
                  <a:gd name="T2" fmla="*/ 40 w 74"/>
                  <a:gd name="T3" fmla="*/ 26 h 121"/>
                  <a:gd name="T4" fmla="*/ 47 w 74"/>
                  <a:gd name="T5" fmla="*/ 35 h 121"/>
                  <a:gd name="T6" fmla="*/ 47 w 74"/>
                  <a:gd name="T7" fmla="*/ 36 h 121"/>
                  <a:gd name="T8" fmla="*/ 66 w 74"/>
                  <a:gd name="T9" fmla="*/ 41 h 121"/>
                  <a:gd name="T10" fmla="*/ 68 w 74"/>
                  <a:gd name="T11" fmla="*/ 43 h 121"/>
                  <a:gd name="T12" fmla="*/ 68 w 74"/>
                  <a:gd name="T13" fmla="*/ 45 h 121"/>
                  <a:gd name="T14" fmla="*/ 64 w 74"/>
                  <a:gd name="T15" fmla="*/ 47 h 121"/>
                  <a:gd name="T16" fmla="*/ 47 w 74"/>
                  <a:gd name="T17" fmla="*/ 42 h 121"/>
                  <a:gd name="T18" fmla="*/ 47 w 74"/>
                  <a:gd name="T19" fmla="*/ 47 h 121"/>
                  <a:gd name="T20" fmla="*/ 37 w 74"/>
                  <a:gd name="T21" fmla="*/ 56 h 121"/>
                  <a:gd name="T22" fmla="*/ 28 w 74"/>
                  <a:gd name="T23" fmla="*/ 47 h 121"/>
                  <a:gd name="T24" fmla="*/ 28 w 74"/>
                  <a:gd name="T25" fmla="*/ 42 h 121"/>
                  <a:gd name="T26" fmla="*/ 10 w 74"/>
                  <a:gd name="T27" fmla="*/ 47 h 121"/>
                  <a:gd name="T28" fmla="*/ 6 w 74"/>
                  <a:gd name="T29" fmla="*/ 45 h 121"/>
                  <a:gd name="T30" fmla="*/ 6 w 74"/>
                  <a:gd name="T31" fmla="*/ 43 h 121"/>
                  <a:gd name="T32" fmla="*/ 8 w 74"/>
                  <a:gd name="T33" fmla="*/ 41 h 121"/>
                  <a:gd name="T34" fmla="*/ 28 w 74"/>
                  <a:gd name="T35" fmla="*/ 36 h 121"/>
                  <a:gd name="T36" fmla="*/ 28 w 74"/>
                  <a:gd name="T37" fmla="*/ 35 h 121"/>
                  <a:gd name="T38" fmla="*/ 34 w 74"/>
                  <a:gd name="T39" fmla="*/ 26 h 121"/>
                  <a:gd name="T40" fmla="*/ 34 w 74"/>
                  <a:gd name="T41" fmla="*/ 0 h 121"/>
                  <a:gd name="T42" fmla="*/ 0 w 74"/>
                  <a:gd name="T43" fmla="*/ 37 h 121"/>
                  <a:gd name="T44" fmla="*/ 0 w 74"/>
                  <a:gd name="T45" fmla="*/ 84 h 121"/>
                  <a:gd name="T46" fmla="*/ 37 w 74"/>
                  <a:gd name="T47" fmla="*/ 121 h 121"/>
                  <a:gd name="T48" fmla="*/ 74 w 74"/>
                  <a:gd name="T49" fmla="*/ 84 h 121"/>
                  <a:gd name="T50" fmla="*/ 74 w 74"/>
                  <a:gd name="T51" fmla="*/ 37 h 121"/>
                  <a:gd name="T52" fmla="*/ 40 w 74"/>
                  <a:gd name="T53" fmla="*/ 0 h 121"/>
                  <a:gd name="T54" fmla="*/ 39 w 74"/>
                  <a:gd name="T55" fmla="*/ 114 h 121"/>
                  <a:gd name="T56" fmla="*/ 6 w 74"/>
                  <a:gd name="T57" fmla="*/ 81 h 121"/>
                  <a:gd name="T58" fmla="*/ 6 w 74"/>
                  <a:gd name="T59" fmla="*/ 81 h 121"/>
                  <a:gd name="T60" fmla="*/ 43 w 74"/>
                  <a:gd name="T61" fmla="*/ 111 h 121"/>
                  <a:gd name="T62" fmla="*/ 59 w 74"/>
                  <a:gd name="T63" fmla="*/ 106 h 121"/>
                  <a:gd name="T64" fmla="*/ 39 w 74"/>
                  <a:gd name="T65" fmla="*/ 11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 h="121">
                    <a:moveTo>
                      <a:pt x="40" y="0"/>
                    </a:moveTo>
                    <a:cubicBezTo>
                      <a:pt x="40" y="26"/>
                      <a:pt x="40" y="26"/>
                      <a:pt x="40" y="26"/>
                    </a:cubicBezTo>
                    <a:cubicBezTo>
                      <a:pt x="44" y="27"/>
                      <a:pt x="47" y="30"/>
                      <a:pt x="47" y="35"/>
                    </a:cubicBezTo>
                    <a:cubicBezTo>
                      <a:pt x="47" y="36"/>
                      <a:pt x="47" y="36"/>
                      <a:pt x="47" y="36"/>
                    </a:cubicBezTo>
                    <a:cubicBezTo>
                      <a:pt x="53" y="37"/>
                      <a:pt x="60" y="39"/>
                      <a:pt x="66" y="41"/>
                    </a:cubicBezTo>
                    <a:cubicBezTo>
                      <a:pt x="67" y="41"/>
                      <a:pt x="68" y="42"/>
                      <a:pt x="68" y="43"/>
                    </a:cubicBezTo>
                    <a:cubicBezTo>
                      <a:pt x="69" y="43"/>
                      <a:pt x="69" y="44"/>
                      <a:pt x="68" y="45"/>
                    </a:cubicBezTo>
                    <a:cubicBezTo>
                      <a:pt x="68" y="47"/>
                      <a:pt x="66" y="47"/>
                      <a:pt x="64" y="47"/>
                    </a:cubicBezTo>
                    <a:cubicBezTo>
                      <a:pt x="59" y="45"/>
                      <a:pt x="53" y="43"/>
                      <a:pt x="47" y="42"/>
                    </a:cubicBezTo>
                    <a:cubicBezTo>
                      <a:pt x="47" y="47"/>
                      <a:pt x="47" y="47"/>
                      <a:pt x="47" y="47"/>
                    </a:cubicBezTo>
                    <a:cubicBezTo>
                      <a:pt x="47" y="52"/>
                      <a:pt x="42" y="56"/>
                      <a:pt x="37" y="56"/>
                    </a:cubicBezTo>
                    <a:cubicBezTo>
                      <a:pt x="32" y="56"/>
                      <a:pt x="28" y="52"/>
                      <a:pt x="28" y="47"/>
                    </a:cubicBezTo>
                    <a:cubicBezTo>
                      <a:pt x="28" y="42"/>
                      <a:pt x="28" y="42"/>
                      <a:pt x="28" y="42"/>
                    </a:cubicBezTo>
                    <a:cubicBezTo>
                      <a:pt x="21" y="43"/>
                      <a:pt x="15" y="45"/>
                      <a:pt x="10" y="47"/>
                    </a:cubicBezTo>
                    <a:cubicBezTo>
                      <a:pt x="8" y="47"/>
                      <a:pt x="6" y="47"/>
                      <a:pt x="6" y="45"/>
                    </a:cubicBezTo>
                    <a:cubicBezTo>
                      <a:pt x="5" y="44"/>
                      <a:pt x="6" y="43"/>
                      <a:pt x="6" y="43"/>
                    </a:cubicBezTo>
                    <a:cubicBezTo>
                      <a:pt x="6" y="42"/>
                      <a:pt x="7" y="41"/>
                      <a:pt x="8" y="41"/>
                    </a:cubicBezTo>
                    <a:cubicBezTo>
                      <a:pt x="14" y="39"/>
                      <a:pt x="21" y="37"/>
                      <a:pt x="28" y="36"/>
                    </a:cubicBezTo>
                    <a:cubicBezTo>
                      <a:pt x="28" y="35"/>
                      <a:pt x="28" y="35"/>
                      <a:pt x="28" y="35"/>
                    </a:cubicBezTo>
                    <a:cubicBezTo>
                      <a:pt x="28" y="30"/>
                      <a:pt x="30" y="27"/>
                      <a:pt x="34" y="26"/>
                    </a:cubicBezTo>
                    <a:cubicBezTo>
                      <a:pt x="34" y="0"/>
                      <a:pt x="34" y="0"/>
                      <a:pt x="34" y="0"/>
                    </a:cubicBezTo>
                    <a:cubicBezTo>
                      <a:pt x="15" y="2"/>
                      <a:pt x="0" y="18"/>
                      <a:pt x="0" y="37"/>
                    </a:cubicBezTo>
                    <a:cubicBezTo>
                      <a:pt x="0" y="84"/>
                      <a:pt x="0" y="84"/>
                      <a:pt x="0" y="84"/>
                    </a:cubicBezTo>
                    <a:cubicBezTo>
                      <a:pt x="0" y="105"/>
                      <a:pt x="17" y="121"/>
                      <a:pt x="37" y="121"/>
                    </a:cubicBezTo>
                    <a:cubicBezTo>
                      <a:pt x="57" y="121"/>
                      <a:pt x="74" y="105"/>
                      <a:pt x="74" y="84"/>
                    </a:cubicBezTo>
                    <a:cubicBezTo>
                      <a:pt x="74" y="37"/>
                      <a:pt x="74" y="37"/>
                      <a:pt x="74" y="37"/>
                    </a:cubicBezTo>
                    <a:cubicBezTo>
                      <a:pt x="74" y="18"/>
                      <a:pt x="59" y="2"/>
                      <a:pt x="40" y="0"/>
                    </a:cubicBezTo>
                    <a:close/>
                    <a:moveTo>
                      <a:pt x="39" y="114"/>
                    </a:moveTo>
                    <a:cubicBezTo>
                      <a:pt x="20" y="114"/>
                      <a:pt x="6" y="99"/>
                      <a:pt x="6" y="81"/>
                    </a:cubicBezTo>
                    <a:cubicBezTo>
                      <a:pt x="6" y="81"/>
                      <a:pt x="6" y="81"/>
                      <a:pt x="6" y="81"/>
                    </a:cubicBezTo>
                    <a:cubicBezTo>
                      <a:pt x="9" y="99"/>
                      <a:pt x="25" y="112"/>
                      <a:pt x="43" y="111"/>
                    </a:cubicBezTo>
                    <a:cubicBezTo>
                      <a:pt x="49" y="111"/>
                      <a:pt x="55" y="109"/>
                      <a:pt x="59" y="106"/>
                    </a:cubicBezTo>
                    <a:cubicBezTo>
                      <a:pt x="54" y="111"/>
                      <a:pt x="47" y="114"/>
                      <a:pt x="39" y="11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grpSp>
      </p:grpSp>
      <p:grpSp>
        <p:nvGrpSpPr>
          <p:cNvPr id="19" name="组合 18"/>
          <p:cNvGrpSpPr/>
          <p:nvPr/>
        </p:nvGrpSpPr>
        <p:grpSpPr>
          <a:xfrm>
            <a:off x="7083827" y="3974498"/>
            <a:ext cx="2230465" cy="2072217"/>
            <a:chOff x="5411106" y="3013528"/>
            <a:chExt cx="1673453" cy="1554163"/>
          </a:xfrm>
        </p:grpSpPr>
        <p:sp>
          <p:nvSpPr>
            <p:cNvPr id="14" name="矩形 13"/>
            <p:cNvSpPr/>
            <p:nvPr/>
          </p:nvSpPr>
          <p:spPr>
            <a:xfrm>
              <a:off x="5411106" y="3013528"/>
              <a:ext cx="1673453" cy="1554163"/>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grpSp>
          <p:nvGrpSpPr>
            <p:cNvPr id="51" name="组合 50"/>
            <p:cNvGrpSpPr/>
            <p:nvPr/>
          </p:nvGrpSpPr>
          <p:grpSpPr>
            <a:xfrm>
              <a:off x="5905961" y="3452044"/>
              <a:ext cx="803811" cy="530736"/>
              <a:chOff x="5842000" y="3514726"/>
              <a:chExt cx="579438" cy="382588"/>
            </a:xfrm>
          </p:grpSpPr>
          <p:sp>
            <p:nvSpPr>
              <p:cNvPr id="41" name="Freeform 14"/>
              <p:cNvSpPr/>
              <p:nvPr/>
            </p:nvSpPr>
            <p:spPr bwMode="auto">
              <a:xfrm>
                <a:off x="5929313" y="3514726"/>
                <a:ext cx="492125" cy="301625"/>
              </a:xfrm>
              <a:custGeom>
                <a:avLst/>
                <a:gdLst>
                  <a:gd name="T0" fmla="*/ 127 w 131"/>
                  <a:gd name="T1" fmla="*/ 0 h 79"/>
                  <a:gd name="T2" fmla="*/ 3 w 131"/>
                  <a:gd name="T3" fmla="*/ 0 h 79"/>
                  <a:gd name="T4" fmla="*/ 0 w 131"/>
                  <a:gd name="T5" fmla="*/ 4 h 79"/>
                  <a:gd name="T6" fmla="*/ 3 w 131"/>
                  <a:gd name="T7" fmla="*/ 7 h 79"/>
                  <a:gd name="T8" fmla="*/ 124 w 131"/>
                  <a:gd name="T9" fmla="*/ 7 h 79"/>
                  <a:gd name="T10" fmla="*/ 124 w 131"/>
                  <a:gd name="T11" fmla="*/ 75 h 79"/>
                  <a:gd name="T12" fmla="*/ 127 w 131"/>
                  <a:gd name="T13" fmla="*/ 79 h 79"/>
                  <a:gd name="T14" fmla="*/ 131 w 131"/>
                  <a:gd name="T15" fmla="*/ 75 h 79"/>
                  <a:gd name="T16" fmla="*/ 131 w 131"/>
                  <a:gd name="T17" fmla="*/ 4 h 79"/>
                  <a:gd name="T18" fmla="*/ 127 w 131"/>
                  <a:gd name="T1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79">
                    <a:moveTo>
                      <a:pt x="127" y="0"/>
                    </a:moveTo>
                    <a:cubicBezTo>
                      <a:pt x="3" y="0"/>
                      <a:pt x="3" y="0"/>
                      <a:pt x="3" y="0"/>
                    </a:cubicBezTo>
                    <a:cubicBezTo>
                      <a:pt x="1" y="0"/>
                      <a:pt x="0" y="2"/>
                      <a:pt x="0" y="4"/>
                    </a:cubicBezTo>
                    <a:cubicBezTo>
                      <a:pt x="0" y="6"/>
                      <a:pt x="1" y="7"/>
                      <a:pt x="3" y="7"/>
                    </a:cubicBezTo>
                    <a:cubicBezTo>
                      <a:pt x="124" y="7"/>
                      <a:pt x="124" y="7"/>
                      <a:pt x="124" y="7"/>
                    </a:cubicBezTo>
                    <a:cubicBezTo>
                      <a:pt x="124" y="75"/>
                      <a:pt x="124" y="75"/>
                      <a:pt x="124" y="75"/>
                    </a:cubicBezTo>
                    <a:cubicBezTo>
                      <a:pt x="124" y="77"/>
                      <a:pt x="125" y="79"/>
                      <a:pt x="127" y="79"/>
                    </a:cubicBezTo>
                    <a:cubicBezTo>
                      <a:pt x="129" y="79"/>
                      <a:pt x="131" y="77"/>
                      <a:pt x="131" y="75"/>
                    </a:cubicBezTo>
                    <a:cubicBezTo>
                      <a:pt x="131" y="4"/>
                      <a:pt x="131" y="4"/>
                      <a:pt x="131" y="4"/>
                    </a:cubicBezTo>
                    <a:cubicBezTo>
                      <a:pt x="131" y="2"/>
                      <a:pt x="129" y="0"/>
                      <a:pt x="127"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sp>
            <p:nvSpPr>
              <p:cNvPr id="42" name="Freeform 15"/>
              <p:cNvSpPr/>
              <p:nvPr/>
            </p:nvSpPr>
            <p:spPr bwMode="auto">
              <a:xfrm>
                <a:off x="5891213" y="3552826"/>
                <a:ext cx="493713" cy="298450"/>
              </a:xfrm>
              <a:custGeom>
                <a:avLst/>
                <a:gdLst>
                  <a:gd name="T0" fmla="*/ 127 w 131"/>
                  <a:gd name="T1" fmla="*/ 0 h 78"/>
                  <a:gd name="T2" fmla="*/ 3 w 131"/>
                  <a:gd name="T3" fmla="*/ 0 h 78"/>
                  <a:gd name="T4" fmla="*/ 0 w 131"/>
                  <a:gd name="T5" fmla="*/ 3 h 78"/>
                  <a:gd name="T6" fmla="*/ 3 w 131"/>
                  <a:gd name="T7" fmla="*/ 7 h 78"/>
                  <a:gd name="T8" fmla="*/ 123 w 131"/>
                  <a:gd name="T9" fmla="*/ 7 h 78"/>
                  <a:gd name="T10" fmla="*/ 123 w 131"/>
                  <a:gd name="T11" fmla="*/ 75 h 78"/>
                  <a:gd name="T12" fmla="*/ 127 w 131"/>
                  <a:gd name="T13" fmla="*/ 78 h 78"/>
                  <a:gd name="T14" fmla="*/ 131 w 131"/>
                  <a:gd name="T15" fmla="*/ 75 h 78"/>
                  <a:gd name="T16" fmla="*/ 131 w 131"/>
                  <a:gd name="T17" fmla="*/ 3 h 78"/>
                  <a:gd name="T18" fmla="*/ 127 w 131"/>
                  <a:gd name="T19"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78">
                    <a:moveTo>
                      <a:pt x="127" y="0"/>
                    </a:moveTo>
                    <a:cubicBezTo>
                      <a:pt x="3" y="0"/>
                      <a:pt x="3" y="0"/>
                      <a:pt x="3" y="0"/>
                    </a:cubicBezTo>
                    <a:cubicBezTo>
                      <a:pt x="1" y="0"/>
                      <a:pt x="0" y="1"/>
                      <a:pt x="0" y="3"/>
                    </a:cubicBezTo>
                    <a:cubicBezTo>
                      <a:pt x="0" y="5"/>
                      <a:pt x="1" y="7"/>
                      <a:pt x="3" y="7"/>
                    </a:cubicBezTo>
                    <a:cubicBezTo>
                      <a:pt x="123" y="7"/>
                      <a:pt x="123" y="7"/>
                      <a:pt x="123" y="7"/>
                    </a:cubicBezTo>
                    <a:cubicBezTo>
                      <a:pt x="123" y="75"/>
                      <a:pt x="123" y="75"/>
                      <a:pt x="123" y="75"/>
                    </a:cubicBezTo>
                    <a:cubicBezTo>
                      <a:pt x="123" y="77"/>
                      <a:pt x="125" y="78"/>
                      <a:pt x="127" y="78"/>
                    </a:cubicBezTo>
                    <a:cubicBezTo>
                      <a:pt x="129" y="78"/>
                      <a:pt x="131" y="77"/>
                      <a:pt x="131" y="75"/>
                    </a:cubicBezTo>
                    <a:cubicBezTo>
                      <a:pt x="131" y="3"/>
                      <a:pt x="131" y="3"/>
                      <a:pt x="131" y="3"/>
                    </a:cubicBezTo>
                    <a:cubicBezTo>
                      <a:pt x="131" y="1"/>
                      <a:pt x="129" y="0"/>
                      <a:pt x="127"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sp>
            <p:nvSpPr>
              <p:cNvPr id="43" name="Freeform 16"/>
              <p:cNvSpPr>
                <a:spLocks noEditPoints="1"/>
              </p:cNvSpPr>
              <p:nvPr/>
            </p:nvSpPr>
            <p:spPr bwMode="auto">
              <a:xfrm>
                <a:off x="5842000" y="3587751"/>
                <a:ext cx="504825" cy="309563"/>
              </a:xfrm>
              <a:custGeom>
                <a:avLst/>
                <a:gdLst>
                  <a:gd name="T0" fmla="*/ 129 w 134"/>
                  <a:gd name="T1" fmla="*/ 0 h 81"/>
                  <a:gd name="T2" fmla="*/ 5 w 134"/>
                  <a:gd name="T3" fmla="*/ 0 h 81"/>
                  <a:gd name="T4" fmla="*/ 0 w 134"/>
                  <a:gd name="T5" fmla="*/ 5 h 81"/>
                  <a:gd name="T6" fmla="*/ 0 w 134"/>
                  <a:gd name="T7" fmla="*/ 76 h 81"/>
                  <a:gd name="T8" fmla="*/ 5 w 134"/>
                  <a:gd name="T9" fmla="*/ 81 h 81"/>
                  <a:gd name="T10" fmla="*/ 129 w 134"/>
                  <a:gd name="T11" fmla="*/ 81 h 81"/>
                  <a:gd name="T12" fmla="*/ 134 w 134"/>
                  <a:gd name="T13" fmla="*/ 76 h 81"/>
                  <a:gd name="T14" fmla="*/ 134 w 134"/>
                  <a:gd name="T15" fmla="*/ 5 h 81"/>
                  <a:gd name="T16" fmla="*/ 129 w 134"/>
                  <a:gd name="T17" fmla="*/ 0 h 81"/>
                  <a:gd name="T18" fmla="*/ 124 w 134"/>
                  <a:gd name="T19" fmla="*/ 72 h 81"/>
                  <a:gd name="T20" fmla="*/ 10 w 134"/>
                  <a:gd name="T21" fmla="*/ 72 h 81"/>
                  <a:gd name="T22" fmla="*/ 10 w 134"/>
                  <a:gd name="T23" fmla="*/ 10 h 81"/>
                  <a:gd name="T24" fmla="*/ 124 w 134"/>
                  <a:gd name="T25" fmla="*/ 10 h 81"/>
                  <a:gd name="T26" fmla="*/ 124 w 134"/>
                  <a:gd name="T27"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81">
                    <a:moveTo>
                      <a:pt x="129" y="0"/>
                    </a:moveTo>
                    <a:cubicBezTo>
                      <a:pt x="5" y="0"/>
                      <a:pt x="5" y="0"/>
                      <a:pt x="5" y="0"/>
                    </a:cubicBezTo>
                    <a:cubicBezTo>
                      <a:pt x="2" y="0"/>
                      <a:pt x="0" y="2"/>
                      <a:pt x="0" y="5"/>
                    </a:cubicBezTo>
                    <a:cubicBezTo>
                      <a:pt x="0" y="76"/>
                      <a:pt x="0" y="76"/>
                      <a:pt x="0" y="76"/>
                    </a:cubicBezTo>
                    <a:cubicBezTo>
                      <a:pt x="0" y="79"/>
                      <a:pt x="2" y="81"/>
                      <a:pt x="5" y="81"/>
                    </a:cubicBezTo>
                    <a:cubicBezTo>
                      <a:pt x="129" y="81"/>
                      <a:pt x="129" y="81"/>
                      <a:pt x="129" y="81"/>
                    </a:cubicBezTo>
                    <a:cubicBezTo>
                      <a:pt x="131" y="81"/>
                      <a:pt x="134" y="79"/>
                      <a:pt x="134" y="76"/>
                    </a:cubicBezTo>
                    <a:cubicBezTo>
                      <a:pt x="134" y="5"/>
                      <a:pt x="134" y="5"/>
                      <a:pt x="134" y="5"/>
                    </a:cubicBezTo>
                    <a:cubicBezTo>
                      <a:pt x="134" y="2"/>
                      <a:pt x="131" y="0"/>
                      <a:pt x="129" y="0"/>
                    </a:cubicBezTo>
                    <a:close/>
                    <a:moveTo>
                      <a:pt x="124" y="72"/>
                    </a:moveTo>
                    <a:cubicBezTo>
                      <a:pt x="10" y="72"/>
                      <a:pt x="10" y="72"/>
                      <a:pt x="10" y="72"/>
                    </a:cubicBezTo>
                    <a:cubicBezTo>
                      <a:pt x="10" y="10"/>
                      <a:pt x="10" y="10"/>
                      <a:pt x="10" y="10"/>
                    </a:cubicBezTo>
                    <a:cubicBezTo>
                      <a:pt x="124" y="10"/>
                      <a:pt x="124" y="10"/>
                      <a:pt x="124" y="10"/>
                    </a:cubicBezTo>
                    <a:lnTo>
                      <a:pt x="124"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sp>
            <p:nvSpPr>
              <p:cNvPr id="44" name="Freeform 17"/>
              <p:cNvSpPr/>
              <p:nvPr/>
            </p:nvSpPr>
            <p:spPr bwMode="auto">
              <a:xfrm>
                <a:off x="6061075" y="3683001"/>
                <a:ext cx="66675" cy="122238"/>
              </a:xfrm>
              <a:custGeom>
                <a:avLst/>
                <a:gdLst>
                  <a:gd name="T0" fmla="*/ 8 w 18"/>
                  <a:gd name="T1" fmla="*/ 23 h 32"/>
                  <a:gd name="T2" fmla="*/ 1 w 18"/>
                  <a:gd name="T3" fmla="*/ 22 h 32"/>
                  <a:gd name="T4" fmla="*/ 0 w 18"/>
                  <a:gd name="T5" fmla="*/ 26 h 32"/>
                  <a:gd name="T6" fmla="*/ 7 w 18"/>
                  <a:gd name="T7" fmla="*/ 28 h 32"/>
                  <a:gd name="T8" fmla="*/ 7 w 18"/>
                  <a:gd name="T9" fmla="*/ 32 h 32"/>
                  <a:gd name="T10" fmla="*/ 11 w 18"/>
                  <a:gd name="T11" fmla="*/ 32 h 32"/>
                  <a:gd name="T12" fmla="*/ 11 w 18"/>
                  <a:gd name="T13" fmla="*/ 28 h 32"/>
                  <a:gd name="T14" fmla="*/ 18 w 18"/>
                  <a:gd name="T15" fmla="*/ 20 h 32"/>
                  <a:gd name="T16" fmla="*/ 11 w 18"/>
                  <a:gd name="T17" fmla="*/ 13 h 32"/>
                  <a:gd name="T18" fmla="*/ 6 w 18"/>
                  <a:gd name="T19" fmla="*/ 10 h 32"/>
                  <a:gd name="T20" fmla="*/ 10 w 18"/>
                  <a:gd name="T21" fmla="*/ 8 h 32"/>
                  <a:gd name="T22" fmla="*/ 15 w 18"/>
                  <a:gd name="T23" fmla="*/ 9 h 32"/>
                  <a:gd name="T24" fmla="*/ 17 w 18"/>
                  <a:gd name="T25" fmla="*/ 5 h 32"/>
                  <a:gd name="T26" fmla="*/ 11 w 18"/>
                  <a:gd name="T27" fmla="*/ 3 h 32"/>
                  <a:gd name="T28" fmla="*/ 11 w 18"/>
                  <a:gd name="T29" fmla="*/ 0 h 32"/>
                  <a:gd name="T30" fmla="*/ 7 w 18"/>
                  <a:gd name="T31" fmla="*/ 0 h 32"/>
                  <a:gd name="T32" fmla="*/ 7 w 18"/>
                  <a:gd name="T33" fmla="*/ 4 h 32"/>
                  <a:gd name="T34" fmla="*/ 0 w 18"/>
                  <a:gd name="T35" fmla="*/ 10 h 32"/>
                  <a:gd name="T36" fmla="*/ 7 w 18"/>
                  <a:gd name="T37" fmla="*/ 18 h 32"/>
                  <a:gd name="T38" fmla="*/ 12 w 18"/>
                  <a:gd name="T39" fmla="*/ 21 h 32"/>
                  <a:gd name="T40" fmla="*/ 8 w 18"/>
                  <a:gd name="T41" fmla="*/ 2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32">
                    <a:moveTo>
                      <a:pt x="8" y="23"/>
                    </a:moveTo>
                    <a:cubicBezTo>
                      <a:pt x="5" y="23"/>
                      <a:pt x="3" y="23"/>
                      <a:pt x="1" y="22"/>
                    </a:cubicBezTo>
                    <a:cubicBezTo>
                      <a:pt x="0" y="26"/>
                      <a:pt x="0" y="26"/>
                      <a:pt x="0" y="26"/>
                    </a:cubicBezTo>
                    <a:cubicBezTo>
                      <a:pt x="2" y="27"/>
                      <a:pt x="4" y="28"/>
                      <a:pt x="7" y="28"/>
                    </a:cubicBezTo>
                    <a:cubicBezTo>
                      <a:pt x="7" y="32"/>
                      <a:pt x="7" y="32"/>
                      <a:pt x="7" y="32"/>
                    </a:cubicBezTo>
                    <a:cubicBezTo>
                      <a:pt x="11" y="32"/>
                      <a:pt x="11" y="32"/>
                      <a:pt x="11" y="32"/>
                    </a:cubicBezTo>
                    <a:cubicBezTo>
                      <a:pt x="11" y="28"/>
                      <a:pt x="11" y="28"/>
                      <a:pt x="11" y="28"/>
                    </a:cubicBezTo>
                    <a:cubicBezTo>
                      <a:pt x="15" y="27"/>
                      <a:pt x="18" y="24"/>
                      <a:pt x="18" y="20"/>
                    </a:cubicBezTo>
                    <a:cubicBezTo>
                      <a:pt x="18" y="17"/>
                      <a:pt x="16" y="15"/>
                      <a:pt x="11" y="13"/>
                    </a:cubicBezTo>
                    <a:cubicBezTo>
                      <a:pt x="8" y="12"/>
                      <a:pt x="6" y="11"/>
                      <a:pt x="6" y="10"/>
                    </a:cubicBezTo>
                    <a:cubicBezTo>
                      <a:pt x="6" y="9"/>
                      <a:pt x="7" y="8"/>
                      <a:pt x="10" y="8"/>
                    </a:cubicBezTo>
                    <a:cubicBezTo>
                      <a:pt x="13" y="8"/>
                      <a:pt x="14" y="8"/>
                      <a:pt x="15" y="9"/>
                    </a:cubicBezTo>
                    <a:cubicBezTo>
                      <a:pt x="17" y="5"/>
                      <a:pt x="17" y="5"/>
                      <a:pt x="17" y="5"/>
                    </a:cubicBezTo>
                    <a:cubicBezTo>
                      <a:pt x="15" y="4"/>
                      <a:pt x="13" y="3"/>
                      <a:pt x="11" y="3"/>
                    </a:cubicBezTo>
                    <a:cubicBezTo>
                      <a:pt x="11" y="0"/>
                      <a:pt x="11" y="0"/>
                      <a:pt x="11" y="0"/>
                    </a:cubicBezTo>
                    <a:cubicBezTo>
                      <a:pt x="7" y="0"/>
                      <a:pt x="7" y="0"/>
                      <a:pt x="7" y="0"/>
                    </a:cubicBezTo>
                    <a:cubicBezTo>
                      <a:pt x="7" y="4"/>
                      <a:pt x="7" y="4"/>
                      <a:pt x="7" y="4"/>
                    </a:cubicBezTo>
                    <a:cubicBezTo>
                      <a:pt x="3" y="4"/>
                      <a:pt x="0" y="7"/>
                      <a:pt x="0" y="10"/>
                    </a:cubicBezTo>
                    <a:cubicBezTo>
                      <a:pt x="0" y="14"/>
                      <a:pt x="3" y="16"/>
                      <a:pt x="7" y="18"/>
                    </a:cubicBezTo>
                    <a:cubicBezTo>
                      <a:pt x="10" y="19"/>
                      <a:pt x="12" y="20"/>
                      <a:pt x="12" y="21"/>
                    </a:cubicBezTo>
                    <a:cubicBezTo>
                      <a:pt x="12" y="23"/>
                      <a:pt x="10" y="23"/>
                      <a:pt x="8"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sp>
            <p:nvSpPr>
              <p:cNvPr id="45" name="Oval 18"/>
              <p:cNvSpPr>
                <a:spLocks noChangeArrowheads="1"/>
              </p:cNvSpPr>
              <p:nvPr/>
            </p:nvSpPr>
            <p:spPr bwMode="auto">
              <a:xfrm>
                <a:off x="6199188" y="3721101"/>
                <a:ext cx="41275" cy="42863"/>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sp>
            <p:nvSpPr>
              <p:cNvPr id="46" name="Oval 19"/>
              <p:cNvSpPr>
                <a:spLocks noChangeArrowheads="1"/>
              </p:cNvSpPr>
              <p:nvPr/>
            </p:nvSpPr>
            <p:spPr bwMode="auto">
              <a:xfrm>
                <a:off x="5946775" y="3721101"/>
                <a:ext cx="42863" cy="42863"/>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sp>
            <p:nvSpPr>
              <p:cNvPr id="47" name="Freeform 20"/>
              <p:cNvSpPr>
                <a:spLocks noEditPoints="1"/>
              </p:cNvSpPr>
              <p:nvPr/>
            </p:nvSpPr>
            <p:spPr bwMode="auto">
              <a:xfrm>
                <a:off x="5891213" y="3636963"/>
                <a:ext cx="406400" cy="211138"/>
              </a:xfrm>
              <a:custGeom>
                <a:avLst/>
                <a:gdLst>
                  <a:gd name="T0" fmla="*/ 2 w 108"/>
                  <a:gd name="T1" fmla="*/ 48 h 55"/>
                  <a:gd name="T2" fmla="*/ 8 w 108"/>
                  <a:gd name="T3" fmla="*/ 53 h 55"/>
                  <a:gd name="T4" fmla="*/ 8 w 108"/>
                  <a:gd name="T5" fmla="*/ 54 h 55"/>
                  <a:gd name="T6" fmla="*/ 9 w 108"/>
                  <a:gd name="T7" fmla="*/ 55 h 55"/>
                  <a:gd name="T8" fmla="*/ 10 w 108"/>
                  <a:gd name="T9" fmla="*/ 55 h 55"/>
                  <a:gd name="T10" fmla="*/ 98 w 108"/>
                  <a:gd name="T11" fmla="*/ 55 h 55"/>
                  <a:gd name="T12" fmla="*/ 99 w 108"/>
                  <a:gd name="T13" fmla="*/ 55 h 55"/>
                  <a:gd name="T14" fmla="*/ 100 w 108"/>
                  <a:gd name="T15" fmla="*/ 53 h 55"/>
                  <a:gd name="T16" fmla="*/ 105 w 108"/>
                  <a:gd name="T17" fmla="*/ 48 h 55"/>
                  <a:gd name="T18" fmla="*/ 106 w 108"/>
                  <a:gd name="T19" fmla="*/ 48 h 55"/>
                  <a:gd name="T20" fmla="*/ 107 w 108"/>
                  <a:gd name="T21" fmla="*/ 47 h 55"/>
                  <a:gd name="T22" fmla="*/ 108 w 108"/>
                  <a:gd name="T23" fmla="*/ 46 h 55"/>
                  <a:gd name="T24" fmla="*/ 108 w 108"/>
                  <a:gd name="T25" fmla="*/ 9 h 55"/>
                  <a:gd name="T26" fmla="*/ 107 w 108"/>
                  <a:gd name="T27" fmla="*/ 8 h 55"/>
                  <a:gd name="T28" fmla="*/ 106 w 108"/>
                  <a:gd name="T29" fmla="*/ 8 h 55"/>
                  <a:gd name="T30" fmla="*/ 100 w 108"/>
                  <a:gd name="T31" fmla="*/ 2 h 55"/>
                  <a:gd name="T32" fmla="*/ 98 w 108"/>
                  <a:gd name="T33" fmla="*/ 2 h 55"/>
                  <a:gd name="T34" fmla="*/ 100 w 108"/>
                  <a:gd name="T35" fmla="*/ 2 h 55"/>
                  <a:gd name="T36" fmla="*/ 99 w 108"/>
                  <a:gd name="T37" fmla="*/ 1 h 55"/>
                  <a:gd name="T38" fmla="*/ 98 w 108"/>
                  <a:gd name="T39" fmla="*/ 0 h 55"/>
                  <a:gd name="T40" fmla="*/ 10 w 108"/>
                  <a:gd name="T41" fmla="*/ 0 h 55"/>
                  <a:gd name="T42" fmla="*/ 9 w 108"/>
                  <a:gd name="T43" fmla="*/ 1 h 55"/>
                  <a:gd name="T44" fmla="*/ 8 w 108"/>
                  <a:gd name="T45" fmla="*/ 2 h 55"/>
                  <a:gd name="T46" fmla="*/ 2 w 108"/>
                  <a:gd name="T47" fmla="*/ 8 h 55"/>
                  <a:gd name="T48" fmla="*/ 1 w 108"/>
                  <a:gd name="T49" fmla="*/ 8 h 55"/>
                  <a:gd name="T50" fmla="*/ 0 w 108"/>
                  <a:gd name="T51" fmla="*/ 9 h 55"/>
                  <a:gd name="T52" fmla="*/ 0 w 108"/>
                  <a:gd name="T53" fmla="*/ 46 h 55"/>
                  <a:gd name="T54" fmla="*/ 1 w 108"/>
                  <a:gd name="T55" fmla="*/ 47 h 55"/>
                  <a:gd name="T56" fmla="*/ 2 w 108"/>
                  <a:gd name="T57" fmla="*/ 48 h 55"/>
                  <a:gd name="T58" fmla="*/ 88 w 108"/>
                  <a:gd name="T59" fmla="*/ 19 h 55"/>
                  <a:gd name="T60" fmla="*/ 96 w 108"/>
                  <a:gd name="T61" fmla="*/ 28 h 55"/>
                  <a:gd name="T62" fmla="*/ 88 w 108"/>
                  <a:gd name="T63" fmla="*/ 36 h 55"/>
                  <a:gd name="T64" fmla="*/ 79 w 108"/>
                  <a:gd name="T65" fmla="*/ 28 h 55"/>
                  <a:gd name="T66" fmla="*/ 88 w 108"/>
                  <a:gd name="T67" fmla="*/ 19 h 55"/>
                  <a:gd name="T68" fmla="*/ 54 w 108"/>
                  <a:gd name="T69" fmla="*/ 7 h 55"/>
                  <a:gd name="T70" fmla="*/ 75 w 108"/>
                  <a:gd name="T71" fmla="*/ 28 h 55"/>
                  <a:gd name="T72" fmla="*/ 54 w 108"/>
                  <a:gd name="T73" fmla="*/ 48 h 55"/>
                  <a:gd name="T74" fmla="*/ 33 w 108"/>
                  <a:gd name="T75" fmla="*/ 28 h 55"/>
                  <a:gd name="T76" fmla="*/ 54 w 108"/>
                  <a:gd name="T77" fmla="*/ 7 h 55"/>
                  <a:gd name="T78" fmla="*/ 20 w 108"/>
                  <a:gd name="T79" fmla="*/ 19 h 55"/>
                  <a:gd name="T80" fmla="*/ 29 w 108"/>
                  <a:gd name="T81" fmla="*/ 28 h 55"/>
                  <a:gd name="T82" fmla="*/ 20 w 108"/>
                  <a:gd name="T83" fmla="*/ 36 h 55"/>
                  <a:gd name="T84" fmla="*/ 12 w 108"/>
                  <a:gd name="T85" fmla="*/ 28 h 55"/>
                  <a:gd name="T86" fmla="*/ 20 w 108"/>
                  <a:gd name="T87" fmla="*/ 1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8" h="55">
                    <a:moveTo>
                      <a:pt x="2" y="48"/>
                    </a:moveTo>
                    <a:cubicBezTo>
                      <a:pt x="5" y="47"/>
                      <a:pt x="8" y="50"/>
                      <a:pt x="8" y="53"/>
                    </a:cubicBezTo>
                    <a:cubicBezTo>
                      <a:pt x="8" y="53"/>
                      <a:pt x="8" y="54"/>
                      <a:pt x="8" y="54"/>
                    </a:cubicBezTo>
                    <a:cubicBezTo>
                      <a:pt x="8" y="54"/>
                      <a:pt x="8" y="55"/>
                      <a:pt x="9" y="55"/>
                    </a:cubicBezTo>
                    <a:cubicBezTo>
                      <a:pt x="9" y="55"/>
                      <a:pt x="9" y="55"/>
                      <a:pt x="10" y="55"/>
                    </a:cubicBezTo>
                    <a:cubicBezTo>
                      <a:pt x="98" y="55"/>
                      <a:pt x="98" y="55"/>
                      <a:pt x="98" y="55"/>
                    </a:cubicBezTo>
                    <a:cubicBezTo>
                      <a:pt x="99" y="55"/>
                      <a:pt x="99" y="55"/>
                      <a:pt x="99" y="55"/>
                    </a:cubicBezTo>
                    <a:cubicBezTo>
                      <a:pt x="99" y="54"/>
                      <a:pt x="100" y="54"/>
                      <a:pt x="100" y="53"/>
                    </a:cubicBezTo>
                    <a:cubicBezTo>
                      <a:pt x="100" y="50"/>
                      <a:pt x="102" y="48"/>
                      <a:pt x="105" y="48"/>
                    </a:cubicBezTo>
                    <a:cubicBezTo>
                      <a:pt x="106" y="48"/>
                      <a:pt x="106" y="48"/>
                      <a:pt x="106" y="48"/>
                    </a:cubicBezTo>
                    <a:cubicBezTo>
                      <a:pt x="107" y="48"/>
                      <a:pt x="107" y="48"/>
                      <a:pt x="107" y="47"/>
                    </a:cubicBezTo>
                    <a:cubicBezTo>
                      <a:pt x="108" y="47"/>
                      <a:pt x="108" y="47"/>
                      <a:pt x="108" y="46"/>
                    </a:cubicBezTo>
                    <a:cubicBezTo>
                      <a:pt x="108" y="9"/>
                      <a:pt x="108" y="9"/>
                      <a:pt x="108" y="9"/>
                    </a:cubicBezTo>
                    <a:cubicBezTo>
                      <a:pt x="108" y="9"/>
                      <a:pt x="108" y="8"/>
                      <a:pt x="107" y="8"/>
                    </a:cubicBezTo>
                    <a:cubicBezTo>
                      <a:pt x="107" y="8"/>
                      <a:pt x="107" y="8"/>
                      <a:pt x="106" y="8"/>
                    </a:cubicBezTo>
                    <a:cubicBezTo>
                      <a:pt x="103" y="8"/>
                      <a:pt x="100" y="6"/>
                      <a:pt x="100" y="2"/>
                    </a:cubicBezTo>
                    <a:cubicBezTo>
                      <a:pt x="98" y="2"/>
                      <a:pt x="98" y="2"/>
                      <a:pt x="98" y="2"/>
                    </a:cubicBezTo>
                    <a:cubicBezTo>
                      <a:pt x="100" y="2"/>
                      <a:pt x="100" y="2"/>
                      <a:pt x="100" y="2"/>
                    </a:cubicBezTo>
                    <a:cubicBezTo>
                      <a:pt x="100" y="1"/>
                      <a:pt x="100" y="1"/>
                      <a:pt x="99" y="1"/>
                    </a:cubicBezTo>
                    <a:cubicBezTo>
                      <a:pt x="99" y="0"/>
                      <a:pt x="99" y="0"/>
                      <a:pt x="98" y="0"/>
                    </a:cubicBezTo>
                    <a:cubicBezTo>
                      <a:pt x="10" y="0"/>
                      <a:pt x="10" y="0"/>
                      <a:pt x="10" y="0"/>
                    </a:cubicBezTo>
                    <a:cubicBezTo>
                      <a:pt x="9" y="0"/>
                      <a:pt x="9" y="1"/>
                      <a:pt x="9" y="1"/>
                    </a:cubicBezTo>
                    <a:cubicBezTo>
                      <a:pt x="8" y="1"/>
                      <a:pt x="8" y="2"/>
                      <a:pt x="8" y="2"/>
                    </a:cubicBezTo>
                    <a:cubicBezTo>
                      <a:pt x="8" y="6"/>
                      <a:pt x="5" y="8"/>
                      <a:pt x="2" y="8"/>
                    </a:cubicBezTo>
                    <a:cubicBezTo>
                      <a:pt x="1" y="8"/>
                      <a:pt x="1" y="8"/>
                      <a:pt x="1" y="8"/>
                    </a:cubicBezTo>
                    <a:cubicBezTo>
                      <a:pt x="0" y="8"/>
                      <a:pt x="0" y="9"/>
                      <a:pt x="0" y="9"/>
                    </a:cubicBezTo>
                    <a:cubicBezTo>
                      <a:pt x="0" y="46"/>
                      <a:pt x="0" y="46"/>
                      <a:pt x="0" y="46"/>
                    </a:cubicBezTo>
                    <a:cubicBezTo>
                      <a:pt x="0" y="47"/>
                      <a:pt x="0" y="47"/>
                      <a:pt x="1" y="47"/>
                    </a:cubicBezTo>
                    <a:cubicBezTo>
                      <a:pt x="1" y="48"/>
                      <a:pt x="1" y="48"/>
                      <a:pt x="2" y="48"/>
                    </a:cubicBezTo>
                    <a:close/>
                    <a:moveTo>
                      <a:pt x="88" y="19"/>
                    </a:moveTo>
                    <a:cubicBezTo>
                      <a:pt x="92" y="19"/>
                      <a:pt x="96" y="23"/>
                      <a:pt x="96" y="28"/>
                    </a:cubicBezTo>
                    <a:cubicBezTo>
                      <a:pt x="96" y="32"/>
                      <a:pt x="92" y="36"/>
                      <a:pt x="88" y="36"/>
                    </a:cubicBezTo>
                    <a:cubicBezTo>
                      <a:pt x="83" y="36"/>
                      <a:pt x="79" y="32"/>
                      <a:pt x="79" y="28"/>
                    </a:cubicBezTo>
                    <a:cubicBezTo>
                      <a:pt x="79" y="23"/>
                      <a:pt x="83" y="19"/>
                      <a:pt x="88" y="19"/>
                    </a:cubicBezTo>
                    <a:close/>
                    <a:moveTo>
                      <a:pt x="54" y="7"/>
                    </a:moveTo>
                    <a:cubicBezTo>
                      <a:pt x="65" y="7"/>
                      <a:pt x="75" y="16"/>
                      <a:pt x="75" y="28"/>
                    </a:cubicBezTo>
                    <a:cubicBezTo>
                      <a:pt x="75" y="39"/>
                      <a:pt x="65" y="48"/>
                      <a:pt x="54" y="48"/>
                    </a:cubicBezTo>
                    <a:cubicBezTo>
                      <a:pt x="42" y="48"/>
                      <a:pt x="33" y="39"/>
                      <a:pt x="33" y="28"/>
                    </a:cubicBezTo>
                    <a:cubicBezTo>
                      <a:pt x="33" y="16"/>
                      <a:pt x="42" y="7"/>
                      <a:pt x="54" y="7"/>
                    </a:cubicBezTo>
                    <a:close/>
                    <a:moveTo>
                      <a:pt x="20" y="19"/>
                    </a:moveTo>
                    <a:cubicBezTo>
                      <a:pt x="25" y="19"/>
                      <a:pt x="29" y="23"/>
                      <a:pt x="29" y="28"/>
                    </a:cubicBezTo>
                    <a:cubicBezTo>
                      <a:pt x="29" y="32"/>
                      <a:pt x="25" y="36"/>
                      <a:pt x="20" y="36"/>
                    </a:cubicBezTo>
                    <a:cubicBezTo>
                      <a:pt x="16" y="36"/>
                      <a:pt x="12" y="32"/>
                      <a:pt x="12" y="28"/>
                    </a:cubicBezTo>
                    <a:cubicBezTo>
                      <a:pt x="12" y="23"/>
                      <a:pt x="16" y="19"/>
                      <a:pt x="20" y="1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grpSp>
      </p:grpSp>
      <p:grpSp>
        <p:nvGrpSpPr>
          <p:cNvPr id="20" name="组合 19"/>
          <p:cNvGrpSpPr/>
          <p:nvPr/>
        </p:nvGrpSpPr>
        <p:grpSpPr>
          <a:xfrm>
            <a:off x="9389670" y="3974498"/>
            <a:ext cx="2230465" cy="2072217"/>
            <a:chOff x="7141114" y="3013528"/>
            <a:chExt cx="1673453" cy="1554163"/>
          </a:xfrm>
        </p:grpSpPr>
        <p:sp>
          <p:nvSpPr>
            <p:cNvPr id="15" name="矩形 14"/>
            <p:cNvSpPr/>
            <p:nvPr/>
          </p:nvSpPr>
          <p:spPr>
            <a:xfrm>
              <a:off x="7141114" y="3013528"/>
              <a:ext cx="1673453" cy="155416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grpSp>
          <p:nvGrpSpPr>
            <p:cNvPr id="50" name="组合 49"/>
            <p:cNvGrpSpPr/>
            <p:nvPr/>
          </p:nvGrpSpPr>
          <p:grpSpPr>
            <a:xfrm>
              <a:off x="7645815" y="3329152"/>
              <a:ext cx="702250" cy="702250"/>
              <a:chOff x="8051800" y="3392488"/>
              <a:chExt cx="546100" cy="546100"/>
            </a:xfrm>
          </p:grpSpPr>
          <p:sp>
            <p:nvSpPr>
              <p:cNvPr id="48" name="Freeform 21"/>
              <p:cNvSpPr>
                <a:spLocks noEditPoints="1"/>
              </p:cNvSpPr>
              <p:nvPr/>
            </p:nvSpPr>
            <p:spPr bwMode="auto">
              <a:xfrm>
                <a:off x="8386763" y="3548063"/>
                <a:ext cx="71438" cy="69850"/>
              </a:xfrm>
              <a:custGeom>
                <a:avLst/>
                <a:gdLst>
                  <a:gd name="T0" fmla="*/ 9 w 19"/>
                  <a:gd name="T1" fmla="*/ 18 h 18"/>
                  <a:gd name="T2" fmla="*/ 13 w 19"/>
                  <a:gd name="T3" fmla="*/ 17 h 18"/>
                  <a:gd name="T4" fmla="*/ 16 w 19"/>
                  <a:gd name="T5" fmla="*/ 5 h 18"/>
                  <a:gd name="T6" fmla="*/ 5 w 19"/>
                  <a:gd name="T7" fmla="*/ 2 h 18"/>
                  <a:gd name="T8" fmla="*/ 1 w 19"/>
                  <a:gd name="T9" fmla="*/ 7 h 18"/>
                  <a:gd name="T10" fmla="*/ 1 w 19"/>
                  <a:gd name="T11" fmla="*/ 14 h 18"/>
                  <a:gd name="T12" fmla="*/ 9 w 19"/>
                  <a:gd name="T13" fmla="*/ 18 h 18"/>
                  <a:gd name="T14" fmla="*/ 3 w 19"/>
                  <a:gd name="T15" fmla="*/ 8 h 18"/>
                  <a:gd name="T16" fmla="*/ 6 w 19"/>
                  <a:gd name="T17" fmla="*/ 5 h 18"/>
                  <a:gd name="T18" fmla="*/ 9 w 19"/>
                  <a:gd name="T19" fmla="*/ 4 h 18"/>
                  <a:gd name="T20" fmla="*/ 14 w 19"/>
                  <a:gd name="T21" fmla="*/ 7 h 18"/>
                  <a:gd name="T22" fmla="*/ 12 w 19"/>
                  <a:gd name="T23" fmla="*/ 14 h 18"/>
                  <a:gd name="T24" fmla="*/ 4 w 19"/>
                  <a:gd name="T25" fmla="*/ 12 h 18"/>
                  <a:gd name="T26" fmla="*/ 3 w 19"/>
                  <a:gd name="T27"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8">
                    <a:moveTo>
                      <a:pt x="9" y="18"/>
                    </a:moveTo>
                    <a:cubicBezTo>
                      <a:pt x="10" y="18"/>
                      <a:pt x="12" y="18"/>
                      <a:pt x="13" y="17"/>
                    </a:cubicBezTo>
                    <a:cubicBezTo>
                      <a:pt x="17" y="15"/>
                      <a:pt x="19" y="9"/>
                      <a:pt x="16" y="5"/>
                    </a:cubicBezTo>
                    <a:cubicBezTo>
                      <a:pt x="14" y="1"/>
                      <a:pt x="9" y="0"/>
                      <a:pt x="5" y="2"/>
                    </a:cubicBezTo>
                    <a:cubicBezTo>
                      <a:pt x="3" y="3"/>
                      <a:pt x="1" y="5"/>
                      <a:pt x="1" y="7"/>
                    </a:cubicBezTo>
                    <a:cubicBezTo>
                      <a:pt x="0" y="9"/>
                      <a:pt x="0" y="12"/>
                      <a:pt x="1" y="14"/>
                    </a:cubicBezTo>
                    <a:cubicBezTo>
                      <a:pt x="3" y="16"/>
                      <a:pt x="6" y="18"/>
                      <a:pt x="9" y="18"/>
                    </a:cubicBezTo>
                    <a:close/>
                    <a:moveTo>
                      <a:pt x="3" y="8"/>
                    </a:moveTo>
                    <a:cubicBezTo>
                      <a:pt x="4" y="7"/>
                      <a:pt x="5" y="5"/>
                      <a:pt x="6" y="5"/>
                    </a:cubicBezTo>
                    <a:cubicBezTo>
                      <a:pt x="7" y="4"/>
                      <a:pt x="8" y="4"/>
                      <a:pt x="9" y="4"/>
                    </a:cubicBezTo>
                    <a:cubicBezTo>
                      <a:pt x="11" y="4"/>
                      <a:pt x="13" y="5"/>
                      <a:pt x="14" y="7"/>
                    </a:cubicBezTo>
                    <a:cubicBezTo>
                      <a:pt x="15" y="9"/>
                      <a:pt x="14" y="13"/>
                      <a:pt x="12" y="14"/>
                    </a:cubicBezTo>
                    <a:cubicBezTo>
                      <a:pt x="9" y="16"/>
                      <a:pt x="5" y="15"/>
                      <a:pt x="4" y="12"/>
                    </a:cubicBezTo>
                    <a:cubicBezTo>
                      <a:pt x="3" y="11"/>
                      <a:pt x="3" y="9"/>
                      <a:pt x="3" y="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sp>
            <p:nvSpPr>
              <p:cNvPr id="49" name="Freeform 22"/>
              <p:cNvSpPr>
                <a:spLocks noEditPoints="1"/>
              </p:cNvSpPr>
              <p:nvPr/>
            </p:nvSpPr>
            <p:spPr bwMode="auto">
              <a:xfrm>
                <a:off x="8051800" y="3392488"/>
                <a:ext cx="546100" cy="546100"/>
              </a:xfrm>
              <a:custGeom>
                <a:avLst/>
                <a:gdLst>
                  <a:gd name="T0" fmla="*/ 22 w 145"/>
                  <a:gd name="T1" fmla="*/ 47 h 143"/>
                  <a:gd name="T2" fmla="*/ 100 w 145"/>
                  <a:gd name="T3" fmla="*/ 143 h 143"/>
                  <a:gd name="T4" fmla="*/ 143 w 145"/>
                  <a:gd name="T5" fmla="*/ 71 h 143"/>
                  <a:gd name="T6" fmla="*/ 104 w 145"/>
                  <a:gd name="T7" fmla="*/ 27 h 143"/>
                  <a:gd name="T8" fmla="*/ 100 w 145"/>
                  <a:gd name="T9" fmla="*/ 61 h 143"/>
                  <a:gd name="T10" fmla="*/ 42 w 145"/>
                  <a:gd name="T11" fmla="*/ 61 h 143"/>
                  <a:gd name="T12" fmla="*/ 91 w 145"/>
                  <a:gd name="T13" fmla="*/ 75 h 143"/>
                  <a:gd name="T14" fmla="*/ 92 w 145"/>
                  <a:gd name="T15" fmla="*/ 79 h 143"/>
                  <a:gd name="T16" fmla="*/ 94 w 145"/>
                  <a:gd name="T17" fmla="*/ 120 h 143"/>
                  <a:gd name="T18" fmla="*/ 93 w 145"/>
                  <a:gd name="T19" fmla="*/ 128 h 143"/>
                  <a:gd name="T20" fmla="*/ 19 w 145"/>
                  <a:gd name="T21" fmla="*/ 91 h 143"/>
                  <a:gd name="T22" fmla="*/ 17 w 145"/>
                  <a:gd name="T23" fmla="*/ 76 h 143"/>
                  <a:gd name="T24" fmla="*/ 20 w 145"/>
                  <a:gd name="T25" fmla="*/ 80 h 143"/>
                  <a:gd name="T26" fmla="*/ 20 w 145"/>
                  <a:gd name="T27" fmla="*/ 99 h 143"/>
                  <a:gd name="T28" fmla="*/ 19 w 145"/>
                  <a:gd name="T29" fmla="*/ 102 h 143"/>
                  <a:gd name="T30" fmla="*/ 17 w 145"/>
                  <a:gd name="T31" fmla="*/ 104 h 143"/>
                  <a:gd name="T32" fmla="*/ 19 w 145"/>
                  <a:gd name="T33" fmla="*/ 119 h 143"/>
                  <a:gd name="T34" fmla="*/ 20 w 145"/>
                  <a:gd name="T35" fmla="*/ 123 h 143"/>
                  <a:gd name="T36" fmla="*/ 19 w 145"/>
                  <a:gd name="T37" fmla="*/ 129 h 143"/>
                  <a:gd name="T38" fmla="*/ 72 w 145"/>
                  <a:gd name="T39" fmla="*/ 77 h 143"/>
                  <a:gd name="T40" fmla="*/ 77 w 145"/>
                  <a:gd name="T41" fmla="*/ 77 h 143"/>
                  <a:gd name="T42" fmla="*/ 73 w 145"/>
                  <a:gd name="T43" fmla="*/ 127 h 143"/>
                  <a:gd name="T44" fmla="*/ 65 w 145"/>
                  <a:gd name="T45" fmla="*/ 129 h 143"/>
                  <a:gd name="T46" fmla="*/ 67 w 145"/>
                  <a:gd name="T47" fmla="*/ 77 h 143"/>
                  <a:gd name="T48" fmla="*/ 69 w 145"/>
                  <a:gd name="T49" fmla="*/ 76 h 143"/>
                  <a:gd name="T50" fmla="*/ 54 w 145"/>
                  <a:gd name="T51" fmla="*/ 127 h 143"/>
                  <a:gd name="T52" fmla="*/ 53 w 145"/>
                  <a:gd name="T53" fmla="*/ 77 h 143"/>
                  <a:gd name="T54" fmla="*/ 58 w 145"/>
                  <a:gd name="T55" fmla="*/ 77 h 143"/>
                  <a:gd name="T56" fmla="*/ 46 w 145"/>
                  <a:gd name="T57" fmla="*/ 126 h 143"/>
                  <a:gd name="T58" fmla="*/ 42 w 145"/>
                  <a:gd name="T59" fmla="*/ 76 h 143"/>
                  <a:gd name="T60" fmla="*/ 43 w 145"/>
                  <a:gd name="T61" fmla="*/ 127 h 143"/>
                  <a:gd name="T62" fmla="*/ 41 w 145"/>
                  <a:gd name="T63" fmla="*/ 126 h 143"/>
                  <a:gd name="T64" fmla="*/ 84 w 145"/>
                  <a:gd name="T65" fmla="*/ 126 h 143"/>
                  <a:gd name="T66" fmla="*/ 80 w 145"/>
                  <a:gd name="T67" fmla="*/ 76 h 143"/>
                  <a:gd name="T68" fmla="*/ 82 w 145"/>
                  <a:gd name="T69" fmla="*/ 77 h 143"/>
                  <a:gd name="T70" fmla="*/ 64 w 145"/>
                  <a:gd name="T71" fmla="*/ 56 h 143"/>
                  <a:gd name="T72" fmla="*/ 59 w 145"/>
                  <a:gd name="T73" fmla="*/ 61 h 143"/>
                  <a:gd name="T74" fmla="*/ 34 w 145"/>
                  <a:gd name="T75" fmla="*/ 75 h 143"/>
                  <a:gd name="T76" fmla="*/ 27 w 145"/>
                  <a:gd name="T77" fmla="*/ 129 h 143"/>
                  <a:gd name="T78" fmla="*/ 29 w 145"/>
                  <a:gd name="T79" fmla="*/ 77 h 143"/>
                  <a:gd name="T80" fmla="*/ 31 w 145"/>
                  <a:gd name="T81" fmla="*/ 76 h 143"/>
                  <a:gd name="T82" fmla="*/ 12 w 145"/>
                  <a:gd name="T83" fmla="*/ 59 h 143"/>
                  <a:gd name="T84" fmla="*/ 110 w 145"/>
                  <a:gd name="T85" fmla="*/ 112 h 143"/>
                  <a:gd name="T86" fmla="*/ 92 w 145"/>
                  <a:gd name="T87" fmla="*/ 117 h 143"/>
                  <a:gd name="T88" fmla="*/ 89 w 145"/>
                  <a:gd name="T89" fmla="*/ 85 h 143"/>
                  <a:gd name="T90" fmla="*/ 110 w 145"/>
                  <a:gd name="T91" fmla="*/ 82 h 143"/>
                  <a:gd name="T92" fmla="*/ 117 w 145"/>
                  <a:gd name="T93" fmla="*/ 87 h 143"/>
                  <a:gd name="T94" fmla="*/ 97 w 145"/>
                  <a:gd name="T95" fmla="*/ 108 h 143"/>
                  <a:gd name="T96" fmla="*/ 103 w 145"/>
                  <a:gd name="T97" fmla="*/ 97 h 143"/>
                  <a:gd name="T98" fmla="*/ 112 w 145"/>
                  <a:gd name="T99" fmla="*/ 78 h 143"/>
                  <a:gd name="T100" fmla="*/ 123 w 145"/>
                  <a:gd name="T101" fmla="*/ 59 h 143"/>
                  <a:gd name="T102" fmla="*/ 105 w 145"/>
                  <a:gd name="T103" fmla="*/ 24 h 143"/>
                  <a:gd name="T104" fmla="*/ 94 w 145"/>
                  <a:gd name="T105" fmla="*/ 23 h 143"/>
                  <a:gd name="T106" fmla="*/ 38 w 145"/>
                  <a:gd name="T107" fmla="*/ 54 h 143"/>
                  <a:gd name="T108" fmla="*/ 103 w 145"/>
                  <a:gd name="T109" fmla="*/ 1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5" h="143">
                    <a:moveTo>
                      <a:pt x="144" y="65"/>
                    </a:moveTo>
                    <a:cubicBezTo>
                      <a:pt x="109" y="3"/>
                      <a:pt x="109" y="3"/>
                      <a:pt x="109" y="3"/>
                    </a:cubicBezTo>
                    <a:cubicBezTo>
                      <a:pt x="107" y="1"/>
                      <a:pt x="104" y="0"/>
                      <a:pt x="102" y="1"/>
                    </a:cubicBezTo>
                    <a:cubicBezTo>
                      <a:pt x="24" y="47"/>
                      <a:pt x="24" y="47"/>
                      <a:pt x="24" y="47"/>
                    </a:cubicBezTo>
                    <a:cubicBezTo>
                      <a:pt x="22" y="47"/>
                      <a:pt x="22" y="47"/>
                      <a:pt x="22" y="47"/>
                    </a:cubicBezTo>
                    <a:cubicBezTo>
                      <a:pt x="21" y="47"/>
                      <a:pt x="12" y="47"/>
                      <a:pt x="5" y="52"/>
                    </a:cubicBezTo>
                    <a:cubicBezTo>
                      <a:pt x="2" y="56"/>
                      <a:pt x="0" y="60"/>
                      <a:pt x="0" y="65"/>
                    </a:cubicBezTo>
                    <a:cubicBezTo>
                      <a:pt x="0" y="138"/>
                      <a:pt x="0" y="138"/>
                      <a:pt x="0" y="138"/>
                    </a:cubicBezTo>
                    <a:cubicBezTo>
                      <a:pt x="0" y="141"/>
                      <a:pt x="2" y="143"/>
                      <a:pt x="5" y="143"/>
                    </a:cubicBezTo>
                    <a:cubicBezTo>
                      <a:pt x="100" y="143"/>
                      <a:pt x="100" y="143"/>
                      <a:pt x="100" y="143"/>
                    </a:cubicBezTo>
                    <a:cubicBezTo>
                      <a:pt x="104" y="143"/>
                      <a:pt x="107" y="141"/>
                      <a:pt x="110" y="138"/>
                    </a:cubicBezTo>
                    <a:cubicBezTo>
                      <a:pt x="120" y="136"/>
                      <a:pt x="127" y="128"/>
                      <a:pt x="127" y="118"/>
                    </a:cubicBezTo>
                    <a:cubicBezTo>
                      <a:pt x="127" y="117"/>
                      <a:pt x="127" y="117"/>
                      <a:pt x="127" y="117"/>
                    </a:cubicBezTo>
                    <a:cubicBezTo>
                      <a:pt x="127" y="80"/>
                      <a:pt x="127" y="80"/>
                      <a:pt x="127" y="80"/>
                    </a:cubicBezTo>
                    <a:cubicBezTo>
                      <a:pt x="143" y="71"/>
                      <a:pt x="143" y="71"/>
                      <a:pt x="143" y="71"/>
                    </a:cubicBezTo>
                    <a:cubicBezTo>
                      <a:pt x="144" y="70"/>
                      <a:pt x="145" y="69"/>
                      <a:pt x="145" y="68"/>
                    </a:cubicBezTo>
                    <a:cubicBezTo>
                      <a:pt x="145" y="67"/>
                      <a:pt x="145" y="66"/>
                      <a:pt x="144" y="65"/>
                    </a:cubicBezTo>
                    <a:close/>
                    <a:moveTo>
                      <a:pt x="41" y="55"/>
                    </a:moveTo>
                    <a:cubicBezTo>
                      <a:pt x="93" y="25"/>
                      <a:pt x="93" y="25"/>
                      <a:pt x="93" y="25"/>
                    </a:cubicBezTo>
                    <a:cubicBezTo>
                      <a:pt x="96" y="28"/>
                      <a:pt x="101" y="29"/>
                      <a:pt x="104" y="27"/>
                    </a:cubicBezTo>
                    <a:cubicBezTo>
                      <a:pt x="121" y="56"/>
                      <a:pt x="121" y="56"/>
                      <a:pt x="121" y="56"/>
                    </a:cubicBezTo>
                    <a:cubicBezTo>
                      <a:pt x="118" y="59"/>
                      <a:pt x="117" y="63"/>
                      <a:pt x="118" y="67"/>
                    </a:cubicBezTo>
                    <a:cubicBezTo>
                      <a:pt x="112" y="71"/>
                      <a:pt x="112" y="71"/>
                      <a:pt x="112" y="71"/>
                    </a:cubicBezTo>
                    <a:cubicBezTo>
                      <a:pt x="112" y="71"/>
                      <a:pt x="112" y="72"/>
                      <a:pt x="112" y="72"/>
                    </a:cubicBezTo>
                    <a:cubicBezTo>
                      <a:pt x="112" y="66"/>
                      <a:pt x="107" y="61"/>
                      <a:pt x="100" y="61"/>
                    </a:cubicBezTo>
                    <a:cubicBezTo>
                      <a:pt x="88" y="61"/>
                      <a:pt x="88" y="61"/>
                      <a:pt x="88" y="61"/>
                    </a:cubicBezTo>
                    <a:cubicBezTo>
                      <a:pt x="88" y="59"/>
                      <a:pt x="87" y="58"/>
                      <a:pt x="87" y="57"/>
                    </a:cubicBezTo>
                    <a:cubicBezTo>
                      <a:pt x="81" y="47"/>
                      <a:pt x="68" y="44"/>
                      <a:pt x="58" y="50"/>
                    </a:cubicBezTo>
                    <a:cubicBezTo>
                      <a:pt x="54" y="52"/>
                      <a:pt x="51" y="56"/>
                      <a:pt x="49" y="61"/>
                    </a:cubicBezTo>
                    <a:cubicBezTo>
                      <a:pt x="42" y="61"/>
                      <a:pt x="42" y="61"/>
                      <a:pt x="42" y="61"/>
                    </a:cubicBezTo>
                    <a:cubicBezTo>
                      <a:pt x="42" y="59"/>
                      <a:pt x="42" y="57"/>
                      <a:pt x="41" y="55"/>
                    </a:cubicBezTo>
                    <a:close/>
                    <a:moveTo>
                      <a:pt x="92" y="77"/>
                    </a:moveTo>
                    <a:cubicBezTo>
                      <a:pt x="91" y="77"/>
                      <a:pt x="91" y="77"/>
                      <a:pt x="91" y="77"/>
                    </a:cubicBezTo>
                    <a:cubicBezTo>
                      <a:pt x="90" y="77"/>
                      <a:pt x="90" y="77"/>
                      <a:pt x="90" y="76"/>
                    </a:cubicBezTo>
                    <a:cubicBezTo>
                      <a:pt x="90" y="75"/>
                      <a:pt x="90" y="75"/>
                      <a:pt x="91" y="75"/>
                    </a:cubicBezTo>
                    <a:cubicBezTo>
                      <a:pt x="92" y="75"/>
                      <a:pt x="92" y="75"/>
                      <a:pt x="92" y="75"/>
                    </a:cubicBezTo>
                    <a:cubicBezTo>
                      <a:pt x="94" y="75"/>
                      <a:pt x="95" y="76"/>
                      <a:pt x="95" y="78"/>
                    </a:cubicBezTo>
                    <a:cubicBezTo>
                      <a:pt x="95" y="79"/>
                      <a:pt x="95" y="79"/>
                      <a:pt x="95" y="79"/>
                    </a:cubicBezTo>
                    <a:cubicBezTo>
                      <a:pt x="95" y="80"/>
                      <a:pt x="95" y="80"/>
                      <a:pt x="94" y="80"/>
                    </a:cubicBezTo>
                    <a:cubicBezTo>
                      <a:pt x="93" y="80"/>
                      <a:pt x="92" y="80"/>
                      <a:pt x="92" y="79"/>
                    </a:cubicBezTo>
                    <a:cubicBezTo>
                      <a:pt x="92" y="78"/>
                      <a:pt x="92" y="78"/>
                      <a:pt x="92" y="78"/>
                    </a:cubicBezTo>
                    <a:cubicBezTo>
                      <a:pt x="92" y="78"/>
                      <a:pt x="92" y="77"/>
                      <a:pt x="92" y="77"/>
                    </a:cubicBezTo>
                    <a:close/>
                    <a:moveTo>
                      <a:pt x="92" y="126"/>
                    </a:moveTo>
                    <a:cubicBezTo>
                      <a:pt x="92" y="122"/>
                      <a:pt x="92" y="122"/>
                      <a:pt x="92" y="122"/>
                    </a:cubicBezTo>
                    <a:cubicBezTo>
                      <a:pt x="92" y="121"/>
                      <a:pt x="93" y="120"/>
                      <a:pt x="94" y="120"/>
                    </a:cubicBezTo>
                    <a:cubicBezTo>
                      <a:pt x="95" y="120"/>
                      <a:pt x="95" y="121"/>
                      <a:pt x="95" y="122"/>
                    </a:cubicBezTo>
                    <a:cubicBezTo>
                      <a:pt x="95" y="125"/>
                      <a:pt x="95" y="125"/>
                      <a:pt x="95" y="125"/>
                    </a:cubicBezTo>
                    <a:cubicBezTo>
                      <a:pt x="95" y="126"/>
                      <a:pt x="95" y="127"/>
                      <a:pt x="95" y="127"/>
                    </a:cubicBezTo>
                    <a:cubicBezTo>
                      <a:pt x="94" y="128"/>
                      <a:pt x="94" y="128"/>
                      <a:pt x="93" y="128"/>
                    </a:cubicBezTo>
                    <a:cubicBezTo>
                      <a:pt x="93" y="128"/>
                      <a:pt x="93" y="128"/>
                      <a:pt x="93" y="128"/>
                    </a:cubicBezTo>
                    <a:cubicBezTo>
                      <a:pt x="92" y="127"/>
                      <a:pt x="92" y="126"/>
                      <a:pt x="92" y="126"/>
                    </a:cubicBezTo>
                    <a:close/>
                    <a:moveTo>
                      <a:pt x="19" y="83"/>
                    </a:moveTo>
                    <a:cubicBezTo>
                      <a:pt x="19" y="83"/>
                      <a:pt x="20" y="84"/>
                      <a:pt x="20" y="85"/>
                    </a:cubicBezTo>
                    <a:cubicBezTo>
                      <a:pt x="20" y="89"/>
                      <a:pt x="20" y="89"/>
                      <a:pt x="20" y="89"/>
                    </a:cubicBezTo>
                    <a:cubicBezTo>
                      <a:pt x="20" y="90"/>
                      <a:pt x="19" y="91"/>
                      <a:pt x="19" y="91"/>
                    </a:cubicBezTo>
                    <a:cubicBezTo>
                      <a:pt x="18" y="91"/>
                      <a:pt x="17" y="90"/>
                      <a:pt x="17" y="89"/>
                    </a:cubicBezTo>
                    <a:cubicBezTo>
                      <a:pt x="17" y="85"/>
                      <a:pt x="17" y="85"/>
                      <a:pt x="17" y="85"/>
                    </a:cubicBezTo>
                    <a:cubicBezTo>
                      <a:pt x="17" y="84"/>
                      <a:pt x="18" y="83"/>
                      <a:pt x="19" y="83"/>
                    </a:cubicBezTo>
                    <a:close/>
                    <a:moveTo>
                      <a:pt x="17" y="80"/>
                    </a:moveTo>
                    <a:cubicBezTo>
                      <a:pt x="17" y="76"/>
                      <a:pt x="17" y="76"/>
                      <a:pt x="17" y="76"/>
                    </a:cubicBezTo>
                    <a:cubicBezTo>
                      <a:pt x="17" y="75"/>
                      <a:pt x="18" y="75"/>
                      <a:pt x="19" y="75"/>
                    </a:cubicBezTo>
                    <a:cubicBezTo>
                      <a:pt x="20" y="75"/>
                      <a:pt x="20" y="75"/>
                      <a:pt x="20" y="75"/>
                    </a:cubicBezTo>
                    <a:cubicBezTo>
                      <a:pt x="20" y="75"/>
                      <a:pt x="21" y="75"/>
                      <a:pt x="21" y="76"/>
                    </a:cubicBezTo>
                    <a:cubicBezTo>
                      <a:pt x="21" y="77"/>
                      <a:pt x="21" y="77"/>
                      <a:pt x="20" y="77"/>
                    </a:cubicBezTo>
                    <a:cubicBezTo>
                      <a:pt x="20" y="80"/>
                      <a:pt x="20" y="80"/>
                      <a:pt x="20" y="80"/>
                    </a:cubicBezTo>
                    <a:cubicBezTo>
                      <a:pt x="20" y="81"/>
                      <a:pt x="19" y="81"/>
                      <a:pt x="19" y="81"/>
                    </a:cubicBezTo>
                    <a:cubicBezTo>
                      <a:pt x="18" y="81"/>
                      <a:pt x="17" y="81"/>
                      <a:pt x="17" y="80"/>
                    </a:cubicBezTo>
                    <a:close/>
                    <a:moveTo>
                      <a:pt x="19" y="93"/>
                    </a:moveTo>
                    <a:cubicBezTo>
                      <a:pt x="19" y="93"/>
                      <a:pt x="20" y="93"/>
                      <a:pt x="20" y="94"/>
                    </a:cubicBezTo>
                    <a:cubicBezTo>
                      <a:pt x="20" y="99"/>
                      <a:pt x="20" y="99"/>
                      <a:pt x="20" y="99"/>
                    </a:cubicBezTo>
                    <a:cubicBezTo>
                      <a:pt x="20" y="100"/>
                      <a:pt x="19" y="100"/>
                      <a:pt x="19" y="100"/>
                    </a:cubicBezTo>
                    <a:cubicBezTo>
                      <a:pt x="18" y="100"/>
                      <a:pt x="17" y="100"/>
                      <a:pt x="17" y="99"/>
                    </a:cubicBezTo>
                    <a:cubicBezTo>
                      <a:pt x="17" y="94"/>
                      <a:pt x="17" y="94"/>
                      <a:pt x="17" y="94"/>
                    </a:cubicBezTo>
                    <a:cubicBezTo>
                      <a:pt x="17" y="93"/>
                      <a:pt x="18" y="93"/>
                      <a:pt x="19" y="93"/>
                    </a:cubicBezTo>
                    <a:close/>
                    <a:moveTo>
                      <a:pt x="19" y="102"/>
                    </a:moveTo>
                    <a:cubicBezTo>
                      <a:pt x="19" y="102"/>
                      <a:pt x="20" y="103"/>
                      <a:pt x="20" y="104"/>
                    </a:cubicBezTo>
                    <a:cubicBezTo>
                      <a:pt x="20" y="108"/>
                      <a:pt x="20" y="108"/>
                      <a:pt x="20" y="108"/>
                    </a:cubicBezTo>
                    <a:cubicBezTo>
                      <a:pt x="20" y="109"/>
                      <a:pt x="19" y="110"/>
                      <a:pt x="19" y="110"/>
                    </a:cubicBezTo>
                    <a:cubicBezTo>
                      <a:pt x="18" y="110"/>
                      <a:pt x="17" y="109"/>
                      <a:pt x="17" y="108"/>
                    </a:cubicBezTo>
                    <a:cubicBezTo>
                      <a:pt x="17" y="104"/>
                      <a:pt x="17" y="104"/>
                      <a:pt x="17" y="104"/>
                    </a:cubicBezTo>
                    <a:cubicBezTo>
                      <a:pt x="17" y="103"/>
                      <a:pt x="18" y="102"/>
                      <a:pt x="19" y="102"/>
                    </a:cubicBezTo>
                    <a:close/>
                    <a:moveTo>
                      <a:pt x="19" y="112"/>
                    </a:moveTo>
                    <a:cubicBezTo>
                      <a:pt x="19" y="112"/>
                      <a:pt x="20" y="112"/>
                      <a:pt x="20" y="113"/>
                    </a:cubicBezTo>
                    <a:cubicBezTo>
                      <a:pt x="20" y="118"/>
                      <a:pt x="20" y="118"/>
                      <a:pt x="20" y="118"/>
                    </a:cubicBezTo>
                    <a:cubicBezTo>
                      <a:pt x="20" y="119"/>
                      <a:pt x="19" y="119"/>
                      <a:pt x="19" y="119"/>
                    </a:cubicBezTo>
                    <a:cubicBezTo>
                      <a:pt x="18" y="119"/>
                      <a:pt x="17" y="119"/>
                      <a:pt x="17" y="118"/>
                    </a:cubicBezTo>
                    <a:cubicBezTo>
                      <a:pt x="17" y="113"/>
                      <a:pt x="17" y="113"/>
                      <a:pt x="17" y="113"/>
                    </a:cubicBezTo>
                    <a:cubicBezTo>
                      <a:pt x="17" y="112"/>
                      <a:pt x="18" y="112"/>
                      <a:pt x="19" y="112"/>
                    </a:cubicBezTo>
                    <a:close/>
                    <a:moveTo>
                      <a:pt x="19" y="121"/>
                    </a:moveTo>
                    <a:cubicBezTo>
                      <a:pt x="19" y="121"/>
                      <a:pt x="20" y="122"/>
                      <a:pt x="20" y="123"/>
                    </a:cubicBezTo>
                    <a:cubicBezTo>
                      <a:pt x="20" y="126"/>
                      <a:pt x="20" y="126"/>
                      <a:pt x="20" y="126"/>
                    </a:cubicBezTo>
                    <a:cubicBezTo>
                      <a:pt x="22" y="126"/>
                      <a:pt x="22" y="126"/>
                      <a:pt x="22" y="126"/>
                    </a:cubicBezTo>
                    <a:cubicBezTo>
                      <a:pt x="23" y="126"/>
                      <a:pt x="24" y="127"/>
                      <a:pt x="24" y="127"/>
                    </a:cubicBezTo>
                    <a:cubicBezTo>
                      <a:pt x="24" y="128"/>
                      <a:pt x="23" y="129"/>
                      <a:pt x="22" y="129"/>
                    </a:cubicBezTo>
                    <a:cubicBezTo>
                      <a:pt x="19" y="129"/>
                      <a:pt x="19" y="129"/>
                      <a:pt x="19" y="129"/>
                    </a:cubicBezTo>
                    <a:cubicBezTo>
                      <a:pt x="18" y="129"/>
                      <a:pt x="17" y="128"/>
                      <a:pt x="17" y="127"/>
                    </a:cubicBezTo>
                    <a:cubicBezTo>
                      <a:pt x="17" y="123"/>
                      <a:pt x="17" y="123"/>
                      <a:pt x="17" y="123"/>
                    </a:cubicBezTo>
                    <a:cubicBezTo>
                      <a:pt x="17" y="122"/>
                      <a:pt x="18" y="121"/>
                      <a:pt x="19" y="121"/>
                    </a:cubicBezTo>
                    <a:close/>
                    <a:moveTo>
                      <a:pt x="77" y="77"/>
                    </a:moveTo>
                    <a:cubicBezTo>
                      <a:pt x="72" y="77"/>
                      <a:pt x="72" y="77"/>
                      <a:pt x="72" y="77"/>
                    </a:cubicBezTo>
                    <a:cubicBezTo>
                      <a:pt x="71" y="77"/>
                      <a:pt x="71" y="77"/>
                      <a:pt x="71" y="76"/>
                    </a:cubicBezTo>
                    <a:cubicBezTo>
                      <a:pt x="71" y="75"/>
                      <a:pt x="71" y="75"/>
                      <a:pt x="72" y="75"/>
                    </a:cubicBezTo>
                    <a:cubicBezTo>
                      <a:pt x="77" y="75"/>
                      <a:pt x="77" y="75"/>
                      <a:pt x="77" y="75"/>
                    </a:cubicBezTo>
                    <a:cubicBezTo>
                      <a:pt x="78" y="75"/>
                      <a:pt x="78" y="75"/>
                      <a:pt x="78" y="76"/>
                    </a:cubicBezTo>
                    <a:cubicBezTo>
                      <a:pt x="78" y="77"/>
                      <a:pt x="78" y="77"/>
                      <a:pt x="77" y="77"/>
                    </a:cubicBezTo>
                    <a:close/>
                    <a:moveTo>
                      <a:pt x="79" y="126"/>
                    </a:moveTo>
                    <a:cubicBezTo>
                      <a:pt x="80" y="126"/>
                      <a:pt x="81" y="127"/>
                      <a:pt x="81" y="127"/>
                    </a:cubicBezTo>
                    <a:cubicBezTo>
                      <a:pt x="81" y="128"/>
                      <a:pt x="80" y="129"/>
                      <a:pt x="79" y="129"/>
                    </a:cubicBezTo>
                    <a:cubicBezTo>
                      <a:pt x="75" y="129"/>
                      <a:pt x="75" y="129"/>
                      <a:pt x="75" y="129"/>
                    </a:cubicBezTo>
                    <a:cubicBezTo>
                      <a:pt x="74" y="129"/>
                      <a:pt x="73" y="128"/>
                      <a:pt x="73" y="127"/>
                    </a:cubicBezTo>
                    <a:cubicBezTo>
                      <a:pt x="73" y="127"/>
                      <a:pt x="74" y="126"/>
                      <a:pt x="75" y="126"/>
                    </a:cubicBezTo>
                    <a:lnTo>
                      <a:pt x="79" y="126"/>
                    </a:lnTo>
                    <a:close/>
                    <a:moveTo>
                      <a:pt x="71" y="127"/>
                    </a:moveTo>
                    <a:cubicBezTo>
                      <a:pt x="71" y="128"/>
                      <a:pt x="71" y="129"/>
                      <a:pt x="70" y="129"/>
                    </a:cubicBezTo>
                    <a:cubicBezTo>
                      <a:pt x="65" y="129"/>
                      <a:pt x="65" y="129"/>
                      <a:pt x="65" y="129"/>
                    </a:cubicBezTo>
                    <a:cubicBezTo>
                      <a:pt x="64" y="129"/>
                      <a:pt x="64" y="128"/>
                      <a:pt x="64" y="127"/>
                    </a:cubicBezTo>
                    <a:cubicBezTo>
                      <a:pt x="64" y="127"/>
                      <a:pt x="64" y="126"/>
                      <a:pt x="65" y="126"/>
                    </a:cubicBezTo>
                    <a:cubicBezTo>
                      <a:pt x="70" y="126"/>
                      <a:pt x="70" y="126"/>
                      <a:pt x="70" y="126"/>
                    </a:cubicBezTo>
                    <a:cubicBezTo>
                      <a:pt x="71" y="126"/>
                      <a:pt x="71" y="127"/>
                      <a:pt x="71" y="127"/>
                    </a:cubicBezTo>
                    <a:close/>
                    <a:moveTo>
                      <a:pt x="67" y="77"/>
                    </a:moveTo>
                    <a:cubicBezTo>
                      <a:pt x="63" y="77"/>
                      <a:pt x="63" y="77"/>
                      <a:pt x="63" y="77"/>
                    </a:cubicBezTo>
                    <a:cubicBezTo>
                      <a:pt x="62" y="77"/>
                      <a:pt x="61" y="77"/>
                      <a:pt x="61" y="76"/>
                    </a:cubicBezTo>
                    <a:cubicBezTo>
                      <a:pt x="61" y="75"/>
                      <a:pt x="62" y="75"/>
                      <a:pt x="63" y="75"/>
                    </a:cubicBezTo>
                    <a:cubicBezTo>
                      <a:pt x="67" y="75"/>
                      <a:pt x="67" y="75"/>
                      <a:pt x="67" y="75"/>
                    </a:cubicBezTo>
                    <a:cubicBezTo>
                      <a:pt x="68" y="75"/>
                      <a:pt x="69" y="75"/>
                      <a:pt x="69" y="76"/>
                    </a:cubicBezTo>
                    <a:cubicBezTo>
                      <a:pt x="69" y="77"/>
                      <a:pt x="68" y="77"/>
                      <a:pt x="67" y="77"/>
                    </a:cubicBezTo>
                    <a:close/>
                    <a:moveTo>
                      <a:pt x="62" y="127"/>
                    </a:moveTo>
                    <a:cubicBezTo>
                      <a:pt x="62" y="128"/>
                      <a:pt x="61" y="129"/>
                      <a:pt x="60" y="129"/>
                    </a:cubicBezTo>
                    <a:cubicBezTo>
                      <a:pt x="56" y="129"/>
                      <a:pt x="56" y="129"/>
                      <a:pt x="56" y="129"/>
                    </a:cubicBezTo>
                    <a:cubicBezTo>
                      <a:pt x="55" y="129"/>
                      <a:pt x="54" y="128"/>
                      <a:pt x="54" y="127"/>
                    </a:cubicBezTo>
                    <a:cubicBezTo>
                      <a:pt x="54" y="127"/>
                      <a:pt x="55" y="126"/>
                      <a:pt x="56" y="126"/>
                    </a:cubicBezTo>
                    <a:cubicBezTo>
                      <a:pt x="60" y="126"/>
                      <a:pt x="60" y="126"/>
                      <a:pt x="60" y="126"/>
                    </a:cubicBezTo>
                    <a:cubicBezTo>
                      <a:pt x="61" y="126"/>
                      <a:pt x="62" y="127"/>
                      <a:pt x="62" y="127"/>
                    </a:cubicBezTo>
                    <a:close/>
                    <a:moveTo>
                      <a:pt x="58" y="77"/>
                    </a:moveTo>
                    <a:cubicBezTo>
                      <a:pt x="53" y="77"/>
                      <a:pt x="53" y="77"/>
                      <a:pt x="53" y="77"/>
                    </a:cubicBezTo>
                    <a:cubicBezTo>
                      <a:pt x="52" y="77"/>
                      <a:pt x="52" y="77"/>
                      <a:pt x="52" y="76"/>
                    </a:cubicBezTo>
                    <a:cubicBezTo>
                      <a:pt x="52" y="75"/>
                      <a:pt x="52" y="75"/>
                      <a:pt x="53" y="75"/>
                    </a:cubicBezTo>
                    <a:cubicBezTo>
                      <a:pt x="58" y="75"/>
                      <a:pt x="58" y="75"/>
                      <a:pt x="58" y="75"/>
                    </a:cubicBezTo>
                    <a:cubicBezTo>
                      <a:pt x="59" y="75"/>
                      <a:pt x="59" y="75"/>
                      <a:pt x="59" y="76"/>
                    </a:cubicBezTo>
                    <a:cubicBezTo>
                      <a:pt x="59" y="77"/>
                      <a:pt x="59" y="77"/>
                      <a:pt x="58" y="77"/>
                    </a:cubicBezTo>
                    <a:close/>
                    <a:moveTo>
                      <a:pt x="52" y="127"/>
                    </a:moveTo>
                    <a:cubicBezTo>
                      <a:pt x="52" y="128"/>
                      <a:pt x="52" y="129"/>
                      <a:pt x="51" y="129"/>
                    </a:cubicBezTo>
                    <a:cubicBezTo>
                      <a:pt x="46" y="129"/>
                      <a:pt x="46" y="129"/>
                      <a:pt x="46" y="129"/>
                    </a:cubicBezTo>
                    <a:cubicBezTo>
                      <a:pt x="45" y="129"/>
                      <a:pt x="45" y="128"/>
                      <a:pt x="45" y="127"/>
                    </a:cubicBezTo>
                    <a:cubicBezTo>
                      <a:pt x="45" y="127"/>
                      <a:pt x="45" y="126"/>
                      <a:pt x="46" y="126"/>
                    </a:cubicBezTo>
                    <a:cubicBezTo>
                      <a:pt x="51" y="126"/>
                      <a:pt x="51" y="126"/>
                      <a:pt x="51" y="126"/>
                    </a:cubicBezTo>
                    <a:cubicBezTo>
                      <a:pt x="52" y="126"/>
                      <a:pt x="52" y="127"/>
                      <a:pt x="52" y="127"/>
                    </a:cubicBezTo>
                    <a:close/>
                    <a:moveTo>
                      <a:pt x="48" y="77"/>
                    </a:moveTo>
                    <a:cubicBezTo>
                      <a:pt x="44" y="77"/>
                      <a:pt x="44" y="77"/>
                      <a:pt x="44" y="77"/>
                    </a:cubicBezTo>
                    <a:cubicBezTo>
                      <a:pt x="43" y="77"/>
                      <a:pt x="42" y="77"/>
                      <a:pt x="42" y="76"/>
                    </a:cubicBezTo>
                    <a:cubicBezTo>
                      <a:pt x="42" y="75"/>
                      <a:pt x="43" y="75"/>
                      <a:pt x="44" y="75"/>
                    </a:cubicBezTo>
                    <a:cubicBezTo>
                      <a:pt x="48" y="75"/>
                      <a:pt x="48" y="75"/>
                      <a:pt x="48" y="75"/>
                    </a:cubicBezTo>
                    <a:cubicBezTo>
                      <a:pt x="49" y="75"/>
                      <a:pt x="50" y="75"/>
                      <a:pt x="50" y="76"/>
                    </a:cubicBezTo>
                    <a:cubicBezTo>
                      <a:pt x="50" y="77"/>
                      <a:pt x="49" y="77"/>
                      <a:pt x="48" y="77"/>
                    </a:cubicBezTo>
                    <a:close/>
                    <a:moveTo>
                      <a:pt x="43" y="127"/>
                    </a:moveTo>
                    <a:cubicBezTo>
                      <a:pt x="43" y="128"/>
                      <a:pt x="42" y="129"/>
                      <a:pt x="41" y="129"/>
                    </a:cubicBezTo>
                    <a:cubicBezTo>
                      <a:pt x="36" y="129"/>
                      <a:pt x="36" y="129"/>
                      <a:pt x="36" y="129"/>
                    </a:cubicBezTo>
                    <a:cubicBezTo>
                      <a:pt x="36" y="129"/>
                      <a:pt x="35" y="128"/>
                      <a:pt x="35" y="127"/>
                    </a:cubicBezTo>
                    <a:cubicBezTo>
                      <a:pt x="35" y="127"/>
                      <a:pt x="36" y="126"/>
                      <a:pt x="36" y="126"/>
                    </a:cubicBezTo>
                    <a:cubicBezTo>
                      <a:pt x="41" y="126"/>
                      <a:pt x="41" y="126"/>
                      <a:pt x="41" y="126"/>
                    </a:cubicBezTo>
                    <a:cubicBezTo>
                      <a:pt x="42" y="126"/>
                      <a:pt x="43" y="127"/>
                      <a:pt x="43" y="127"/>
                    </a:cubicBezTo>
                    <a:close/>
                    <a:moveTo>
                      <a:pt x="89" y="129"/>
                    </a:moveTo>
                    <a:cubicBezTo>
                      <a:pt x="84" y="129"/>
                      <a:pt x="84" y="129"/>
                      <a:pt x="84" y="129"/>
                    </a:cubicBezTo>
                    <a:cubicBezTo>
                      <a:pt x="83" y="129"/>
                      <a:pt x="83" y="128"/>
                      <a:pt x="83" y="127"/>
                    </a:cubicBezTo>
                    <a:cubicBezTo>
                      <a:pt x="83" y="127"/>
                      <a:pt x="83" y="126"/>
                      <a:pt x="84" y="126"/>
                    </a:cubicBezTo>
                    <a:cubicBezTo>
                      <a:pt x="89" y="126"/>
                      <a:pt x="89" y="126"/>
                      <a:pt x="89" y="126"/>
                    </a:cubicBezTo>
                    <a:cubicBezTo>
                      <a:pt x="90" y="126"/>
                      <a:pt x="90" y="127"/>
                      <a:pt x="90" y="127"/>
                    </a:cubicBezTo>
                    <a:cubicBezTo>
                      <a:pt x="90" y="128"/>
                      <a:pt x="90" y="129"/>
                      <a:pt x="89" y="129"/>
                    </a:cubicBezTo>
                    <a:close/>
                    <a:moveTo>
                      <a:pt x="82" y="77"/>
                    </a:moveTo>
                    <a:cubicBezTo>
                      <a:pt x="81" y="77"/>
                      <a:pt x="80" y="77"/>
                      <a:pt x="80" y="76"/>
                    </a:cubicBezTo>
                    <a:cubicBezTo>
                      <a:pt x="80" y="75"/>
                      <a:pt x="81" y="75"/>
                      <a:pt x="82" y="75"/>
                    </a:cubicBezTo>
                    <a:cubicBezTo>
                      <a:pt x="86" y="75"/>
                      <a:pt x="86" y="75"/>
                      <a:pt x="86" y="75"/>
                    </a:cubicBezTo>
                    <a:cubicBezTo>
                      <a:pt x="87" y="75"/>
                      <a:pt x="88" y="75"/>
                      <a:pt x="88" y="76"/>
                    </a:cubicBezTo>
                    <a:cubicBezTo>
                      <a:pt x="88" y="77"/>
                      <a:pt x="87" y="77"/>
                      <a:pt x="86" y="77"/>
                    </a:cubicBezTo>
                    <a:lnTo>
                      <a:pt x="82" y="77"/>
                    </a:lnTo>
                    <a:close/>
                    <a:moveTo>
                      <a:pt x="59" y="61"/>
                    </a:moveTo>
                    <a:cubicBezTo>
                      <a:pt x="59" y="60"/>
                      <a:pt x="60" y="59"/>
                      <a:pt x="61" y="58"/>
                    </a:cubicBezTo>
                    <a:cubicBezTo>
                      <a:pt x="59" y="55"/>
                      <a:pt x="59" y="55"/>
                      <a:pt x="59" y="55"/>
                    </a:cubicBezTo>
                    <a:cubicBezTo>
                      <a:pt x="62" y="53"/>
                      <a:pt x="62" y="53"/>
                      <a:pt x="62" y="53"/>
                    </a:cubicBezTo>
                    <a:cubicBezTo>
                      <a:pt x="64" y="56"/>
                      <a:pt x="64" y="56"/>
                      <a:pt x="64" y="56"/>
                    </a:cubicBezTo>
                    <a:cubicBezTo>
                      <a:pt x="66" y="54"/>
                      <a:pt x="68" y="54"/>
                      <a:pt x="70" y="54"/>
                    </a:cubicBezTo>
                    <a:cubicBezTo>
                      <a:pt x="71" y="58"/>
                      <a:pt x="71" y="58"/>
                      <a:pt x="71" y="58"/>
                    </a:cubicBezTo>
                    <a:cubicBezTo>
                      <a:pt x="70" y="58"/>
                      <a:pt x="68" y="58"/>
                      <a:pt x="65" y="60"/>
                    </a:cubicBezTo>
                    <a:cubicBezTo>
                      <a:pt x="65" y="60"/>
                      <a:pt x="65" y="60"/>
                      <a:pt x="65" y="61"/>
                    </a:cubicBezTo>
                    <a:lnTo>
                      <a:pt x="59" y="61"/>
                    </a:lnTo>
                    <a:close/>
                    <a:moveTo>
                      <a:pt x="40" y="76"/>
                    </a:moveTo>
                    <a:cubicBezTo>
                      <a:pt x="40" y="77"/>
                      <a:pt x="40" y="77"/>
                      <a:pt x="39" y="77"/>
                    </a:cubicBezTo>
                    <a:cubicBezTo>
                      <a:pt x="34" y="77"/>
                      <a:pt x="34" y="77"/>
                      <a:pt x="34" y="77"/>
                    </a:cubicBezTo>
                    <a:cubicBezTo>
                      <a:pt x="33" y="77"/>
                      <a:pt x="33" y="77"/>
                      <a:pt x="33" y="76"/>
                    </a:cubicBezTo>
                    <a:cubicBezTo>
                      <a:pt x="33" y="75"/>
                      <a:pt x="33" y="75"/>
                      <a:pt x="34" y="75"/>
                    </a:cubicBezTo>
                    <a:cubicBezTo>
                      <a:pt x="39" y="75"/>
                      <a:pt x="39" y="75"/>
                      <a:pt x="39" y="75"/>
                    </a:cubicBezTo>
                    <a:cubicBezTo>
                      <a:pt x="40" y="75"/>
                      <a:pt x="40" y="75"/>
                      <a:pt x="40" y="76"/>
                    </a:cubicBezTo>
                    <a:close/>
                    <a:moveTo>
                      <a:pt x="33" y="127"/>
                    </a:moveTo>
                    <a:cubicBezTo>
                      <a:pt x="33" y="128"/>
                      <a:pt x="33" y="129"/>
                      <a:pt x="32" y="129"/>
                    </a:cubicBezTo>
                    <a:cubicBezTo>
                      <a:pt x="27" y="129"/>
                      <a:pt x="27" y="129"/>
                      <a:pt x="27" y="129"/>
                    </a:cubicBezTo>
                    <a:cubicBezTo>
                      <a:pt x="26" y="129"/>
                      <a:pt x="26" y="128"/>
                      <a:pt x="26" y="127"/>
                    </a:cubicBezTo>
                    <a:cubicBezTo>
                      <a:pt x="26" y="127"/>
                      <a:pt x="26" y="126"/>
                      <a:pt x="27" y="126"/>
                    </a:cubicBezTo>
                    <a:cubicBezTo>
                      <a:pt x="32" y="126"/>
                      <a:pt x="32" y="126"/>
                      <a:pt x="32" y="126"/>
                    </a:cubicBezTo>
                    <a:cubicBezTo>
                      <a:pt x="33" y="126"/>
                      <a:pt x="33" y="127"/>
                      <a:pt x="33" y="127"/>
                    </a:cubicBezTo>
                    <a:close/>
                    <a:moveTo>
                      <a:pt x="29" y="77"/>
                    </a:moveTo>
                    <a:cubicBezTo>
                      <a:pt x="24" y="77"/>
                      <a:pt x="24" y="77"/>
                      <a:pt x="24" y="77"/>
                    </a:cubicBezTo>
                    <a:cubicBezTo>
                      <a:pt x="24" y="77"/>
                      <a:pt x="23" y="77"/>
                      <a:pt x="23" y="76"/>
                    </a:cubicBezTo>
                    <a:cubicBezTo>
                      <a:pt x="23" y="75"/>
                      <a:pt x="24" y="75"/>
                      <a:pt x="24" y="75"/>
                    </a:cubicBezTo>
                    <a:cubicBezTo>
                      <a:pt x="29" y="75"/>
                      <a:pt x="29" y="75"/>
                      <a:pt x="29" y="75"/>
                    </a:cubicBezTo>
                    <a:cubicBezTo>
                      <a:pt x="30" y="75"/>
                      <a:pt x="31" y="75"/>
                      <a:pt x="31" y="76"/>
                    </a:cubicBezTo>
                    <a:cubicBezTo>
                      <a:pt x="31" y="77"/>
                      <a:pt x="30" y="77"/>
                      <a:pt x="29" y="77"/>
                    </a:cubicBezTo>
                    <a:close/>
                    <a:moveTo>
                      <a:pt x="15" y="57"/>
                    </a:moveTo>
                    <a:cubicBezTo>
                      <a:pt x="17" y="61"/>
                      <a:pt x="17" y="61"/>
                      <a:pt x="17" y="61"/>
                    </a:cubicBezTo>
                    <a:cubicBezTo>
                      <a:pt x="11" y="61"/>
                      <a:pt x="11" y="61"/>
                      <a:pt x="11" y="61"/>
                    </a:cubicBezTo>
                    <a:cubicBezTo>
                      <a:pt x="11" y="60"/>
                      <a:pt x="12" y="60"/>
                      <a:pt x="12" y="59"/>
                    </a:cubicBezTo>
                    <a:cubicBezTo>
                      <a:pt x="13" y="58"/>
                      <a:pt x="14" y="58"/>
                      <a:pt x="15" y="57"/>
                    </a:cubicBezTo>
                    <a:close/>
                    <a:moveTo>
                      <a:pt x="117" y="118"/>
                    </a:moveTo>
                    <a:cubicBezTo>
                      <a:pt x="117" y="122"/>
                      <a:pt x="115" y="125"/>
                      <a:pt x="112" y="127"/>
                    </a:cubicBezTo>
                    <a:cubicBezTo>
                      <a:pt x="112" y="112"/>
                      <a:pt x="112" y="112"/>
                      <a:pt x="112" y="112"/>
                    </a:cubicBezTo>
                    <a:cubicBezTo>
                      <a:pt x="111" y="112"/>
                      <a:pt x="111" y="112"/>
                      <a:pt x="110" y="112"/>
                    </a:cubicBezTo>
                    <a:cubicBezTo>
                      <a:pt x="95" y="112"/>
                      <a:pt x="95" y="112"/>
                      <a:pt x="95" y="112"/>
                    </a:cubicBezTo>
                    <a:cubicBezTo>
                      <a:pt x="95" y="112"/>
                      <a:pt x="95" y="112"/>
                      <a:pt x="95" y="112"/>
                    </a:cubicBezTo>
                    <a:cubicBezTo>
                      <a:pt x="95" y="117"/>
                      <a:pt x="95" y="117"/>
                      <a:pt x="95" y="117"/>
                    </a:cubicBezTo>
                    <a:cubicBezTo>
                      <a:pt x="95" y="118"/>
                      <a:pt x="95" y="119"/>
                      <a:pt x="94" y="119"/>
                    </a:cubicBezTo>
                    <a:cubicBezTo>
                      <a:pt x="93" y="119"/>
                      <a:pt x="92" y="118"/>
                      <a:pt x="92" y="117"/>
                    </a:cubicBezTo>
                    <a:cubicBezTo>
                      <a:pt x="92" y="112"/>
                      <a:pt x="92" y="112"/>
                      <a:pt x="92" y="112"/>
                    </a:cubicBezTo>
                    <a:cubicBezTo>
                      <a:pt x="92" y="112"/>
                      <a:pt x="92" y="112"/>
                      <a:pt x="92" y="112"/>
                    </a:cubicBezTo>
                    <a:cubicBezTo>
                      <a:pt x="88" y="111"/>
                      <a:pt x="85" y="106"/>
                      <a:pt x="85" y="100"/>
                    </a:cubicBezTo>
                    <a:cubicBezTo>
                      <a:pt x="85" y="94"/>
                      <a:pt x="85" y="94"/>
                      <a:pt x="85" y="94"/>
                    </a:cubicBezTo>
                    <a:cubicBezTo>
                      <a:pt x="85" y="90"/>
                      <a:pt x="86" y="87"/>
                      <a:pt x="89" y="85"/>
                    </a:cubicBezTo>
                    <a:cubicBezTo>
                      <a:pt x="89" y="84"/>
                      <a:pt x="89" y="84"/>
                      <a:pt x="90" y="84"/>
                    </a:cubicBezTo>
                    <a:cubicBezTo>
                      <a:pt x="90" y="84"/>
                      <a:pt x="90" y="84"/>
                      <a:pt x="90" y="84"/>
                    </a:cubicBezTo>
                    <a:cubicBezTo>
                      <a:pt x="89" y="84"/>
                      <a:pt x="89" y="84"/>
                      <a:pt x="89" y="85"/>
                    </a:cubicBezTo>
                    <a:cubicBezTo>
                      <a:pt x="90" y="83"/>
                      <a:pt x="92" y="82"/>
                      <a:pt x="95" y="82"/>
                    </a:cubicBezTo>
                    <a:cubicBezTo>
                      <a:pt x="110" y="82"/>
                      <a:pt x="110" y="82"/>
                      <a:pt x="110" y="82"/>
                    </a:cubicBezTo>
                    <a:cubicBezTo>
                      <a:pt x="112" y="82"/>
                      <a:pt x="112" y="82"/>
                      <a:pt x="112" y="80"/>
                    </a:cubicBezTo>
                    <a:cubicBezTo>
                      <a:pt x="112" y="80"/>
                      <a:pt x="112" y="80"/>
                      <a:pt x="112" y="80"/>
                    </a:cubicBezTo>
                    <a:cubicBezTo>
                      <a:pt x="118" y="80"/>
                      <a:pt x="118" y="80"/>
                      <a:pt x="118" y="80"/>
                    </a:cubicBezTo>
                    <a:cubicBezTo>
                      <a:pt x="117" y="81"/>
                      <a:pt x="117" y="81"/>
                      <a:pt x="117" y="81"/>
                    </a:cubicBezTo>
                    <a:cubicBezTo>
                      <a:pt x="117" y="87"/>
                      <a:pt x="117" y="87"/>
                      <a:pt x="117" y="87"/>
                    </a:cubicBezTo>
                    <a:cubicBezTo>
                      <a:pt x="116" y="87"/>
                      <a:pt x="116" y="87"/>
                      <a:pt x="115" y="87"/>
                    </a:cubicBezTo>
                    <a:cubicBezTo>
                      <a:pt x="97" y="87"/>
                      <a:pt x="97" y="87"/>
                      <a:pt x="97" y="87"/>
                    </a:cubicBezTo>
                    <a:cubicBezTo>
                      <a:pt x="93" y="87"/>
                      <a:pt x="90" y="90"/>
                      <a:pt x="90" y="94"/>
                    </a:cubicBezTo>
                    <a:cubicBezTo>
                      <a:pt x="90" y="100"/>
                      <a:pt x="90" y="100"/>
                      <a:pt x="90" y="100"/>
                    </a:cubicBezTo>
                    <a:cubicBezTo>
                      <a:pt x="90" y="104"/>
                      <a:pt x="93" y="108"/>
                      <a:pt x="97" y="108"/>
                    </a:cubicBezTo>
                    <a:cubicBezTo>
                      <a:pt x="115" y="108"/>
                      <a:pt x="115" y="108"/>
                      <a:pt x="115" y="108"/>
                    </a:cubicBezTo>
                    <a:cubicBezTo>
                      <a:pt x="116" y="108"/>
                      <a:pt x="116" y="107"/>
                      <a:pt x="117" y="107"/>
                    </a:cubicBezTo>
                    <a:cubicBezTo>
                      <a:pt x="117" y="117"/>
                      <a:pt x="117" y="117"/>
                      <a:pt x="117" y="117"/>
                    </a:cubicBezTo>
                    <a:lnTo>
                      <a:pt x="117" y="118"/>
                    </a:lnTo>
                    <a:close/>
                    <a:moveTo>
                      <a:pt x="103" y="97"/>
                    </a:moveTo>
                    <a:cubicBezTo>
                      <a:pt x="103" y="99"/>
                      <a:pt x="102" y="101"/>
                      <a:pt x="100" y="101"/>
                    </a:cubicBezTo>
                    <a:cubicBezTo>
                      <a:pt x="98" y="101"/>
                      <a:pt x="96" y="99"/>
                      <a:pt x="96" y="97"/>
                    </a:cubicBezTo>
                    <a:cubicBezTo>
                      <a:pt x="96" y="95"/>
                      <a:pt x="98" y="94"/>
                      <a:pt x="100" y="94"/>
                    </a:cubicBezTo>
                    <a:cubicBezTo>
                      <a:pt x="102" y="94"/>
                      <a:pt x="103" y="95"/>
                      <a:pt x="103" y="97"/>
                    </a:cubicBezTo>
                    <a:close/>
                    <a:moveTo>
                      <a:pt x="112" y="78"/>
                    </a:moveTo>
                    <a:cubicBezTo>
                      <a:pt x="112" y="74"/>
                      <a:pt x="112" y="74"/>
                      <a:pt x="112" y="74"/>
                    </a:cubicBezTo>
                    <a:cubicBezTo>
                      <a:pt x="121" y="69"/>
                      <a:pt x="121" y="69"/>
                      <a:pt x="121" y="69"/>
                    </a:cubicBezTo>
                    <a:cubicBezTo>
                      <a:pt x="121" y="69"/>
                      <a:pt x="121" y="68"/>
                      <a:pt x="121" y="68"/>
                    </a:cubicBezTo>
                    <a:cubicBezTo>
                      <a:pt x="122" y="67"/>
                      <a:pt x="121" y="67"/>
                      <a:pt x="121" y="67"/>
                    </a:cubicBezTo>
                    <a:cubicBezTo>
                      <a:pt x="120" y="64"/>
                      <a:pt x="121" y="60"/>
                      <a:pt x="123" y="59"/>
                    </a:cubicBezTo>
                    <a:cubicBezTo>
                      <a:pt x="123" y="59"/>
                      <a:pt x="124" y="59"/>
                      <a:pt x="124" y="58"/>
                    </a:cubicBezTo>
                    <a:cubicBezTo>
                      <a:pt x="124" y="58"/>
                      <a:pt x="125" y="58"/>
                      <a:pt x="125" y="58"/>
                    </a:cubicBezTo>
                    <a:cubicBezTo>
                      <a:pt x="125" y="57"/>
                      <a:pt x="125" y="57"/>
                      <a:pt x="125" y="56"/>
                    </a:cubicBezTo>
                    <a:cubicBezTo>
                      <a:pt x="106" y="24"/>
                      <a:pt x="106" y="24"/>
                      <a:pt x="106" y="24"/>
                    </a:cubicBezTo>
                    <a:cubicBezTo>
                      <a:pt x="106" y="24"/>
                      <a:pt x="105" y="24"/>
                      <a:pt x="105" y="24"/>
                    </a:cubicBezTo>
                    <a:cubicBezTo>
                      <a:pt x="105" y="24"/>
                      <a:pt x="104" y="24"/>
                      <a:pt x="104" y="24"/>
                    </a:cubicBezTo>
                    <a:cubicBezTo>
                      <a:pt x="104" y="24"/>
                      <a:pt x="103" y="24"/>
                      <a:pt x="103" y="24"/>
                    </a:cubicBezTo>
                    <a:cubicBezTo>
                      <a:pt x="101" y="26"/>
                      <a:pt x="97" y="25"/>
                      <a:pt x="95" y="22"/>
                    </a:cubicBezTo>
                    <a:cubicBezTo>
                      <a:pt x="94" y="23"/>
                      <a:pt x="94" y="23"/>
                      <a:pt x="94" y="23"/>
                    </a:cubicBezTo>
                    <a:cubicBezTo>
                      <a:pt x="94" y="23"/>
                      <a:pt x="94" y="23"/>
                      <a:pt x="94" y="23"/>
                    </a:cubicBezTo>
                    <a:cubicBezTo>
                      <a:pt x="95" y="22"/>
                      <a:pt x="95" y="22"/>
                      <a:pt x="95" y="22"/>
                    </a:cubicBezTo>
                    <a:cubicBezTo>
                      <a:pt x="95" y="22"/>
                      <a:pt x="95" y="21"/>
                      <a:pt x="94" y="21"/>
                    </a:cubicBezTo>
                    <a:cubicBezTo>
                      <a:pt x="94" y="21"/>
                      <a:pt x="94" y="21"/>
                      <a:pt x="93" y="21"/>
                    </a:cubicBezTo>
                    <a:cubicBezTo>
                      <a:pt x="39" y="53"/>
                      <a:pt x="39" y="53"/>
                      <a:pt x="39" y="53"/>
                    </a:cubicBezTo>
                    <a:cubicBezTo>
                      <a:pt x="38" y="53"/>
                      <a:pt x="38" y="54"/>
                      <a:pt x="38" y="54"/>
                    </a:cubicBezTo>
                    <a:cubicBezTo>
                      <a:pt x="38" y="55"/>
                      <a:pt x="38" y="55"/>
                      <a:pt x="38" y="55"/>
                    </a:cubicBezTo>
                    <a:cubicBezTo>
                      <a:pt x="39" y="57"/>
                      <a:pt x="39" y="59"/>
                      <a:pt x="39" y="61"/>
                    </a:cubicBezTo>
                    <a:cubicBezTo>
                      <a:pt x="28" y="61"/>
                      <a:pt x="28" y="61"/>
                      <a:pt x="28" y="61"/>
                    </a:cubicBezTo>
                    <a:cubicBezTo>
                      <a:pt x="26" y="57"/>
                      <a:pt x="26" y="57"/>
                      <a:pt x="26" y="57"/>
                    </a:cubicBezTo>
                    <a:cubicBezTo>
                      <a:pt x="103" y="12"/>
                      <a:pt x="103" y="12"/>
                      <a:pt x="103" y="12"/>
                    </a:cubicBezTo>
                    <a:cubicBezTo>
                      <a:pt x="134" y="65"/>
                      <a:pt x="134" y="65"/>
                      <a:pt x="134" y="65"/>
                    </a:cubicBezTo>
                    <a:lnTo>
                      <a:pt x="112" y="7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grpSp>
      </p:grpSp>
      <p:grpSp>
        <p:nvGrpSpPr>
          <p:cNvPr id="54" name="组合 53"/>
          <p:cNvGrpSpPr/>
          <p:nvPr/>
        </p:nvGrpSpPr>
        <p:grpSpPr>
          <a:xfrm>
            <a:off x="5980053" y="2218420"/>
            <a:ext cx="5393488" cy="1024381"/>
            <a:chOff x="1531775" y="3237283"/>
            <a:chExt cx="5395438" cy="1024381"/>
          </a:xfrm>
        </p:grpSpPr>
        <p:sp>
          <p:nvSpPr>
            <p:cNvPr id="55" name="Text Box 11"/>
            <p:cNvSpPr txBox="1">
              <a:spLocks noChangeArrowheads="1"/>
            </p:cNvSpPr>
            <p:nvPr/>
          </p:nvSpPr>
          <p:spPr bwMode="auto">
            <a:xfrm>
              <a:off x="1531775" y="3655344"/>
              <a:ext cx="5395438" cy="60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defTabSz="914400">
                <a:lnSpc>
                  <a:spcPct val="125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a:t>
              </a:r>
            </a:p>
          </p:txBody>
        </p:sp>
        <p:sp>
          <p:nvSpPr>
            <p:cNvPr id="56" name="文本框 55"/>
            <p:cNvSpPr txBox="1"/>
            <p:nvPr/>
          </p:nvSpPr>
          <p:spPr>
            <a:xfrm>
              <a:off x="1551846" y="3237283"/>
              <a:ext cx="2052177" cy="406971"/>
            </a:xfrm>
            <a:prstGeom prst="rect">
              <a:avLst/>
            </a:prstGeom>
            <a:noFill/>
          </p:spPr>
          <p:txBody>
            <a:bodyPr wrap="square" rtlCol="0">
              <a:spAutoFit/>
            </a:bodyPr>
            <a:lstStyle/>
            <a:p>
              <a:pPr defTabSz="914400">
                <a:lnSpc>
                  <a:spcPct val="125000"/>
                </a:lnSpc>
                <a:buClr>
                  <a:srgbClr val="0070C0"/>
                </a:buClr>
                <a:defRPr/>
              </a:pPr>
              <a:r>
                <a:rPr lang="zh-CN" altLang="en-US" dirty="0">
                  <a:solidFill>
                    <a:schemeClr val="tx1">
                      <a:lumMod val="75000"/>
                      <a:lumOff val="25000"/>
                    </a:schemeClr>
                  </a:solidFill>
                  <a:cs typeface="+mn-ea"/>
                  <a:sym typeface="+mn-lt"/>
                </a:rPr>
                <a:t>点击添加标题</a:t>
              </a:r>
            </a:p>
          </p:txBody>
        </p:sp>
      </p:grpSp>
      <p:grpSp>
        <p:nvGrpSpPr>
          <p:cNvPr id="57" name="组合 56"/>
          <p:cNvGrpSpPr/>
          <p:nvPr/>
        </p:nvGrpSpPr>
        <p:grpSpPr>
          <a:xfrm>
            <a:off x="806464" y="4289172"/>
            <a:ext cx="5393488" cy="1009534"/>
            <a:chOff x="1531775" y="3252130"/>
            <a:chExt cx="5395438" cy="1009534"/>
          </a:xfrm>
        </p:grpSpPr>
        <p:sp>
          <p:nvSpPr>
            <p:cNvPr id="58" name="Text Box 11"/>
            <p:cNvSpPr txBox="1">
              <a:spLocks noChangeArrowheads="1"/>
            </p:cNvSpPr>
            <p:nvPr/>
          </p:nvSpPr>
          <p:spPr bwMode="auto">
            <a:xfrm>
              <a:off x="1531775" y="3655344"/>
              <a:ext cx="5395438" cy="60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defTabSz="914400">
                <a:lnSpc>
                  <a:spcPct val="125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a:t>
              </a:r>
            </a:p>
          </p:txBody>
        </p:sp>
        <p:sp>
          <p:nvSpPr>
            <p:cNvPr id="59" name="文本框 58"/>
            <p:cNvSpPr txBox="1"/>
            <p:nvPr/>
          </p:nvSpPr>
          <p:spPr>
            <a:xfrm>
              <a:off x="4875036" y="3252130"/>
              <a:ext cx="2052177" cy="406971"/>
            </a:xfrm>
            <a:prstGeom prst="rect">
              <a:avLst/>
            </a:prstGeom>
            <a:noFill/>
          </p:spPr>
          <p:txBody>
            <a:bodyPr wrap="square" rtlCol="0">
              <a:spAutoFit/>
            </a:bodyPr>
            <a:lstStyle/>
            <a:p>
              <a:pPr algn="r" defTabSz="914400">
                <a:lnSpc>
                  <a:spcPct val="125000"/>
                </a:lnSpc>
                <a:buClr>
                  <a:srgbClr val="0070C0"/>
                </a:buClr>
                <a:defRPr/>
              </a:pPr>
              <a:r>
                <a:rPr lang="zh-CN" altLang="en-US" dirty="0">
                  <a:solidFill>
                    <a:schemeClr val="tx1">
                      <a:lumMod val="75000"/>
                      <a:lumOff val="25000"/>
                    </a:schemeClr>
                  </a:solidFill>
                  <a:cs typeface="+mn-ea"/>
                  <a:sym typeface="+mn-lt"/>
                </a:rPr>
                <a:t>点击添加标题</a:t>
              </a:r>
            </a:p>
          </p:txBody>
        </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100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100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0-#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10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1+#ppt_w/2"/>
                                          </p:val>
                                        </p:tav>
                                        <p:tav tm="100000">
                                          <p:val>
                                            <p:strVal val="#ppt_x"/>
                                          </p:val>
                                        </p:tav>
                                      </p:tavLst>
                                    </p:anim>
                                    <p:anim calcmode="lin" valueType="num">
                                      <p:cBhvr additive="base">
                                        <p:cTn id="16" dur="50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100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1+#ppt_w/2"/>
                                          </p:val>
                                        </p:tav>
                                        <p:tav tm="100000">
                                          <p:val>
                                            <p:strVal val="#ppt_x"/>
                                          </p:val>
                                        </p:tav>
                                      </p:tavLst>
                                    </p:anim>
                                    <p:anim calcmode="lin" valueType="num">
                                      <p:cBhvr additive="base">
                                        <p:cTn id="20" dur="500" fill="hold"/>
                                        <p:tgtEl>
                                          <p:spTgt spid="20"/>
                                        </p:tgtEl>
                                        <p:attrNameLst>
                                          <p:attrName>ppt_y</p:attrName>
                                        </p:attrNameLst>
                                      </p:cBhvr>
                                      <p:tavLst>
                                        <p:tav tm="0">
                                          <p:val>
                                            <p:strVal val="#ppt_y"/>
                                          </p:val>
                                        </p:tav>
                                        <p:tav tm="100000">
                                          <p:val>
                                            <p:strVal val="#ppt_y"/>
                                          </p:val>
                                        </p:tav>
                                      </p:tavLst>
                                    </p:anim>
                                  </p:childTnLst>
                                </p:cTn>
                              </p:par>
                              <p:par>
                                <p:cTn id="21" presetID="12" presetClass="entr" presetSubtype="8" fill="hold" nodeType="withEffect">
                                  <p:stCondLst>
                                    <p:cond delay="1500"/>
                                  </p:stCondLst>
                                  <p:childTnLst>
                                    <p:set>
                                      <p:cBhvr>
                                        <p:cTn id="22" dur="1" fill="hold">
                                          <p:stCondLst>
                                            <p:cond delay="0"/>
                                          </p:stCondLst>
                                        </p:cTn>
                                        <p:tgtEl>
                                          <p:spTgt spid="54"/>
                                        </p:tgtEl>
                                        <p:attrNameLst>
                                          <p:attrName>style.visibility</p:attrName>
                                        </p:attrNameLst>
                                      </p:cBhvr>
                                      <p:to>
                                        <p:strVal val="visible"/>
                                      </p:to>
                                    </p:set>
                                    <p:anim calcmode="lin" valueType="num">
                                      <p:cBhvr additive="base">
                                        <p:cTn id="23" dur="500"/>
                                        <p:tgtEl>
                                          <p:spTgt spid="54"/>
                                        </p:tgtEl>
                                        <p:attrNameLst>
                                          <p:attrName>ppt_x</p:attrName>
                                        </p:attrNameLst>
                                      </p:cBhvr>
                                      <p:tavLst>
                                        <p:tav tm="0">
                                          <p:val>
                                            <p:strVal val="#ppt_x-#ppt_w*1.125000"/>
                                          </p:val>
                                        </p:tav>
                                        <p:tav tm="100000">
                                          <p:val>
                                            <p:strVal val="#ppt_x"/>
                                          </p:val>
                                        </p:tav>
                                      </p:tavLst>
                                    </p:anim>
                                    <p:animEffect transition="in" filter="wipe(right)">
                                      <p:cBhvr>
                                        <p:cTn id="24" dur="500"/>
                                        <p:tgtEl>
                                          <p:spTgt spid="54"/>
                                        </p:tgtEl>
                                      </p:cBhvr>
                                    </p:animEffect>
                                  </p:childTnLst>
                                </p:cTn>
                              </p:par>
                              <p:par>
                                <p:cTn id="25" presetID="12" presetClass="entr" presetSubtype="2" fill="hold" nodeType="withEffect">
                                  <p:stCondLst>
                                    <p:cond delay="1500"/>
                                  </p:stCondLst>
                                  <p:childTnLst>
                                    <p:set>
                                      <p:cBhvr>
                                        <p:cTn id="26" dur="1" fill="hold">
                                          <p:stCondLst>
                                            <p:cond delay="0"/>
                                          </p:stCondLst>
                                        </p:cTn>
                                        <p:tgtEl>
                                          <p:spTgt spid="57"/>
                                        </p:tgtEl>
                                        <p:attrNameLst>
                                          <p:attrName>style.visibility</p:attrName>
                                        </p:attrNameLst>
                                      </p:cBhvr>
                                      <p:to>
                                        <p:strVal val="visible"/>
                                      </p:to>
                                    </p:set>
                                    <p:anim calcmode="lin" valueType="num">
                                      <p:cBhvr additive="base">
                                        <p:cTn id="27" dur="500"/>
                                        <p:tgtEl>
                                          <p:spTgt spid="57"/>
                                        </p:tgtEl>
                                        <p:attrNameLst>
                                          <p:attrName>ppt_x</p:attrName>
                                        </p:attrNameLst>
                                      </p:cBhvr>
                                      <p:tavLst>
                                        <p:tav tm="0">
                                          <p:val>
                                            <p:strVal val="#ppt_x+#ppt_w*1.125000"/>
                                          </p:val>
                                        </p:tav>
                                        <p:tav tm="100000">
                                          <p:val>
                                            <p:strVal val="#ppt_x"/>
                                          </p:val>
                                        </p:tav>
                                      </p:tavLst>
                                    </p:anim>
                                    <p:animEffect transition="in" filter="wipe(left)">
                                      <p:cBhvr>
                                        <p:cTn id="28"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7" name="组合 86"/>
          <p:cNvGrpSpPr/>
          <p:nvPr/>
        </p:nvGrpSpPr>
        <p:grpSpPr bwMode="auto">
          <a:xfrm>
            <a:off x="2948665" y="4146551"/>
            <a:ext cx="511494" cy="1227689"/>
            <a:chOff x="2051796" y="3091149"/>
            <a:chExt cx="392145" cy="942190"/>
          </a:xfrm>
          <a:solidFill>
            <a:srgbClr val="5BB9B7"/>
          </a:solidFill>
        </p:grpSpPr>
        <p:grpSp>
          <p:nvGrpSpPr>
            <p:cNvPr id="88" name="组合 9"/>
            <p:cNvGrpSpPr/>
            <p:nvPr/>
          </p:nvGrpSpPr>
          <p:grpSpPr bwMode="auto">
            <a:xfrm>
              <a:off x="2187119" y="3091149"/>
              <a:ext cx="125110" cy="566737"/>
              <a:chOff x="2548883" y="3106738"/>
              <a:chExt cx="125110" cy="566737"/>
            </a:xfrm>
            <a:grpFill/>
          </p:grpSpPr>
          <p:cxnSp>
            <p:nvCxnSpPr>
              <p:cNvPr id="90" name="直接连接符 89"/>
              <p:cNvCxnSpPr/>
              <p:nvPr/>
            </p:nvCxnSpPr>
            <p:spPr>
              <a:xfrm>
                <a:off x="2612284" y="3106738"/>
                <a:ext cx="0" cy="543073"/>
              </a:xfrm>
              <a:prstGeom prst="line">
                <a:avLst/>
              </a:prstGeom>
              <a:grpFill/>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2" name="等腰三角形 91"/>
              <p:cNvSpPr/>
              <p:nvPr/>
            </p:nvSpPr>
            <p:spPr>
              <a:xfrm flipV="1">
                <a:off x="2548854" y="3624404"/>
                <a:ext cx="125274" cy="49225"/>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sp>
          <p:nvSpPr>
            <p:cNvPr id="89" name="TextBox 682"/>
            <p:cNvSpPr txBox="1"/>
            <p:nvPr/>
          </p:nvSpPr>
          <p:spPr>
            <a:xfrm>
              <a:off x="2051796" y="3679035"/>
              <a:ext cx="392145" cy="35430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914400">
                <a:defRPr>
                  <a:solidFill>
                    <a:prstClr val="white"/>
                  </a:solidFill>
                </a:defRPr>
              </a:lvl1pPr>
            </a:lstStyle>
            <a:p>
              <a:r>
                <a:rPr lang="en-US" altLang="zh-CN" dirty="0">
                  <a:cs typeface="+mn-ea"/>
                  <a:sym typeface="+mn-lt"/>
                </a:rPr>
                <a:t>20</a:t>
              </a:r>
              <a:endParaRPr lang="zh-CN" altLang="en-US" dirty="0">
                <a:cs typeface="+mn-ea"/>
                <a:sym typeface="+mn-lt"/>
              </a:endParaRPr>
            </a:p>
          </p:txBody>
        </p:sp>
      </p:grpSp>
      <p:grpSp>
        <p:nvGrpSpPr>
          <p:cNvPr id="93" name="组合 92"/>
          <p:cNvGrpSpPr/>
          <p:nvPr/>
        </p:nvGrpSpPr>
        <p:grpSpPr bwMode="auto">
          <a:xfrm>
            <a:off x="3749419" y="4146553"/>
            <a:ext cx="505153" cy="1011790"/>
            <a:chOff x="2652389" y="3091149"/>
            <a:chExt cx="388779" cy="776179"/>
          </a:xfrm>
          <a:solidFill>
            <a:srgbClr val="5BB9B7"/>
          </a:solidFill>
        </p:grpSpPr>
        <p:grpSp>
          <p:nvGrpSpPr>
            <p:cNvPr id="94" name="组合 10"/>
            <p:cNvGrpSpPr/>
            <p:nvPr/>
          </p:nvGrpSpPr>
          <p:grpSpPr bwMode="auto">
            <a:xfrm>
              <a:off x="2791956" y="3091149"/>
              <a:ext cx="125110" cy="412451"/>
              <a:chOff x="2548883" y="3106738"/>
              <a:chExt cx="125110" cy="412451"/>
            </a:xfrm>
            <a:grpFill/>
          </p:grpSpPr>
          <p:cxnSp>
            <p:nvCxnSpPr>
              <p:cNvPr id="96" name="直接连接符 95"/>
              <p:cNvCxnSpPr/>
              <p:nvPr/>
            </p:nvCxnSpPr>
            <p:spPr>
              <a:xfrm>
                <a:off x="2611408" y="3106738"/>
                <a:ext cx="0" cy="365074"/>
              </a:xfrm>
              <a:prstGeom prst="line">
                <a:avLst/>
              </a:prstGeom>
              <a:grpFill/>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7" name="等腰三角形 96"/>
              <p:cNvSpPr/>
              <p:nvPr/>
            </p:nvSpPr>
            <p:spPr>
              <a:xfrm flipV="1">
                <a:off x="2549326" y="3470224"/>
                <a:ext cx="124165" cy="49206"/>
              </a:xfrm>
              <a:prstGeom prst="triangl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dirty="0">
                  <a:solidFill>
                    <a:prstClr val="white"/>
                  </a:solidFill>
                  <a:cs typeface="+mn-ea"/>
                  <a:sym typeface="+mn-lt"/>
                </a:endParaRPr>
              </a:p>
            </p:txBody>
          </p:sp>
        </p:grpSp>
        <p:sp>
          <p:nvSpPr>
            <p:cNvPr id="95" name="TextBox 682"/>
            <p:cNvSpPr txBox="1"/>
            <p:nvPr/>
          </p:nvSpPr>
          <p:spPr>
            <a:xfrm>
              <a:off x="2652389" y="3525267"/>
              <a:ext cx="388779" cy="342061"/>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914400">
                <a:defRPr>
                  <a:solidFill>
                    <a:prstClr val="white"/>
                  </a:solidFill>
                </a:defRPr>
              </a:lvl1pPr>
            </a:lstStyle>
            <a:p>
              <a:r>
                <a:rPr lang="en-US" altLang="zh-CN" dirty="0">
                  <a:cs typeface="+mn-ea"/>
                  <a:sym typeface="+mn-lt"/>
                </a:rPr>
                <a:t>16</a:t>
              </a:r>
              <a:endParaRPr lang="zh-CN" altLang="en-US" dirty="0">
                <a:cs typeface="+mn-ea"/>
                <a:sym typeface="+mn-lt"/>
              </a:endParaRPr>
            </a:p>
          </p:txBody>
        </p:sp>
      </p:grpSp>
      <p:grpSp>
        <p:nvGrpSpPr>
          <p:cNvPr id="98" name="组合 97"/>
          <p:cNvGrpSpPr/>
          <p:nvPr/>
        </p:nvGrpSpPr>
        <p:grpSpPr bwMode="auto">
          <a:xfrm>
            <a:off x="4542368" y="4146552"/>
            <a:ext cx="475309" cy="902624"/>
            <a:chOff x="3247223" y="3091149"/>
            <a:chExt cx="364846" cy="692185"/>
          </a:xfrm>
          <a:solidFill>
            <a:srgbClr val="5BB9B7"/>
          </a:solidFill>
        </p:grpSpPr>
        <p:grpSp>
          <p:nvGrpSpPr>
            <p:cNvPr id="99" name="组合 11"/>
            <p:cNvGrpSpPr/>
            <p:nvPr/>
          </p:nvGrpSpPr>
          <p:grpSpPr bwMode="auto">
            <a:xfrm>
              <a:off x="3368219" y="3091149"/>
              <a:ext cx="125110" cy="320277"/>
              <a:chOff x="2548883" y="3106738"/>
              <a:chExt cx="125110" cy="320277"/>
            </a:xfrm>
            <a:grpFill/>
          </p:grpSpPr>
          <p:cxnSp>
            <p:nvCxnSpPr>
              <p:cNvPr id="101" name="直接连接符 100"/>
              <p:cNvCxnSpPr/>
              <p:nvPr/>
            </p:nvCxnSpPr>
            <p:spPr>
              <a:xfrm>
                <a:off x="2611848" y="3106738"/>
                <a:ext cx="0" cy="271326"/>
              </a:xfrm>
              <a:prstGeom prst="line">
                <a:avLst/>
              </a:prstGeom>
              <a:grpFill/>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2" name="等腰三角形 101"/>
              <p:cNvSpPr/>
              <p:nvPr/>
            </p:nvSpPr>
            <p:spPr>
              <a:xfrm flipV="1">
                <a:off x="2548341" y="3378064"/>
                <a:ext cx="125425" cy="49188"/>
              </a:xfrm>
              <a:prstGeom prst="triangle">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sp>
          <p:nvSpPr>
            <p:cNvPr id="100" name="TextBox 682"/>
            <p:cNvSpPr txBox="1"/>
            <p:nvPr/>
          </p:nvSpPr>
          <p:spPr>
            <a:xfrm>
              <a:off x="3247223" y="3429302"/>
              <a:ext cx="364846" cy="354032"/>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914400">
                <a:defRPr>
                  <a:solidFill>
                    <a:prstClr val="white"/>
                  </a:solidFill>
                </a:defRPr>
              </a:lvl1pPr>
            </a:lstStyle>
            <a:p>
              <a:r>
                <a:rPr lang="en-US" altLang="zh-CN" dirty="0">
                  <a:cs typeface="+mn-ea"/>
                  <a:sym typeface="+mn-lt"/>
                </a:rPr>
                <a:t>7</a:t>
              </a:r>
              <a:endParaRPr lang="zh-CN" altLang="en-US" dirty="0">
                <a:cs typeface="+mn-ea"/>
                <a:sym typeface="+mn-lt"/>
              </a:endParaRPr>
            </a:p>
          </p:txBody>
        </p:sp>
      </p:grpSp>
      <p:grpSp>
        <p:nvGrpSpPr>
          <p:cNvPr id="103" name="组合 102"/>
          <p:cNvGrpSpPr/>
          <p:nvPr/>
        </p:nvGrpSpPr>
        <p:grpSpPr bwMode="auto">
          <a:xfrm>
            <a:off x="5292065" y="4146549"/>
            <a:ext cx="460052" cy="1413058"/>
            <a:chOff x="3811091" y="3091149"/>
            <a:chExt cx="352705" cy="1083521"/>
          </a:xfrm>
          <a:solidFill>
            <a:srgbClr val="5BB9B7"/>
          </a:solidFill>
        </p:grpSpPr>
        <p:grpSp>
          <p:nvGrpSpPr>
            <p:cNvPr id="104" name="组合 12"/>
            <p:cNvGrpSpPr/>
            <p:nvPr/>
          </p:nvGrpSpPr>
          <p:grpSpPr bwMode="auto">
            <a:xfrm>
              <a:off x="3924941" y="3091149"/>
              <a:ext cx="125274" cy="776877"/>
              <a:chOff x="2548393" y="3106738"/>
              <a:chExt cx="125274" cy="776877"/>
            </a:xfrm>
            <a:grpFill/>
          </p:grpSpPr>
          <p:cxnSp>
            <p:nvCxnSpPr>
              <p:cNvPr id="106" name="直接连接符 105"/>
              <p:cNvCxnSpPr/>
              <p:nvPr/>
            </p:nvCxnSpPr>
            <p:spPr>
              <a:xfrm>
                <a:off x="2611822" y="3106738"/>
                <a:ext cx="0" cy="755205"/>
              </a:xfrm>
              <a:prstGeom prst="line">
                <a:avLst/>
              </a:prstGeom>
              <a:grpFill/>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7" name="等腰三角形 106"/>
              <p:cNvSpPr/>
              <p:nvPr/>
            </p:nvSpPr>
            <p:spPr>
              <a:xfrm flipV="1">
                <a:off x="2548393" y="3834432"/>
                <a:ext cx="125274" cy="49183"/>
              </a:xfrm>
              <a:prstGeom prst="triangle">
                <a:avLst/>
              </a:pr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600">
                  <a:solidFill>
                    <a:prstClr val="white"/>
                  </a:solidFill>
                  <a:cs typeface="+mn-ea"/>
                  <a:sym typeface="+mn-lt"/>
                </a:endParaRPr>
              </a:p>
            </p:txBody>
          </p:sp>
        </p:grpSp>
        <p:sp>
          <p:nvSpPr>
            <p:cNvPr id="105" name="TextBox 682"/>
            <p:cNvSpPr txBox="1"/>
            <p:nvPr/>
          </p:nvSpPr>
          <p:spPr>
            <a:xfrm>
              <a:off x="3811091" y="3870712"/>
              <a:ext cx="352705" cy="303958"/>
            </a:xfrm>
            <a:prstGeom prst="rect">
              <a:avLst/>
            </a:pr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914400">
                <a:defRPr>
                  <a:solidFill>
                    <a:prstClr val="white"/>
                  </a:solidFill>
                </a:defRPr>
              </a:lvl1pPr>
            </a:lstStyle>
            <a:p>
              <a:r>
                <a:rPr lang="en-US" altLang="zh-CN" dirty="0">
                  <a:cs typeface="+mn-ea"/>
                  <a:sym typeface="+mn-lt"/>
                </a:rPr>
                <a:t>30</a:t>
              </a:r>
              <a:endParaRPr lang="zh-CN" altLang="en-US" dirty="0">
                <a:cs typeface="+mn-ea"/>
                <a:sym typeface="+mn-lt"/>
              </a:endParaRPr>
            </a:p>
          </p:txBody>
        </p:sp>
      </p:grpSp>
      <p:grpSp>
        <p:nvGrpSpPr>
          <p:cNvPr id="108" name="组合 107"/>
          <p:cNvGrpSpPr/>
          <p:nvPr/>
        </p:nvGrpSpPr>
        <p:grpSpPr bwMode="auto">
          <a:xfrm>
            <a:off x="6104345" y="4146554"/>
            <a:ext cx="475320" cy="1051363"/>
            <a:chOff x="4421062" y="3091149"/>
            <a:chExt cx="364412" cy="807055"/>
          </a:xfrm>
          <a:solidFill>
            <a:srgbClr val="5BB9B7"/>
          </a:solidFill>
        </p:grpSpPr>
        <p:grpSp>
          <p:nvGrpSpPr>
            <p:cNvPr id="109" name="组合 13"/>
            <p:cNvGrpSpPr/>
            <p:nvPr/>
          </p:nvGrpSpPr>
          <p:grpSpPr bwMode="auto">
            <a:xfrm>
              <a:off x="4525506" y="3091149"/>
              <a:ext cx="125110" cy="459282"/>
              <a:chOff x="2548883" y="3106738"/>
              <a:chExt cx="125110" cy="459282"/>
            </a:xfrm>
            <a:grpFill/>
          </p:grpSpPr>
          <p:cxnSp>
            <p:nvCxnSpPr>
              <p:cNvPr id="111" name="直接连接符 110"/>
              <p:cNvCxnSpPr/>
              <p:nvPr/>
            </p:nvCxnSpPr>
            <p:spPr>
              <a:xfrm>
                <a:off x="2611598" y="3106738"/>
                <a:ext cx="0" cy="435194"/>
              </a:xfrm>
              <a:prstGeom prst="line">
                <a:avLst/>
              </a:prstGeom>
              <a:grpFill/>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2" name="等腰三角形 111"/>
              <p:cNvSpPr/>
              <p:nvPr/>
            </p:nvSpPr>
            <p:spPr>
              <a:xfrm flipV="1">
                <a:off x="2548169" y="3516519"/>
                <a:ext cx="125274" cy="49237"/>
              </a:xfrm>
              <a:prstGeom prst="triangle">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sp>
          <p:nvSpPr>
            <p:cNvPr id="110" name="TextBox 682"/>
            <p:cNvSpPr txBox="1"/>
            <p:nvPr/>
          </p:nvSpPr>
          <p:spPr>
            <a:xfrm>
              <a:off x="4421062" y="3568879"/>
              <a:ext cx="364412" cy="329325"/>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914400">
                <a:defRPr>
                  <a:solidFill>
                    <a:prstClr val="white"/>
                  </a:solidFill>
                </a:defRPr>
              </a:lvl1pPr>
            </a:lstStyle>
            <a:p>
              <a:r>
                <a:rPr lang="en-US" altLang="zh-CN" dirty="0">
                  <a:cs typeface="+mn-ea"/>
                  <a:sym typeface="+mn-lt"/>
                </a:rPr>
                <a:t>10</a:t>
              </a:r>
              <a:endParaRPr lang="zh-CN" altLang="en-US" dirty="0">
                <a:cs typeface="+mn-ea"/>
                <a:sym typeface="+mn-lt"/>
              </a:endParaRPr>
            </a:p>
          </p:txBody>
        </p:sp>
      </p:grpSp>
      <p:grpSp>
        <p:nvGrpSpPr>
          <p:cNvPr id="113" name="组合 112"/>
          <p:cNvGrpSpPr/>
          <p:nvPr/>
        </p:nvGrpSpPr>
        <p:grpSpPr bwMode="auto">
          <a:xfrm>
            <a:off x="6851334" y="4146555"/>
            <a:ext cx="501082" cy="1227685"/>
            <a:chOff x="4980952" y="3091149"/>
            <a:chExt cx="384162" cy="941488"/>
          </a:xfrm>
          <a:solidFill>
            <a:srgbClr val="5BB9B7"/>
          </a:solidFill>
        </p:grpSpPr>
        <p:grpSp>
          <p:nvGrpSpPr>
            <p:cNvPr id="114" name="组合 14"/>
            <p:cNvGrpSpPr/>
            <p:nvPr/>
          </p:nvGrpSpPr>
          <p:grpSpPr bwMode="auto">
            <a:xfrm>
              <a:off x="5106531" y="3091149"/>
              <a:ext cx="125110" cy="566737"/>
              <a:chOff x="2548883" y="3106738"/>
              <a:chExt cx="125110" cy="566737"/>
            </a:xfrm>
            <a:grpFill/>
          </p:grpSpPr>
          <p:cxnSp>
            <p:nvCxnSpPr>
              <p:cNvPr id="116" name="直接连接符 115"/>
              <p:cNvCxnSpPr/>
              <p:nvPr/>
            </p:nvCxnSpPr>
            <p:spPr>
              <a:xfrm>
                <a:off x="2611394" y="3106738"/>
                <a:ext cx="0" cy="542669"/>
              </a:xfrm>
              <a:prstGeom prst="line">
                <a:avLst/>
              </a:prstGeom>
              <a:grpFill/>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7" name="等腰三角形 116"/>
              <p:cNvSpPr/>
              <p:nvPr/>
            </p:nvSpPr>
            <p:spPr>
              <a:xfrm flipV="1">
                <a:off x="2549550" y="3624019"/>
                <a:ext cx="123688" cy="49189"/>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dirty="0">
                  <a:solidFill>
                    <a:prstClr val="white"/>
                  </a:solidFill>
                  <a:cs typeface="+mn-ea"/>
                  <a:sym typeface="+mn-lt"/>
                </a:endParaRPr>
              </a:p>
            </p:txBody>
          </p:sp>
        </p:grpSp>
        <p:sp>
          <p:nvSpPr>
            <p:cNvPr id="115" name="TextBox 682"/>
            <p:cNvSpPr txBox="1"/>
            <p:nvPr/>
          </p:nvSpPr>
          <p:spPr>
            <a:xfrm>
              <a:off x="4980952" y="3685803"/>
              <a:ext cx="384162" cy="34683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914400">
                <a:defRPr>
                  <a:solidFill>
                    <a:prstClr val="white"/>
                  </a:solidFill>
                </a:defRPr>
              </a:lvl1pPr>
            </a:lstStyle>
            <a:p>
              <a:r>
                <a:rPr lang="en-US" altLang="zh-CN" dirty="0">
                  <a:cs typeface="+mn-ea"/>
                  <a:sym typeface="+mn-lt"/>
                </a:rPr>
                <a:t>17</a:t>
              </a:r>
              <a:endParaRPr lang="zh-CN" altLang="en-US" dirty="0">
                <a:cs typeface="+mn-ea"/>
                <a:sym typeface="+mn-lt"/>
              </a:endParaRPr>
            </a:p>
          </p:txBody>
        </p:sp>
      </p:grpSp>
      <p:sp>
        <p:nvSpPr>
          <p:cNvPr id="118" name="矩形 117"/>
          <p:cNvSpPr>
            <a:spLocks noChangeArrowheads="1"/>
          </p:cNvSpPr>
          <p:nvPr/>
        </p:nvSpPr>
        <p:spPr bwMode="auto">
          <a:xfrm>
            <a:off x="8138260" y="1727090"/>
            <a:ext cx="2980297" cy="3932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just" defTabSz="914400">
              <a:lnSpc>
                <a:spcPct val="150000"/>
              </a:lnSpc>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请插入您的文本内容请插入您的文本内容请插入您的文本内容请插入您的文本内容请插入您的文本内容请插入您的文本内容请插入您的文本内容请插入您的文本内容请插入您的文本内容请插入您的文本内容</a:t>
            </a:r>
            <a:endParaRPr lang="en-US" altLang="zh-CN" sz="1400" dirty="0">
              <a:solidFill>
                <a:schemeClr val="tx1">
                  <a:lumMod val="75000"/>
                  <a:lumOff val="25000"/>
                </a:schemeClr>
              </a:solidFill>
              <a:latin typeface="+mn-lt"/>
              <a:ea typeface="+mn-ea"/>
              <a:cs typeface="+mn-ea"/>
              <a:sym typeface="+mn-lt"/>
            </a:endParaRPr>
          </a:p>
          <a:p>
            <a:pPr algn="just" defTabSz="914400">
              <a:lnSpc>
                <a:spcPct val="150000"/>
              </a:lnSpc>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请插入您的文本内容请插入您的文本内容请插入您的文本内容请插入您的文本内容请插入您的文本内容请插入您的文本内容请插入您的文本内容请插入您的文本内容请插入您的文本内容请插入您的文本内容</a:t>
            </a:r>
            <a:endParaRPr lang="zh-CN" altLang="zh-CN" sz="1400" dirty="0">
              <a:solidFill>
                <a:schemeClr val="tx1">
                  <a:lumMod val="75000"/>
                  <a:lumOff val="25000"/>
                </a:schemeClr>
              </a:solidFill>
              <a:latin typeface="+mn-lt"/>
              <a:ea typeface="+mn-ea"/>
              <a:cs typeface="+mn-ea"/>
              <a:sym typeface="+mn-lt"/>
            </a:endParaRPr>
          </a:p>
        </p:txBody>
      </p:sp>
      <p:grpSp>
        <p:nvGrpSpPr>
          <p:cNvPr id="119" name="组合 118"/>
          <p:cNvGrpSpPr/>
          <p:nvPr/>
        </p:nvGrpSpPr>
        <p:grpSpPr bwMode="auto">
          <a:xfrm>
            <a:off x="1028419" y="1708154"/>
            <a:ext cx="2484090" cy="2629826"/>
            <a:chOff x="611374" y="1261554"/>
            <a:chExt cx="1906587" cy="2017908"/>
          </a:xfrm>
          <a:solidFill>
            <a:srgbClr val="9A00FF"/>
          </a:solidFill>
        </p:grpSpPr>
        <p:sp>
          <p:nvSpPr>
            <p:cNvPr id="120" name="Freeform 168"/>
            <p:cNvSpPr/>
            <p:nvPr/>
          </p:nvSpPr>
          <p:spPr bwMode="auto">
            <a:xfrm>
              <a:off x="611374" y="1393328"/>
              <a:ext cx="1906587" cy="1651160"/>
            </a:xfrm>
            <a:custGeom>
              <a:avLst/>
              <a:gdLst>
                <a:gd name="T0" fmla="*/ 0 w 1201"/>
                <a:gd name="T1" fmla="*/ 164 h 1040"/>
                <a:gd name="T2" fmla="*/ 875 w 1201"/>
                <a:gd name="T3" fmla="*/ 1040 h 1040"/>
                <a:gd name="T4" fmla="*/ 1201 w 1201"/>
                <a:gd name="T5" fmla="*/ 1040 h 1040"/>
                <a:gd name="T6" fmla="*/ 163 w 1201"/>
                <a:gd name="T7" fmla="*/ 0 h 1040"/>
                <a:gd name="T8" fmla="*/ 0 w 1201"/>
                <a:gd name="T9" fmla="*/ 164 h 1040"/>
              </a:gdLst>
              <a:ahLst/>
              <a:cxnLst>
                <a:cxn ang="0">
                  <a:pos x="T0" y="T1"/>
                </a:cxn>
                <a:cxn ang="0">
                  <a:pos x="T2" y="T3"/>
                </a:cxn>
                <a:cxn ang="0">
                  <a:pos x="T4" y="T5"/>
                </a:cxn>
                <a:cxn ang="0">
                  <a:pos x="T6" y="T7"/>
                </a:cxn>
                <a:cxn ang="0">
                  <a:pos x="T8" y="T9"/>
                </a:cxn>
              </a:cxnLst>
              <a:rect l="0" t="0" r="r" b="b"/>
              <a:pathLst>
                <a:path w="1201" h="1040">
                  <a:moveTo>
                    <a:pt x="0" y="164"/>
                  </a:moveTo>
                  <a:lnTo>
                    <a:pt x="875" y="1040"/>
                  </a:lnTo>
                  <a:lnTo>
                    <a:pt x="1201" y="1040"/>
                  </a:lnTo>
                  <a:lnTo>
                    <a:pt x="163" y="0"/>
                  </a:lnTo>
                  <a:lnTo>
                    <a:pt x="0" y="164"/>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21" name="TextBox 682"/>
            <p:cNvSpPr txBox="1">
              <a:spLocks noChangeArrowheads="1"/>
            </p:cNvSpPr>
            <p:nvPr/>
          </p:nvSpPr>
          <p:spPr bwMode="auto">
            <a:xfrm rot="2738770">
              <a:off x="471168" y="2140631"/>
              <a:ext cx="2017908" cy="25975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eaLnBrk="1" hangingPunct="1"/>
              <a:r>
                <a:rPr lang="zh-CN" altLang="en-US" sz="1600" dirty="0">
                  <a:solidFill>
                    <a:prstClr val="white"/>
                  </a:solidFill>
                  <a:latin typeface="+mn-lt"/>
                  <a:ea typeface="+mn-ea"/>
                  <a:cs typeface="+mn-ea"/>
                  <a:sym typeface="+mn-lt"/>
                </a:rPr>
                <a:t>在此添加标题</a:t>
              </a:r>
            </a:p>
          </p:txBody>
        </p:sp>
      </p:grpSp>
      <p:grpSp>
        <p:nvGrpSpPr>
          <p:cNvPr id="122" name="组合 121"/>
          <p:cNvGrpSpPr/>
          <p:nvPr/>
        </p:nvGrpSpPr>
        <p:grpSpPr bwMode="auto">
          <a:xfrm>
            <a:off x="1804956" y="1704995"/>
            <a:ext cx="2486158" cy="2629826"/>
            <a:chOff x="1193986" y="1259185"/>
            <a:chExt cx="1908175" cy="2017908"/>
          </a:xfrm>
          <a:solidFill>
            <a:srgbClr val="9A00FF"/>
          </a:solidFill>
        </p:grpSpPr>
        <p:sp>
          <p:nvSpPr>
            <p:cNvPr id="123" name="Freeform 169"/>
            <p:cNvSpPr/>
            <p:nvPr/>
          </p:nvSpPr>
          <p:spPr bwMode="auto">
            <a:xfrm>
              <a:off x="1193986" y="1393328"/>
              <a:ext cx="1908175" cy="1651160"/>
            </a:xfrm>
            <a:custGeom>
              <a:avLst/>
              <a:gdLst>
                <a:gd name="T0" fmla="*/ 0 w 1202"/>
                <a:gd name="T1" fmla="*/ 164 h 1040"/>
                <a:gd name="T2" fmla="*/ 875 w 1202"/>
                <a:gd name="T3" fmla="*/ 1040 h 1040"/>
                <a:gd name="T4" fmla="*/ 1202 w 1202"/>
                <a:gd name="T5" fmla="*/ 1040 h 1040"/>
                <a:gd name="T6" fmla="*/ 163 w 1202"/>
                <a:gd name="T7" fmla="*/ 0 h 1040"/>
                <a:gd name="T8" fmla="*/ 0 w 1202"/>
                <a:gd name="T9" fmla="*/ 164 h 1040"/>
              </a:gdLst>
              <a:ahLst/>
              <a:cxnLst>
                <a:cxn ang="0">
                  <a:pos x="T0" y="T1"/>
                </a:cxn>
                <a:cxn ang="0">
                  <a:pos x="T2" y="T3"/>
                </a:cxn>
                <a:cxn ang="0">
                  <a:pos x="T4" y="T5"/>
                </a:cxn>
                <a:cxn ang="0">
                  <a:pos x="T6" y="T7"/>
                </a:cxn>
                <a:cxn ang="0">
                  <a:pos x="T8" y="T9"/>
                </a:cxn>
              </a:cxnLst>
              <a:rect l="0" t="0" r="r" b="b"/>
              <a:pathLst>
                <a:path w="1202" h="1040">
                  <a:moveTo>
                    <a:pt x="0" y="164"/>
                  </a:moveTo>
                  <a:lnTo>
                    <a:pt x="875" y="1040"/>
                  </a:lnTo>
                  <a:lnTo>
                    <a:pt x="1202" y="1040"/>
                  </a:lnTo>
                  <a:lnTo>
                    <a:pt x="163" y="0"/>
                  </a:lnTo>
                  <a:lnTo>
                    <a:pt x="0" y="164"/>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24" name="TextBox 682"/>
            <p:cNvSpPr txBox="1">
              <a:spLocks noChangeArrowheads="1"/>
            </p:cNvSpPr>
            <p:nvPr/>
          </p:nvSpPr>
          <p:spPr bwMode="auto">
            <a:xfrm rot="2738770">
              <a:off x="1070679" y="2138262"/>
              <a:ext cx="2017908" cy="25975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eaLnBrk="1" hangingPunct="1"/>
              <a:r>
                <a:rPr lang="zh-CN" altLang="en-US" sz="1600" dirty="0">
                  <a:solidFill>
                    <a:prstClr val="white"/>
                  </a:solidFill>
                  <a:latin typeface="+mn-lt"/>
                  <a:ea typeface="+mn-ea"/>
                  <a:cs typeface="+mn-ea"/>
                  <a:sym typeface="+mn-lt"/>
                </a:rPr>
                <a:t>在此添加标题</a:t>
              </a:r>
            </a:p>
          </p:txBody>
        </p:sp>
      </p:grpSp>
      <p:grpSp>
        <p:nvGrpSpPr>
          <p:cNvPr id="125" name="组合 124"/>
          <p:cNvGrpSpPr/>
          <p:nvPr/>
        </p:nvGrpSpPr>
        <p:grpSpPr bwMode="auto">
          <a:xfrm>
            <a:off x="2583605" y="1739905"/>
            <a:ext cx="2484091" cy="2629826"/>
            <a:chOff x="1778186" y="1285371"/>
            <a:chExt cx="1906587" cy="2017908"/>
          </a:xfrm>
          <a:solidFill>
            <a:srgbClr val="9A00FF"/>
          </a:solidFill>
        </p:grpSpPr>
        <p:sp>
          <p:nvSpPr>
            <p:cNvPr id="126" name="Freeform 170"/>
            <p:cNvSpPr/>
            <p:nvPr/>
          </p:nvSpPr>
          <p:spPr bwMode="auto">
            <a:xfrm>
              <a:off x="1778186" y="1393329"/>
              <a:ext cx="1906587" cy="1651160"/>
            </a:xfrm>
            <a:custGeom>
              <a:avLst/>
              <a:gdLst>
                <a:gd name="T0" fmla="*/ 0 w 1201"/>
                <a:gd name="T1" fmla="*/ 164 h 1040"/>
                <a:gd name="T2" fmla="*/ 875 w 1201"/>
                <a:gd name="T3" fmla="*/ 1040 h 1040"/>
                <a:gd name="T4" fmla="*/ 1201 w 1201"/>
                <a:gd name="T5" fmla="*/ 1040 h 1040"/>
                <a:gd name="T6" fmla="*/ 163 w 1201"/>
                <a:gd name="T7" fmla="*/ 0 h 1040"/>
                <a:gd name="T8" fmla="*/ 0 w 1201"/>
                <a:gd name="T9" fmla="*/ 164 h 1040"/>
              </a:gdLst>
              <a:ahLst/>
              <a:cxnLst>
                <a:cxn ang="0">
                  <a:pos x="T0" y="T1"/>
                </a:cxn>
                <a:cxn ang="0">
                  <a:pos x="T2" y="T3"/>
                </a:cxn>
                <a:cxn ang="0">
                  <a:pos x="T4" y="T5"/>
                </a:cxn>
                <a:cxn ang="0">
                  <a:pos x="T6" y="T7"/>
                </a:cxn>
                <a:cxn ang="0">
                  <a:pos x="T8" y="T9"/>
                </a:cxn>
              </a:cxnLst>
              <a:rect l="0" t="0" r="r" b="b"/>
              <a:pathLst>
                <a:path w="1201" h="1040">
                  <a:moveTo>
                    <a:pt x="0" y="164"/>
                  </a:moveTo>
                  <a:lnTo>
                    <a:pt x="875" y="1040"/>
                  </a:lnTo>
                  <a:lnTo>
                    <a:pt x="1201" y="1040"/>
                  </a:lnTo>
                  <a:lnTo>
                    <a:pt x="163" y="0"/>
                  </a:lnTo>
                  <a:lnTo>
                    <a:pt x="0" y="164"/>
                  </a:ln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27" name="TextBox 682"/>
            <p:cNvSpPr txBox="1">
              <a:spLocks noChangeArrowheads="1"/>
            </p:cNvSpPr>
            <p:nvPr/>
          </p:nvSpPr>
          <p:spPr bwMode="auto">
            <a:xfrm rot="2738770">
              <a:off x="1676566" y="2164448"/>
              <a:ext cx="2017908" cy="25975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eaLnBrk="1" hangingPunct="1"/>
              <a:r>
                <a:rPr lang="zh-CN" altLang="en-US" sz="1600">
                  <a:solidFill>
                    <a:prstClr val="white"/>
                  </a:solidFill>
                  <a:latin typeface="+mn-lt"/>
                  <a:ea typeface="+mn-ea"/>
                  <a:cs typeface="+mn-ea"/>
                  <a:sym typeface="+mn-lt"/>
                </a:rPr>
                <a:t>在此添加标题</a:t>
              </a:r>
            </a:p>
          </p:txBody>
        </p:sp>
      </p:grpSp>
      <p:grpSp>
        <p:nvGrpSpPr>
          <p:cNvPr id="128" name="组合 127"/>
          <p:cNvGrpSpPr/>
          <p:nvPr/>
        </p:nvGrpSpPr>
        <p:grpSpPr bwMode="auto">
          <a:xfrm>
            <a:off x="3360144" y="1700470"/>
            <a:ext cx="2486158" cy="2629826"/>
            <a:chOff x="2360799" y="1255112"/>
            <a:chExt cx="1908175" cy="2017908"/>
          </a:xfrm>
          <a:solidFill>
            <a:srgbClr val="9A00FF"/>
          </a:solidFill>
        </p:grpSpPr>
        <p:sp>
          <p:nvSpPr>
            <p:cNvPr id="129" name="Freeform 171"/>
            <p:cNvSpPr/>
            <p:nvPr/>
          </p:nvSpPr>
          <p:spPr bwMode="auto">
            <a:xfrm>
              <a:off x="2360799" y="1394111"/>
              <a:ext cx="1908175" cy="1651000"/>
            </a:xfrm>
            <a:custGeom>
              <a:avLst/>
              <a:gdLst>
                <a:gd name="T0" fmla="*/ 0 w 1202"/>
                <a:gd name="T1" fmla="*/ 2147483647 h 1040"/>
                <a:gd name="T2" fmla="*/ 2147483647 w 1202"/>
                <a:gd name="T3" fmla="*/ 2147483647 h 1040"/>
                <a:gd name="T4" fmla="*/ 2147483647 w 1202"/>
                <a:gd name="T5" fmla="*/ 2147483647 h 1040"/>
                <a:gd name="T6" fmla="*/ 2147483647 w 1202"/>
                <a:gd name="T7" fmla="*/ 0 h 1040"/>
                <a:gd name="T8" fmla="*/ 0 w 1202"/>
                <a:gd name="T9" fmla="*/ 2147483647 h 10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02" h="1040">
                  <a:moveTo>
                    <a:pt x="0" y="164"/>
                  </a:moveTo>
                  <a:lnTo>
                    <a:pt x="875" y="1040"/>
                  </a:lnTo>
                  <a:lnTo>
                    <a:pt x="1202" y="1040"/>
                  </a:lnTo>
                  <a:lnTo>
                    <a:pt x="163" y="0"/>
                  </a:lnTo>
                  <a:lnTo>
                    <a:pt x="0" y="164"/>
                  </a:lnTo>
                  <a:close/>
                </a:path>
              </a:pathLst>
            </a:cu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30" name="TextBox 682"/>
            <p:cNvSpPr txBox="1">
              <a:spLocks noChangeArrowheads="1"/>
            </p:cNvSpPr>
            <p:nvPr/>
          </p:nvSpPr>
          <p:spPr bwMode="auto">
            <a:xfrm rot="2738770">
              <a:off x="2221424" y="2134189"/>
              <a:ext cx="2017908" cy="25975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eaLnBrk="1" hangingPunct="1"/>
              <a:r>
                <a:rPr lang="zh-CN" altLang="en-US" sz="1600" dirty="0">
                  <a:solidFill>
                    <a:prstClr val="white"/>
                  </a:solidFill>
                  <a:latin typeface="+mn-lt"/>
                  <a:ea typeface="+mn-ea"/>
                  <a:cs typeface="+mn-ea"/>
                  <a:sym typeface="+mn-lt"/>
                </a:rPr>
                <a:t>在此添加标题</a:t>
              </a:r>
            </a:p>
          </p:txBody>
        </p:sp>
      </p:grpSp>
      <p:grpSp>
        <p:nvGrpSpPr>
          <p:cNvPr id="131" name="组合 130"/>
          <p:cNvGrpSpPr/>
          <p:nvPr/>
        </p:nvGrpSpPr>
        <p:grpSpPr bwMode="auto">
          <a:xfrm>
            <a:off x="4138794" y="1739906"/>
            <a:ext cx="2484090" cy="2629826"/>
            <a:chOff x="2944999" y="1285372"/>
            <a:chExt cx="1906587" cy="2017908"/>
          </a:xfrm>
          <a:solidFill>
            <a:srgbClr val="9A00FF"/>
          </a:solidFill>
        </p:grpSpPr>
        <p:sp>
          <p:nvSpPr>
            <p:cNvPr id="132" name="Freeform 172"/>
            <p:cNvSpPr/>
            <p:nvPr/>
          </p:nvSpPr>
          <p:spPr bwMode="auto">
            <a:xfrm>
              <a:off x="2944999" y="1393329"/>
              <a:ext cx="1906587" cy="1651160"/>
            </a:xfrm>
            <a:custGeom>
              <a:avLst/>
              <a:gdLst>
                <a:gd name="T0" fmla="*/ 0 w 1201"/>
                <a:gd name="T1" fmla="*/ 164 h 1040"/>
                <a:gd name="T2" fmla="*/ 875 w 1201"/>
                <a:gd name="T3" fmla="*/ 1040 h 1040"/>
                <a:gd name="T4" fmla="*/ 1201 w 1201"/>
                <a:gd name="T5" fmla="*/ 1040 h 1040"/>
                <a:gd name="T6" fmla="*/ 163 w 1201"/>
                <a:gd name="T7" fmla="*/ 0 h 1040"/>
                <a:gd name="T8" fmla="*/ 0 w 1201"/>
                <a:gd name="T9" fmla="*/ 164 h 1040"/>
              </a:gdLst>
              <a:ahLst/>
              <a:cxnLst>
                <a:cxn ang="0">
                  <a:pos x="T0" y="T1"/>
                </a:cxn>
                <a:cxn ang="0">
                  <a:pos x="T2" y="T3"/>
                </a:cxn>
                <a:cxn ang="0">
                  <a:pos x="T4" y="T5"/>
                </a:cxn>
                <a:cxn ang="0">
                  <a:pos x="T6" y="T7"/>
                </a:cxn>
                <a:cxn ang="0">
                  <a:pos x="T8" y="T9"/>
                </a:cxn>
              </a:cxnLst>
              <a:rect l="0" t="0" r="r" b="b"/>
              <a:pathLst>
                <a:path w="1201" h="1040">
                  <a:moveTo>
                    <a:pt x="0" y="164"/>
                  </a:moveTo>
                  <a:lnTo>
                    <a:pt x="875" y="1040"/>
                  </a:lnTo>
                  <a:lnTo>
                    <a:pt x="1201" y="1040"/>
                  </a:lnTo>
                  <a:lnTo>
                    <a:pt x="163" y="0"/>
                  </a:lnTo>
                  <a:lnTo>
                    <a:pt x="0" y="164"/>
                  </a:ln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33" name="TextBox 682"/>
            <p:cNvSpPr txBox="1">
              <a:spLocks noChangeArrowheads="1"/>
            </p:cNvSpPr>
            <p:nvPr/>
          </p:nvSpPr>
          <p:spPr bwMode="auto">
            <a:xfrm rot="2738770">
              <a:off x="2819568" y="2164449"/>
              <a:ext cx="2017908" cy="25975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eaLnBrk="1" hangingPunct="1"/>
              <a:r>
                <a:rPr lang="zh-CN" altLang="en-US" sz="1600" dirty="0">
                  <a:solidFill>
                    <a:prstClr val="white"/>
                  </a:solidFill>
                  <a:latin typeface="+mn-lt"/>
                  <a:ea typeface="+mn-ea"/>
                  <a:cs typeface="+mn-ea"/>
                  <a:sym typeface="+mn-lt"/>
                </a:rPr>
                <a:t>在此添加标题</a:t>
              </a:r>
            </a:p>
          </p:txBody>
        </p:sp>
      </p:grpSp>
      <p:grpSp>
        <p:nvGrpSpPr>
          <p:cNvPr id="134" name="组合 133"/>
          <p:cNvGrpSpPr/>
          <p:nvPr/>
        </p:nvGrpSpPr>
        <p:grpSpPr bwMode="auto">
          <a:xfrm>
            <a:off x="4915331" y="1739904"/>
            <a:ext cx="2486158" cy="2629826"/>
            <a:chOff x="3527611" y="1285370"/>
            <a:chExt cx="1908175" cy="2017908"/>
          </a:xfrm>
          <a:solidFill>
            <a:srgbClr val="9A00FF"/>
          </a:solidFill>
        </p:grpSpPr>
        <p:sp>
          <p:nvSpPr>
            <p:cNvPr id="135" name="Freeform 173"/>
            <p:cNvSpPr/>
            <p:nvPr/>
          </p:nvSpPr>
          <p:spPr bwMode="auto">
            <a:xfrm>
              <a:off x="3527611" y="1393329"/>
              <a:ext cx="1908175" cy="1651160"/>
            </a:xfrm>
            <a:custGeom>
              <a:avLst/>
              <a:gdLst>
                <a:gd name="T0" fmla="*/ 164 w 1202"/>
                <a:gd name="T1" fmla="*/ 0 h 1040"/>
                <a:gd name="T2" fmla="*/ 0 w 1202"/>
                <a:gd name="T3" fmla="*/ 164 h 1040"/>
                <a:gd name="T4" fmla="*/ 875 w 1202"/>
                <a:gd name="T5" fmla="*/ 1040 h 1040"/>
                <a:gd name="T6" fmla="*/ 1202 w 1202"/>
                <a:gd name="T7" fmla="*/ 1040 h 1040"/>
                <a:gd name="T8" fmla="*/ 164 w 1202"/>
                <a:gd name="T9" fmla="*/ 0 h 1040"/>
              </a:gdLst>
              <a:ahLst/>
              <a:cxnLst>
                <a:cxn ang="0">
                  <a:pos x="T0" y="T1"/>
                </a:cxn>
                <a:cxn ang="0">
                  <a:pos x="T2" y="T3"/>
                </a:cxn>
                <a:cxn ang="0">
                  <a:pos x="T4" y="T5"/>
                </a:cxn>
                <a:cxn ang="0">
                  <a:pos x="T6" y="T7"/>
                </a:cxn>
                <a:cxn ang="0">
                  <a:pos x="T8" y="T9"/>
                </a:cxn>
              </a:cxnLst>
              <a:rect l="0" t="0" r="r" b="b"/>
              <a:pathLst>
                <a:path w="1202" h="1040">
                  <a:moveTo>
                    <a:pt x="164" y="0"/>
                  </a:moveTo>
                  <a:lnTo>
                    <a:pt x="0" y="164"/>
                  </a:lnTo>
                  <a:lnTo>
                    <a:pt x="875" y="1040"/>
                  </a:lnTo>
                  <a:lnTo>
                    <a:pt x="1202" y="1040"/>
                  </a:lnTo>
                  <a:lnTo>
                    <a:pt x="164" y="0"/>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36" name="TextBox 682"/>
            <p:cNvSpPr txBox="1">
              <a:spLocks noChangeArrowheads="1"/>
            </p:cNvSpPr>
            <p:nvPr/>
          </p:nvSpPr>
          <p:spPr bwMode="auto">
            <a:xfrm rot="2738770">
              <a:off x="3421547" y="2164447"/>
              <a:ext cx="2017908" cy="25975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eaLnBrk="1" hangingPunct="1"/>
              <a:r>
                <a:rPr lang="zh-CN" altLang="en-US" sz="1600" dirty="0">
                  <a:solidFill>
                    <a:prstClr val="white"/>
                  </a:solidFill>
                  <a:latin typeface="+mn-lt"/>
                  <a:ea typeface="+mn-ea"/>
                  <a:cs typeface="+mn-ea"/>
                  <a:sym typeface="+mn-lt"/>
                </a:rPr>
                <a:t>在此添加标题</a:t>
              </a:r>
            </a:p>
          </p:txBody>
        </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34"/>
                                        </p:tgtEl>
                                        <p:attrNameLst>
                                          <p:attrName>style.visibility</p:attrName>
                                        </p:attrNameLst>
                                      </p:cBhvr>
                                      <p:to>
                                        <p:strVal val="visible"/>
                                      </p:to>
                                    </p:set>
                                    <p:animEffect transition="in" filter="wipe(down)">
                                      <p:cBhvr>
                                        <p:cTn id="7" dur="500"/>
                                        <p:tgtEl>
                                          <p:spTgt spid="134"/>
                                        </p:tgtEl>
                                      </p:cBhvr>
                                    </p:animEffect>
                                  </p:childTnLst>
                                </p:cTn>
                              </p:par>
                              <p:par>
                                <p:cTn id="8" presetID="22" presetClass="entr" presetSubtype="4" fill="hold" nodeType="withEffect">
                                  <p:stCondLst>
                                    <p:cond delay="0"/>
                                  </p:stCondLst>
                                  <p:childTnLst>
                                    <p:set>
                                      <p:cBhvr>
                                        <p:cTn id="9" dur="1" fill="hold">
                                          <p:stCondLst>
                                            <p:cond delay="0"/>
                                          </p:stCondLst>
                                        </p:cTn>
                                        <p:tgtEl>
                                          <p:spTgt spid="131"/>
                                        </p:tgtEl>
                                        <p:attrNameLst>
                                          <p:attrName>style.visibility</p:attrName>
                                        </p:attrNameLst>
                                      </p:cBhvr>
                                      <p:to>
                                        <p:strVal val="visible"/>
                                      </p:to>
                                    </p:set>
                                    <p:animEffect transition="in" filter="wipe(down)">
                                      <p:cBhvr>
                                        <p:cTn id="10" dur="500"/>
                                        <p:tgtEl>
                                          <p:spTgt spid="131"/>
                                        </p:tgtEl>
                                      </p:cBhvr>
                                    </p:animEffect>
                                  </p:childTnLst>
                                </p:cTn>
                              </p:par>
                              <p:par>
                                <p:cTn id="11" presetID="22" presetClass="entr" presetSubtype="4" fill="hold" nodeType="withEffect">
                                  <p:stCondLst>
                                    <p:cond delay="0"/>
                                  </p:stCondLst>
                                  <p:childTnLst>
                                    <p:set>
                                      <p:cBhvr>
                                        <p:cTn id="12" dur="1" fill="hold">
                                          <p:stCondLst>
                                            <p:cond delay="0"/>
                                          </p:stCondLst>
                                        </p:cTn>
                                        <p:tgtEl>
                                          <p:spTgt spid="128"/>
                                        </p:tgtEl>
                                        <p:attrNameLst>
                                          <p:attrName>style.visibility</p:attrName>
                                        </p:attrNameLst>
                                      </p:cBhvr>
                                      <p:to>
                                        <p:strVal val="visible"/>
                                      </p:to>
                                    </p:set>
                                    <p:animEffect transition="in" filter="wipe(down)">
                                      <p:cBhvr>
                                        <p:cTn id="13" dur="500"/>
                                        <p:tgtEl>
                                          <p:spTgt spid="128"/>
                                        </p:tgtEl>
                                      </p:cBhvr>
                                    </p:animEffect>
                                  </p:childTnLst>
                                </p:cTn>
                              </p:par>
                              <p:par>
                                <p:cTn id="14" presetID="22" presetClass="entr" presetSubtype="4" fill="hold" nodeType="withEffect">
                                  <p:stCondLst>
                                    <p:cond delay="0"/>
                                  </p:stCondLst>
                                  <p:childTnLst>
                                    <p:set>
                                      <p:cBhvr>
                                        <p:cTn id="15" dur="1" fill="hold">
                                          <p:stCondLst>
                                            <p:cond delay="0"/>
                                          </p:stCondLst>
                                        </p:cTn>
                                        <p:tgtEl>
                                          <p:spTgt spid="125"/>
                                        </p:tgtEl>
                                        <p:attrNameLst>
                                          <p:attrName>style.visibility</p:attrName>
                                        </p:attrNameLst>
                                      </p:cBhvr>
                                      <p:to>
                                        <p:strVal val="visible"/>
                                      </p:to>
                                    </p:set>
                                    <p:animEffect transition="in" filter="wipe(down)">
                                      <p:cBhvr>
                                        <p:cTn id="16" dur="500"/>
                                        <p:tgtEl>
                                          <p:spTgt spid="125"/>
                                        </p:tgtEl>
                                      </p:cBhvr>
                                    </p:animEffect>
                                  </p:childTnLst>
                                </p:cTn>
                              </p:par>
                              <p:par>
                                <p:cTn id="17" presetID="22" presetClass="entr" presetSubtype="4" fill="hold" nodeType="withEffect">
                                  <p:stCondLst>
                                    <p:cond delay="0"/>
                                  </p:stCondLst>
                                  <p:childTnLst>
                                    <p:set>
                                      <p:cBhvr>
                                        <p:cTn id="18" dur="1" fill="hold">
                                          <p:stCondLst>
                                            <p:cond delay="0"/>
                                          </p:stCondLst>
                                        </p:cTn>
                                        <p:tgtEl>
                                          <p:spTgt spid="122"/>
                                        </p:tgtEl>
                                        <p:attrNameLst>
                                          <p:attrName>style.visibility</p:attrName>
                                        </p:attrNameLst>
                                      </p:cBhvr>
                                      <p:to>
                                        <p:strVal val="visible"/>
                                      </p:to>
                                    </p:set>
                                    <p:animEffect transition="in" filter="wipe(down)">
                                      <p:cBhvr>
                                        <p:cTn id="19" dur="500"/>
                                        <p:tgtEl>
                                          <p:spTgt spid="122"/>
                                        </p:tgtEl>
                                      </p:cBhvr>
                                    </p:animEffect>
                                  </p:childTnLst>
                                </p:cTn>
                              </p:par>
                              <p:par>
                                <p:cTn id="20" presetID="22" presetClass="entr" presetSubtype="4" fill="hold" nodeType="withEffect">
                                  <p:stCondLst>
                                    <p:cond delay="0"/>
                                  </p:stCondLst>
                                  <p:childTnLst>
                                    <p:set>
                                      <p:cBhvr>
                                        <p:cTn id="21" dur="1" fill="hold">
                                          <p:stCondLst>
                                            <p:cond delay="0"/>
                                          </p:stCondLst>
                                        </p:cTn>
                                        <p:tgtEl>
                                          <p:spTgt spid="119"/>
                                        </p:tgtEl>
                                        <p:attrNameLst>
                                          <p:attrName>style.visibility</p:attrName>
                                        </p:attrNameLst>
                                      </p:cBhvr>
                                      <p:to>
                                        <p:strVal val="visible"/>
                                      </p:to>
                                    </p:set>
                                    <p:animEffect transition="in" filter="wipe(down)">
                                      <p:cBhvr>
                                        <p:cTn id="22" dur="500"/>
                                        <p:tgtEl>
                                          <p:spTgt spid="119"/>
                                        </p:tgtEl>
                                      </p:cBhvr>
                                    </p:animEffect>
                                  </p:childTnLst>
                                </p:cTn>
                              </p:par>
                              <p:par>
                                <p:cTn id="23" presetID="26" presetClass="emph" presetSubtype="0" fill="hold" nodeType="withEffect">
                                  <p:stCondLst>
                                    <p:cond delay="300"/>
                                  </p:stCondLst>
                                  <p:childTnLst>
                                    <p:animEffect transition="out" filter="fade">
                                      <p:cBhvr>
                                        <p:cTn id="24" dur="500" tmFilter="0, 0; .2, .5; .8, .5; 1, 0"/>
                                        <p:tgtEl>
                                          <p:spTgt spid="128"/>
                                        </p:tgtEl>
                                      </p:cBhvr>
                                    </p:animEffect>
                                    <p:animScale>
                                      <p:cBhvr>
                                        <p:cTn id="25" dur="250" autoRev="1" fill="hold"/>
                                        <p:tgtEl>
                                          <p:spTgt spid="128"/>
                                        </p:tgtEl>
                                      </p:cBhvr>
                                      <p:by x="105000" y="105000"/>
                                    </p:animScale>
                                  </p:childTnLst>
                                </p:cTn>
                              </p:par>
                              <p:par>
                                <p:cTn id="26" presetID="26" presetClass="emph" presetSubtype="0" fill="hold" nodeType="withEffect">
                                  <p:stCondLst>
                                    <p:cond delay="300"/>
                                  </p:stCondLst>
                                  <p:childTnLst>
                                    <p:animEffect transition="out" filter="fade">
                                      <p:cBhvr>
                                        <p:cTn id="27" dur="500" tmFilter="0, 0; .2, .5; .8, .5; 1, 0"/>
                                        <p:tgtEl>
                                          <p:spTgt spid="103"/>
                                        </p:tgtEl>
                                      </p:cBhvr>
                                    </p:animEffect>
                                    <p:animScale>
                                      <p:cBhvr>
                                        <p:cTn id="28" dur="250" autoRev="1" fill="hold"/>
                                        <p:tgtEl>
                                          <p:spTgt spid="103"/>
                                        </p:tgtEl>
                                      </p:cBhvr>
                                      <p:by x="105000" y="105000"/>
                                    </p:animScale>
                                  </p:childTnLst>
                                </p:cTn>
                              </p:par>
                              <p:par>
                                <p:cTn id="29" presetID="10" presetClass="entr" presetSubtype="0" fill="hold" nodeType="withEffect">
                                  <p:stCondLst>
                                    <p:cond delay="200"/>
                                  </p:stCondLst>
                                  <p:childTnLst>
                                    <p:set>
                                      <p:cBhvr>
                                        <p:cTn id="30" dur="1" fill="hold">
                                          <p:stCondLst>
                                            <p:cond delay="0"/>
                                          </p:stCondLst>
                                        </p:cTn>
                                        <p:tgtEl>
                                          <p:spTgt spid="87"/>
                                        </p:tgtEl>
                                        <p:attrNameLst>
                                          <p:attrName>style.visibility</p:attrName>
                                        </p:attrNameLst>
                                      </p:cBhvr>
                                      <p:to>
                                        <p:strVal val="visible"/>
                                      </p:to>
                                    </p:set>
                                    <p:animEffect transition="in" filter="fade">
                                      <p:cBhvr>
                                        <p:cTn id="31" dur="500"/>
                                        <p:tgtEl>
                                          <p:spTgt spid="87"/>
                                        </p:tgtEl>
                                      </p:cBhvr>
                                    </p:animEffect>
                                  </p:childTnLst>
                                </p:cTn>
                              </p:par>
                              <p:par>
                                <p:cTn id="32" presetID="10" presetClass="entr" presetSubtype="0" fill="hold" nodeType="withEffect">
                                  <p:stCondLst>
                                    <p:cond delay="200"/>
                                  </p:stCondLst>
                                  <p:childTnLst>
                                    <p:set>
                                      <p:cBhvr>
                                        <p:cTn id="33" dur="1" fill="hold">
                                          <p:stCondLst>
                                            <p:cond delay="0"/>
                                          </p:stCondLst>
                                        </p:cTn>
                                        <p:tgtEl>
                                          <p:spTgt spid="93"/>
                                        </p:tgtEl>
                                        <p:attrNameLst>
                                          <p:attrName>style.visibility</p:attrName>
                                        </p:attrNameLst>
                                      </p:cBhvr>
                                      <p:to>
                                        <p:strVal val="visible"/>
                                      </p:to>
                                    </p:set>
                                    <p:animEffect transition="in" filter="fade">
                                      <p:cBhvr>
                                        <p:cTn id="34" dur="500"/>
                                        <p:tgtEl>
                                          <p:spTgt spid="93"/>
                                        </p:tgtEl>
                                      </p:cBhvr>
                                    </p:animEffect>
                                  </p:childTnLst>
                                </p:cTn>
                              </p:par>
                              <p:par>
                                <p:cTn id="35" presetID="10" presetClass="entr" presetSubtype="0" fill="hold" nodeType="withEffect">
                                  <p:stCondLst>
                                    <p:cond delay="200"/>
                                  </p:stCondLst>
                                  <p:childTnLst>
                                    <p:set>
                                      <p:cBhvr>
                                        <p:cTn id="36" dur="1" fill="hold">
                                          <p:stCondLst>
                                            <p:cond delay="0"/>
                                          </p:stCondLst>
                                        </p:cTn>
                                        <p:tgtEl>
                                          <p:spTgt spid="98"/>
                                        </p:tgtEl>
                                        <p:attrNameLst>
                                          <p:attrName>style.visibility</p:attrName>
                                        </p:attrNameLst>
                                      </p:cBhvr>
                                      <p:to>
                                        <p:strVal val="visible"/>
                                      </p:to>
                                    </p:set>
                                    <p:animEffect transition="in" filter="fade">
                                      <p:cBhvr>
                                        <p:cTn id="37" dur="500"/>
                                        <p:tgtEl>
                                          <p:spTgt spid="98"/>
                                        </p:tgtEl>
                                      </p:cBhvr>
                                    </p:animEffect>
                                  </p:childTnLst>
                                </p:cTn>
                              </p:par>
                              <p:par>
                                <p:cTn id="38" presetID="10" presetClass="entr" presetSubtype="0" fill="hold" nodeType="withEffect">
                                  <p:stCondLst>
                                    <p:cond delay="200"/>
                                  </p:stCondLst>
                                  <p:childTnLst>
                                    <p:set>
                                      <p:cBhvr>
                                        <p:cTn id="39" dur="1" fill="hold">
                                          <p:stCondLst>
                                            <p:cond delay="0"/>
                                          </p:stCondLst>
                                        </p:cTn>
                                        <p:tgtEl>
                                          <p:spTgt spid="103"/>
                                        </p:tgtEl>
                                        <p:attrNameLst>
                                          <p:attrName>style.visibility</p:attrName>
                                        </p:attrNameLst>
                                      </p:cBhvr>
                                      <p:to>
                                        <p:strVal val="visible"/>
                                      </p:to>
                                    </p:set>
                                    <p:animEffect transition="in" filter="fade">
                                      <p:cBhvr>
                                        <p:cTn id="40" dur="500"/>
                                        <p:tgtEl>
                                          <p:spTgt spid="103"/>
                                        </p:tgtEl>
                                      </p:cBhvr>
                                    </p:animEffect>
                                  </p:childTnLst>
                                </p:cTn>
                              </p:par>
                              <p:par>
                                <p:cTn id="41" presetID="10" presetClass="entr" presetSubtype="0" fill="hold" nodeType="withEffect">
                                  <p:stCondLst>
                                    <p:cond delay="200"/>
                                  </p:stCondLst>
                                  <p:childTnLst>
                                    <p:set>
                                      <p:cBhvr>
                                        <p:cTn id="42" dur="1" fill="hold">
                                          <p:stCondLst>
                                            <p:cond delay="0"/>
                                          </p:stCondLst>
                                        </p:cTn>
                                        <p:tgtEl>
                                          <p:spTgt spid="108"/>
                                        </p:tgtEl>
                                        <p:attrNameLst>
                                          <p:attrName>style.visibility</p:attrName>
                                        </p:attrNameLst>
                                      </p:cBhvr>
                                      <p:to>
                                        <p:strVal val="visible"/>
                                      </p:to>
                                    </p:set>
                                    <p:animEffect transition="in" filter="fade">
                                      <p:cBhvr>
                                        <p:cTn id="43" dur="500"/>
                                        <p:tgtEl>
                                          <p:spTgt spid="108"/>
                                        </p:tgtEl>
                                      </p:cBhvr>
                                    </p:animEffect>
                                  </p:childTnLst>
                                </p:cTn>
                              </p:par>
                              <p:par>
                                <p:cTn id="44" presetID="10" presetClass="entr" presetSubtype="0" fill="hold" nodeType="withEffect">
                                  <p:stCondLst>
                                    <p:cond delay="200"/>
                                  </p:stCondLst>
                                  <p:childTnLst>
                                    <p:set>
                                      <p:cBhvr>
                                        <p:cTn id="45" dur="1" fill="hold">
                                          <p:stCondLst>
                                            <p:cond delay="0"/>
                                          </p:stCondLst>
                                        </p:cTn>
                                        <p:tgtEl>
                                          <p:spTgt spid="113"/>
                                        </p:tgtEl>
                                        <p:attrNameLst>
                                          <p:attrName>style.visibility</p:attrName>
                                        </p:attrNameLst>
                                      </p:cBhvr>
                                      <p:to>
                                        <p:strVal val="visible"/>
                                      </p:to>
                                    </p:set>
                                    <p:animEffect transition="in" filter="fade">
                                      <p:cBhvr>
                                        <p:cTn id="46" dur="500"/>
                                        <p:tgtEl>
                                          <p:spTgt spid="113"/>
                                        </p:tgtEl>
                                      </p:cBhvr>
                                    </p:animEffect>
                                  </p:childTnLst>
                                </p:cTn>
                              </p:par>
                              <p:par>
                                <p:cTn id="47" presetID="22" presetClass="entr" presetSubtype="8" fill="hold" grpId="0" nodeType="withEffect">
                                  <p:stCondLst>
                                    <p:cond delay="700"/>
                                  </p:stCondLst>
                                  <p:childTnLst>
                                    <p:set>
                                      <p:cBhvr>
                                        <p:cTn id="48" dur="1" fill="hold">
                                          <p:stCondLst>
                                            <p:cond delay="0"/>
                                          </p:stCondLst>
                                        </p:cTn>
                                        <p:tgtEl>
                                          <p:spTgt spid="118"/>
                                        </p:tgtEl>
                                        <p:attrNameLst>
                                          <p:attrName>style.visibility</p:attrName>
                                        </p:attrNameLst>
                                      </p:cBhvr>
                                      <p:to>
                                        <p:strVal val="visible"/>
                                      </p:to>
                                    </p:set>
                                    <p:animEffect transition="in" filter="wipe(left)">
                                      <p:cBhvr>
                                        <p:cTn id="49" dur="6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621896" y="1625384"/>
            <a:ext cx="1161145" cy="1166156"/>
            <a:chOff x="5268255" y="836733"/>
            <a:chExt cx="871174" cy="874617"/>
          </a:xfrm>
        </p:grpSpPr>
        <p:sp>
          <p:nvSpPr>
            <p:cNvPr id="17" name="Oval 9"/>
            <p:cNvSpPr>
              <a:spLocks noChangeArrowheads="1"/>
            </p:cNvSpPr>
            <p:nvPr/>
          </p:nvSpPr>
          <p:spPr bwMode="auto">
            <a:xfrm>
              <a:off x="5268255" y="836733"/>
              <a:ext cx="871174" cy="874617"/>
            </a:xfrm>
            <a:prstGeom prst="ellipse">
              <a:avLst/>
            </a:pr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4" name="Freeform 13"/>
            <p:cNvSpPr>
              <a:spLocks noEditPoints="1"/>
            </p:cNvSpPr>
            <p:nvPr/>
          </p:nvSpPr>
          <p:spPr bwMode="auto">
            <a:xfrm>
              <a:off x="5524500" y="1067480"/>
              <a:ext cx="382587" cy="492125"/>
            </a:xfrm>
            <a:custGeom>
              <a:avLst/>
              <a:gdLst>
                <a:gd name="T0" fmla="*/ 51 w 102"/>
                <a:gd name="T1" fmla="*/ 0 h 131"/>
                <a:gd name="T2" fmla="*/ 0 w 102"/>
                <a:gd name="T3" fmla="*/ 51 h 131"/>
                <a:gd name="T4" fmla="*/ 51 w 102"/>
                <a:gd name="T5" fmla="*/ 131 h 131"/>
                <a:gd name="T6" fmla="*/ 102 w 102"/>
                <a:gd name="T7" fmla="*/ 51 h 131"/>
                <a:gd name="T8" fmla="*/ 51 w 102"/>
                <a:gd name="T9" fmla="*/ 0 h 131"/>
                <a:gd name="T10" fmla="*/ 51 w 102"/>
                <a:gd name="T11" fmla="*/ 86 h 131"/>
                <a:gd name="T12" fmla="*/ 14 w 102"/>
                <a:gd name="T13" fmla="*/ 50 h 131"/>
                <a:gd name="T14" fmla="*/ 51 w 102"/>
                <a:gd name="T15" fmla="*/ 14 h 131"/>
                <a:gd name="T16" fmla="*/ 88 w 102"/>
                <a:gd name="T17" fmla="*/ 50 h 131"/>
                <a:gd name="T18" fmla="*/ 51 w 102"/>
                <a:gd name="T19" fmla="*/ 86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31">
                  <a:moveTo>
                    <a:pt x="51" y="0"/>
                  </a:moveTo>
                  <a:cubicBezTo>
                    <a:pt x="23" y="0"/>
                    <a:pt x="0" y="23"/>
                    <a:pt x="0" y="51"/>
                  </a:cubicBezTo>
                  <a:cubicBezTo>
                    <a:pt x="0" y="79"/>
                    <a:pt x="39" y="131"/>
                    <a:pt x="51" y="131"/>
                  </a:cubicBezTo>
                  <a:cubicBezTo>
                    <a:pt x="65" y="131"/>
                    <a:pt x="102" y="79"/>
                    <a:pt x="102" y="51"/>
                  </a:cubicBezTo>
                  <a:cubicBezTo>
                    <a:pt x="102" y="23"/>
                    <a:pt x="79" y="0"/>
                    <a:pt x="51" y="0"/>
                  </a:cubicBezTo>
                  <a:close/>
                  <a:moveTo>
                    <a:pt x="51" y="86"/>
                  </a:moveTo>
                  <a:cubicBezTo>
                    <a:pt x="30" y="86"/>
                    <a:pt x="14" y="70"/>
                    <a:pt x="14" y="50"/>
                  </a:cubicBezTo>
                  <a:cubicBezTo>
                    <a:pt x="14" y="30"/>
                    <a:pt x="30" y="14"/>
                    <a:pt x="51" y="14"/>
                  </a:cubicBezTo>
                  <a:cubicBezTo>
                    <a:pt x="72" y="14"/>
                    <a:pt x="88" y="30"/>
                    <a:pt x="88" y="50"/>
                  </a:cubicBezTo>
                  <a:cubicBezTo>
                    <a:pt x="88" y="70"/>
                    <a:pt x="72" y="86"/>
                    <a:pt x="51" y="8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grpSp>
        <p:nvGrpSpPr>
          <p:cNvPr id="3" name="组合 2"/>
          <p:cNvGrpSpPr/>
          <p:nvPr/>
        </p:nvGrpSpPr>
        <p:grpSpPr>
          <a:xfrm>
            <a:off x="8135884" y="1625384"/>
            <a:ext cx="1161145" cy="1166156"/>
            <a:chOff x="6470831" y="836733"/>
            <a:chExt cx="871174" cy="874617"/>
          </a:xfrm>
        </p:grpSpPr>
        <p:grpSp>
          <p:nvGrpSpPr>
            <p:cNvPr id="15" name="组合 14"/>
            <p:cNvGrpSpPr/>
            <p:nvPr/>
          </p:nvGrpSpPr>
          <p:grpSpPr>
            <a:xfrm>
              <a:off x="6681787" y="1067480"/>
              <a:ext cx="528637" cy="398463"/>
              <a:chOff x="2236788" y="1865312"/>
              <a:chExt cx="528637" cy="398463"/>
            </a:xfrm>
          </p:grpSpPr>
          <p:sp>
            <p:nvSpPr>
              <p:cNvPr id="11" name="Freeform 10"/>
              <p:cNvSpPr/>
              <p:nvPr/>
            </p:nvSpPr>
            <p:spPr bwMode="auto">
              <a:xfrm>
                <a:off x="2251075" y="2005012"/>
                <a:ext cx="514350" cy="258763"/>
              </a:xfrm>
              <a:custGeom>
                <a:avLst/>
                <a:gdLst>
                  <a:gd name="T0" fmla="*/ 324 w 324"/>
                  <a:gd name="T1" fmla="*/ 0 h 163"/>
                  <a:gd name="T2" fmla="*/ 270 w 324"/>
                  <a:gd name="T3" fmla="*/ 163 h 163"/>
                  <a:gd name="T4" fmla="*/ 0 w 324"/>
                  <a:gd name="T5" fmla="*/ 163 h 163"/>
                  <a:gd name="T6" fmla="*/ 54 w 324"/>
                  <a:gd name="T7" fmla="*/ 0 h 163"/>
                  <a:gd name="T8" fmla="*/ 324 w 324"/>
                  <a:gd name="T9" fmla="*/ 0 h 163"/>
                </a:gdLst>
                <a:ahLst/>
                <a:cxnLst>
                  <a:cxn ang="0">
                    <a:pos x="T0" y="T1"/>
                  </a:cxn>
                  <a:cxn ang="0">
                    <a:pos x="T2" y="T3"/>
                  </a:cxn>
                  <a:cxn ang="0">
                    <a:pos x="T4" y="T5"/>
                  </a:cxn>
                  <a:cxn ang="0">
                    <a:pos x="T6" y="T7"/>
                  </a:cxn>
                  <a:cxn ang="0">
                    <a:pos x="T8" y="T9"/>
                  </a:cxn>
                </a:cxnLst>
                <a:rect l="0" t="0" r="r" b="b"/>
                <a:pathLst>
                  <a:path w="324" h="163">
                    <a:moveTo>
                      <a:pt x="324" y="0"/>
                    </a:moveTo>
                    <a:lnTo>
                      <a:pt x="270" y="163"/>
                    </a:lnTo>
                    <a:lnTo>
                      <a:pt x="0" y="163"/>
                    </a:lnTo>
                    <a:lnTo>
                      <a:pt x="54" y="0"/>
                    </a:lnTo>
                    <a:lnTo>
                      <a:pt x="324" y="0"/>
                    </a:lnTo>
                    <a:close/>
                  </a:path>
                </a:pathLst>
              </a:custGeom>
              <a:solidFill>
                <a:schemeClr val="tx1">
                  <a:lumMod val="95000"/>
                  <a:lumOff val="5000"/>
                </a:schemeClr>
              </a:solidFill>
              <a:ln>
                <a:noFill/>
              </a:ln>
            </p:spPr>
            <p:txBody>
              <a:bodyPr vert="horz" wrap="square" lIns="121892" tIns="60946" rIns="121892" bIns="60946" numCol="1" anchor="t" anchorCtr="0" compatLnSpc="1"/>
              <a:lstStyle/>
              <a:p>
                <a:pPr defTabSz="914400"/>
                <a:endParaRPr lang="zh-CN" altLang="en-US">
                  <a:solidFill>
                    <a:prstClr val="black"/>
                  </a:solidFill>
                  <a:cs typeface="+mn-ea"/>
                  <a:sym typeface="+mn-lt"/>
                </a:endParaRPr>
              </a:p>
            </p:txBody>
          </p:sp>
          <p:sp>
            <p:nvSpPr>
              <p:cNvPr id="12" name="Freeform 11"/>
              <p:cNvSpPr/>
              <p:nvPr/>
            </p:nvSpPr>
            <p:spPr bwMode="auto">
              <a:xfrm>
                <a:off x="2251075" y="2005012"/>
                <a:ext cx="514350" cy="258763"/>
              </a:xfrm>
              <a:custGeom>
                <a:avLst/>
                <a:gdLst>
                  <a:gd name="T0" fmla="*/ 324 w 324"/>
                  <a:gd name="T1" fmla="*/ 0 h 163"/>
                  <a:gd name="T2" fmla="*/ 270 w 324"/>
                  <a:gd name="T3" fmla="*/ 163 h 163"/>
                  <a:gd name="T4" fmla="*/ 0 w 324"/>
                  <a:gd name="T5" fmla="*/ 163 h 163"/>
                  <a:gd name="T6" fmla="*/ 54 w 324"/>
                  <a:gd name="T7" fmla="*/ 0 h 163"/>
                  <a:gd name="T8" fmla="*/ 324 w 324"/>
                  <a:gd name="T9" fmla="*/ 0 h 163"/>
                </a:gdLst>
                <a:ahLst/>
                <a:cxnLst>
                  <a:cxn ang="0">
                    <a:pos x="T0" y="T1"/>
                  </a:cxn>
                  <a:cxn ang="0">
                    <a:pos x="T2" y="T3"/>
                  </a:cxn>
                  <a:cxn ang="0">
                    <a:pos x="T4" y="T5"/>
                  </a:cxn>
                  <a:cxn ang="0">
                    <a:pos x="T6" y="T7"/>
                  </a:cxn>
                  <a:cxn ang="0">
                    <a:pos x="T8" y="T9"/>
                  </a:cxn>
                </a:cxnLst>
                <a:rect l="0" t="0" r="r" b="b"/>
                <a:pathLst>
                  <a:path w="324" h="163">
                    <a:moveTo>
                      <a:pt x="324" y="0"/>
                    </a:moveTo>
                    <a:lnTo>
                      <a:pt x="270" y="163"/>
                    </a:lnTo>
                    <a:lnTo>
                      <a:pt x="0" y="163"/>
                    </a:lnTo>
                    <a:lnTo>
                      <a:pt x="54" y="0"/>
                    </a:lnTo>
                    <a:lnTo>
                      <a:pt x="324" y="0"/>
                    </a:lnTo>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3" name="Freeform 12"/>
              <p:cNvSpPr/>
              <p:nvPr/>
            </p:nvSpPr>
            <p:spPr bwMode="auto">
              <a:xfrm>
                <a:off x="2236788" y="1865312"/>
                <a:ext cx="449262" cy="338138"/>
              </a:xfrm>
              <a:custGeom>
                <a:avLst/>
                <a:gdLst>
                  <a:gd name="T0" fmla="*/ 44 w 283"/>
                  <a:gd name="T1" fmla="*/ 81 h 213"/>
                  <a:gd name="T2" fmla="*/ 49 w 283"/>
                  <a:gd name="T3" fmla="*/ 71 h 213"/>
                  <a:gd name="T4" fmla="*/ 59 w 283"/>
                  <a:gd name="T5" fmla="*/ 71 h 213"/>
                  <a:gd name="T6" fmla="*/ 283 w 283"/>
                  <a:gd name="T7" fmla="*/ 71 h 213"/>
                  <a:gd name="T8" fmla="*/ 283 w 283"/>
                  <a:gd name="T9" fmla="*/ 43 h 213"/>
                  <a:gd name="T10" fmla="*/ 184 w 283"/>
                  <a:gd name="T11" fmla="*/ 43 h 213"/>
                  <a:gd name="T12" fmla="*/ 149 w 283"/>
                  <a:gd name="T13" fmla="*/ 0 h 213"/>
                  <a:gd name="T14" fmla="*/ 18 w 283"/>
                  <a:gd name="T15" fmla="*/ 0 h 213"/>
                  <a:gd name="T16" fmla="*/ 0 w 283"/>
                  <a:gd name="T17" fmla="*/ 43 h 213"/>
                  <a:gd name="T18" fmla="*/ 0 w 283"/>
                  <a:gd name="T19" fmla="*/ 213 h 213"/>
                  <a:gd name="T20" fmla="*/ 44 w 283"/>
                  <a:gd name="T21" fmla="*/ 8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3" h="213">
                    <a:moveTo>
                      <a:pt x="44" y="81"/>
                    </a:moveTo>
                    <a:lnTo>
                      <a:pt x="49" y="71"/>
                    </a:lnTo>
                    <a:lnTo>
                      <a:pt x="59" y="71"/>
                    </a:lnTo>
                    <a:lnTo>
                      <a:pt x="283" y="71"/>
                    </a:lnTo>
                    <a:lnTo>
                      <a:pt x="283" y="43"/>
                    </a:lnTo>
                    <a:lnTo>
                      <a:pt x="184" y="43"/>
                    </a:lnTo>
                    <a:lnTo>
                      <a:pt x="149" y="0"/>
                    </a:lnTo>
                    <a:lnTo>
                      <a:pt x="18" y="0"/>
                    </a:lnTo>
                    <a:lnTo>
                      <a:pt x="0" y="43"/>
                    </a:lnTo>
                    <a:lnTo>
                      <a:pt x="0" y="213"/>
                    </a:lnTo>
                    <a:lnTo>
                      <a:pt x="44" y="81"/>
                    </a:ln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sp>
          <p:nvSpPr>
            <p:cNvPr id="18" name="Oval 9"/>
            <p:cNvSpPr>
              <a:spLocks noChangeArrowheads="1"/>
            </p:cNvSpPr>
            <p:nvPr/>
          </p:nvSpPr>
          <p:spPr bwMode="auto">
            <a:xfrm>
              <a:off x="6470831" y="836733"/>
              <a:ext cx="871174" cy="874617"/>
            </a:xfrm>
            <a:prstGeom prst="ellipse">
              <a:avLst/>
            </a:prstGeom>
            <a:noFill/>
            <a:ln>
              <a:solidFill>
                <a:srgbClr val="20AEE5"/>
              </a:solidFill>
            </a:ln>
          </p:spPr>
          <p:txBody>
            <a:bodyPr vert="horz" wrap="square" lIns="121892" tIns="60946" rIns="121892" bIns="60946" numCol="1" anchor="t" anchorCtr="0" compatLnSpc="1"/>
            <a:lstStyle/>
            <a:p>
              <a:pPr defTabSz="914400"/>
              <a:endParaRPr lang="zh-CN" altLang="en-US">
                <a:solidFill>
                  <a:prstClr val="black"/>
                </a:solidFill>
                <a:cs typeface="+mn-ea"/>
                <a:sym typeface="+mn-lt"/>
              </a:endParaRPr>
            </a:p>
          </p:txBody>
        </p:sp>
      </p:grpSp>
      <p:grpSp>
        <p:nvGrpSpPr>
          <p:cNvPr id="4" name="组合 3"/>
          <p:cNvGrpSpPr/>
          <p:nvPr/>
        </p:nvGrpSpPr>
        <p:grpSpPr>
          <a:xfrm>
            <a:off x="9686112" y="1625384"/>
            <a:ext cx="1161145" cy="1166156"/>
            <a:chOff x="7567248" y="836733"/>
            <a:chExt cx="871174" cy="874617"/>
          </a:xfrm>
        </p:grpSpPr>
        <p:sp>
          <p:nvSpPr>
            <p:cNvPr id="6" name="Freeform 5"/>
            <p:cNvSpPr>
              <a:spLocks noEditPoints="1"/>
            </p:cNvSpPr>
            <p:nvPr/>
          </p:nvSpPr>
          <p:spPr bwMode="auto">
            <a:xfrm>
              <a:off x="7748583" y="1034141"/>
              <a:ext cx="498475" cy="519113"/>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9" name="Oval 9"/>
            <p:cNvSpPr>
              <a:spLocks noChangeArrowheads="1"/>
            </p:cNvSpPr>
            <p:nvPr/>
          </p:nvSpPr>
          <p:spPr bwMode="auto">
            <a:xfrm>
              <a:off x="7567248" y="836733"/>
              <a:ext cx="871174" cy="874617"/>
            </a:xfrm>
            <a:prstGeom prst="ellipse">
              <a:avLst/>
            </a:prstGeom>
            <a:noFill/>
            <a:ln>
              <a:solidFill>
                <a:srgbClr val="20AEE5"/>
              </a:solidFill>
            </a:ln>
          </p:spPr>
          <p:txBody>
            <a:bodyPr vert="horz" wrap="square" lIns="121892" tIns="60946" rIns="121892" bIns="60946" numCol="1" anchor="t" anchorCtr="0" compatLnSpc="1"/>
            <a:lstStyle/>
            <a:p>
              <a:pPr defTabSz="914400"/>
              <a:endParaRPr lang="zh-CN" altLang="en-US">
                <a:solidFill>
                  <a:prstClr val="black"/>
                </a:solidFill>
                <a:cs typeface="+mn-ea"/>
                <a:sym typeface="+mn-lt"/>
              </a:endParaRPr>
            </a:p>
          </p:txBody>
        </p:sp>
      </p:grpSp>
      <p:grpSp>
        <p:nvGrpSpPr>
          <p:cNvPr id="38" name="组合 37"/>
          <p:cNvGrpSpPr/>
          <p:nvPr/>
        </p:nvGrpSpPr>
        <p:grpSpPr>
          <a:xfrm>
            <a:off x="6621896" y="3105894"/>
            <a:ext cx="1161145" cy="1166156"/>
            <a:chOff x="5268255" y="1947116"/>
            <a:chExt cx="871174" cy="874617"/>
          </a:xfrm>
        </p:grpSpPr>
        <p:grpSp>
          <p:nvGrpSpPr>
            <p:cNvPr id="16" name="组合 15"/>
            <p:cNvGrpSpPr/>
            <p:nvPr/>
          </p:nvGrpSpPr>
          <p:grpSpPr>
            <a:xfrm>
              <a:off x="5436439" y="2172492"/>
              <a:ext cx="577850" cy="423863"/>
              <a:chOff x="6527800" y="3987800"/>
              <a:chExt cx="577850" cy="423863"/>
            </a:xfrm>
          </p:grpSpPr>
          <p:sp>
            <p:nvSpPr>
              <p:cNvPr id="8" name="Freeform 7"/>
              <p:cNvSpPr/>
              <p:nvPr/>
            </p:nvSpPr>
            <p:spPr bwMode="auto">
              <a:xfrm>
                <a:off x="6527800" y="3987800"/>
                <a:ext cx="401637" cy="382588"/>
              </a:xfrm>
              <a:custGeom>
                <a:avLst/>
                <a:gdLst>
                  <a:gd name="T0" fmla="*/ 39 w 107"/>
                  <a:gd name="T1" fmla="*/ 75 h 102"/>
                  <a:gd name="T2" fmla="*/ 39 w 107"/>
                  <a:gd name="T3" fmla="*/ 75 h 102"/>
                  <a:gd name="T4" fmla="*/ 38 w 107"/>
                  <a:gd name="T5" fmla="*/ 75 h 102"/>
                  <a:gd name="T6" fmla="*/ 24 w 107"/>
                  <a:gd name="T7" fmla="*/ 81 h 102"/>
                  <a:gd name="T8" fmla="*/ 28 w 107"/>
                  <a:gd name="T9" fmla="*/ 71 h 102"/>
                  <a:gd name="T10" fmla="*/ 25 w 107"/>
                  <a:gd name="T11" fmla="*/ 69 h 102"/>
                  <a:gd name="T12" fmla="*/ 10 w 107"/>
                  <a:gd name="T13" fmla="*/ 44 h 102"/>
                  <a:gd name="T14" fmla="*/ 58 w 107"/>
                  <a:gd name="T15" fmla="*/ 9 h 102"/>
                  <a:gd name="T16" fmla="*/ 94 w 107"/>
                  <a:gd name="T17" fmla="*/ 21 h 102"/>
                  <a:gd name="T18" fmla="*/ 101 w 107"/>
                  <a:gd name="T19" fmla="*/ 21 h 102"/>
                  <a:gd name="T20" fmla="*/ 107 w 107"/>
                  <a:gd name="T21" fmla="*/ 21 h 102"/>
                  <a:gd name="T22" fmla="*/ 58 w 107"/>
                  <a:gd name="T23" fmla="*/ 0 h 102"/>
                  <a:gd name="T24" fmla="*/ 0 w 107"/>
                  <a:gd name="T25" fmla="*/ 44 h 102"/>
                  <a:gd name="T26" fmla="*/ 16 w 107"/>
                  <a:gd name="T27" fmla="*/ 74 h 102"/>
                  <a:gd name="T28" fmla="*/ 6 w 107"/>
                  <a:gd name="T29" fmla="*/ 102 h 102"/>
                  <a:gd name="T30" fmla="*/ 18 w 107"/>
                  <a:gd name="T31" fmla="*/ 95 h 102"/>
                  <a:gd name="T32" fmla="*/ 38 w 107"/>
                  <a:gd name="T33" fmla="*/ 85 h 102"/>
                  <a:gd name="T34" fmla="*/ 51 w 107"/>
                  <a:gd name="T35" fmla="*/ 88 h 102"/>
                  <a:gd name="T36" fmla="*/ 45 w 107"/>
                  <a:gd name="T37" fmla="*/ 77 h 102"/>
                  <a:gd name="T38" fmla="*/ 39 w 107"/>
                  <a:gd name="T39" fmla="*/ 7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7" h="102">
                    <a:moveTo>
                      <a:pt x="39" y="75"/>
                    </a:moveTo>
                    <a:cubicBezTo>
                      <a:pt x="39" y="75"/>
                      <a:pt x="39" y="75"/>
                      <a:pt x="39" y="75"/>
                    </a:cubicBezTo>
                    <a:cubicBezTo>
                      <a:pt x="38" y="75"/>
                      <a:pt x="38" y="75"/>
                      <a:pt x="38" y="75"/>
                    </a:cubicBezTo>
                    <a:cubicBezTo>
                      <a:pt x="37" y="75"/>
                      <a:pt x="35" y="75"/>
                      <a:pt x="24" y="81"/>
                    </a:cubicBezTo>
                    <a:cubicBezTo>
                      <a:pt x="28" y="71"/>
                      <a:pt x="28" y="71"/>
                      <a:pt x="28" y="71"/>
                    </a:cubicBezTo>
                    <a:cubicBezTo>
                      <a:pt x="25" y="69"/>
                      <a:pt x="25" y="69"/>
                      <a:pt x="25" y="69"/>
                    </a:cubicBezTo>
                    <a:cubicBezTo>
                      <a:pt x="15" y="62"/>
                      <a:pt x="10" y="53"/>
                      <a:pt x="10" y="44"/>
                    </a:cubicBezTo>
                    <a:cubicBezTo>
                      <a:pt x="10" y="25"/>
                      <a:pt x="31" y="9"/>
                      <a:pt x="58" y="9"/>
                    </a:cubicBezTo>
                    <a:cubicBezTo>
                      <a:pt x="72" y="9"/>
                      <a:pt x="85" y="14"/>
                      <a:pt x="94" y="21"/>
                    </a:cubicBezTo>
                    <a:cubicBezTo>
                      <a:pt x="96" y="21"/>
                      <a:pt x="98" y="21"/>
                      <a:pt x="101" y="21"/>
                    </a:cubicBezTo>
                    <a:cubicBezTo>
                      <a:pt x="103" y="21"/>
                      <a:pt x="105" y="21"/>
                      <a:pt x="107" y="21"/>
                    </a:cubicBezTo>
                    <a:cubicBezTo>
                      <a:pt x="97" y="8"/>
                      <a:pt x="79" y="0"/>
                      <a:pt x="58" y="0"/>
                    </a:cubicBezTo>
                    <a:cubicBezTo>
                      <a:pt x="26" y="0"/>
                      <a:pt x="0" y="19"/>
                      <a:pt x="0" y="44"/>
                    </a:cubicBezTo>
                    <a:cubicBezTo>
                      <a:pt x="0" y="55"/>
                      <a:pt x="6" y="66"/>
                      <a:pt x="16" y="74"/>
                    </a:cubicBezTo>
                    <a:cubicBezTo>
                      <a:pt x="6" y="102"/>
                      <a:pt x="6" y="102"/>
                      <a:pt x="6" y="102"/>
                    </a:cubicBezTo>
                    <a:cubicBezTo>
                      <a:pt x="18" y="95"/>
                      <a:pt x="18" y="95"/>
                      <a:pt x="18" y="95"/>
                    </a:cubicBezTo>
                    <a:cubicBezTo>
                      <a:pt x="25" y="91"/>
                      <a:pt x="35" y="86"/>
                      <a:pt x="38" y="85"/>
                    </a:cubicBezTo>
                    <a:cubicBezTo>
                      <a:pt x="42" y="86"/>
                      <a:pt x="47" y="87"/>
                      <a:pt x="51" y="88"/>
                    </a:cubicBezTo>
                    <a:cubicBezTo>
                      <a:pt x="48" y="84"/>
                      <a:pt x="46" y="81"/>
                      <a:pt x="45" y="77"/>
                    </a:cubicBezTo>
                    <a:cubicBezTo>
                      <a:pt x="43" y="76"/>
                      <a:pt x="41" y="76"/>
                      <a:pt x="39" y="75"/>
                    </a:cubicBez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9" name="Freeform 8"/>
              <p:cNvSpPr>
                <a:spLocks noEditPoints="1"/>
              </p:cNvSpPr>
              <p:nvPr/>
            </p:nvSpPr>
            <p:spPr bwMode="auto">
              <a:xfrm>
                <a:off x="6707188" y="4084638"/>
                <a:ext cx="398462" cy="327025"/>
              </a:xfrm>
              <a:custGeom>
                <a:avLst/>
                <a:gdLst>
                  <a:gd name="T0" fmla="*/ 106 w 106"/>
                  <a:gd name="T1" fmla="*/ 39 h 87"/>
                  <a:gd name="T2" fmla="*/ 53 w 106"/>
                  <a:gd name="T3" fmla="*/ 0 h 87"/>
                  <a:gd name="T4" fmla="*/ 0 w 106"/>
                  <a:gd name="T5" fmla="*/ 39 h 87"/>
                  <a:gd name="T6" fmla="*/ 53 w 106"/>
                  <a:gd name="T7" fmla="*/ 78 h 87"/>
                  <a:gd name="T8" fmla="*/ 73 w 106"/>
                  <a:gd name="T9" fmla="*/ 75 h 87"/>
                  <a:gd name="T10" fmla="*/ 95 w 106"/>
                  <a:gd name="T11" fmla="*/ 87 h 87"/>
                  <a:gd name="T12" fmla="*/ 88 w 106"/>
                  <a:gd name="T13" fmla="*/ 68 h 87"/>
                  <a:gd name="T14" fmla="*/ 106 w 106"/>
                  <a:gd name="T15" fmla="*/ 39 h 87"/>
                  <a:gd name="T16" fmla="*/ 81 w 106"/>
                  <a:gd name="T17" fmla="*/ 52 h 87"/>
                  <a:gd name="T18" fmla="*/ 26 w 106"/>
                  <a:gd name="T19" fmla="*/ 52 h 87"/>
                  <a:gd name="T20" fmla="*/ 26 w 106"/>
                  <a:gd name="T21" fmla="*/ 47 h 87"/>
                  <a:gd name="T22" fmla="*/ 81 w 106"/>
                  <a:gd name="T23" fmla="*/ 47 h 87"/>
                  <a:gd name="T24" fmla="*/ 81 w 106"/>
                  <a:gd name="T25" fmla="*/ 52 h 87"/>
                  <a:gd name="T26" fmla="*/ 81 w 106"/>
                  <a:gd name="T27" fmla="*/ 41 h 87"/>
                  <a:gd name="T28" fmla="*/ 26 w 106"/>
                  <a:gd name="T29" fmla="*/ 41 h 87"/>
                  <a:gd name="T30" fmla="*/ 26 w 106"/>
                  <a:gd name="T31" fmla="*/ 36 h 87"/>
                  <a:gd name="T32" fmla="*/ 81 w 106"/>
                  <a:gd name="T33" fmla="*/ 36 h 87"/>
                  <a:gd name="T34" fmla="*/ 81 w 106"/>
                  <a:gd name="T35" fmla="*/ 41 h 87"/>
                  <a:gd name="T36" fmla="*/ 81 w 106"/>
                  <a:gd name="T37" fmla="*/ 31 h 87"/>
                  <a:gd name="T38" fmla="*/ 26 w 106"/>
                  <a:gd name="T39" fmla="*/ 31 h 87"/>
                  <a:gd name="T40" fmla="*/ 26 w 106"/>
                  <a:gd name="T41" fmla="*/ 26 h 87"/>
                  <a:gd name="T42" fmla="*/ 81 w 106"/>
                  <a:gd name="T43" fmla="*/ 26 h 87"/>
                  <a:gd name="T44" fmla="*/ 81 w 106"/>
                  <a:gd name="T45" fmla="*/ 3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6" h="87">
                    <a:moveTo>
                      <a:pt x="106" y="39"/>
                    </a:moveTo>
                    <a:cubicBezTo>
                      <a:pt x="106" y="17"/>
                      <a:pt x="82" y="0"/>
                      <a:pt x="53" y="0"/>
                    </a:cubicBezTo>
                    <a:cubicBezTo>
                      <a:pt x="23" y="0"/>
                      <a:pt x="0" y="17"/>
                      <a:pt x="0" y="39"/>
                    </a:cubicBezTo>
                    <a:cubicBezTo>
                      <a:pt x="0" y="61"/>
                      <a:pt x="23" y="78"/>
                      <a:pt x="53" y="78"/>
                    </a:cubicBezTo>
                    <a:cubicBezTo>
                      <a:pt x="60" y="78"/>
                      <a:pt x="66" y="77"/>
                      <a:pt x="73" y="75"/>
                    </a:cubicBezTo>
                    <a:cubicBezTo>
                      <a:pt x="75" y="75"/>
                      <a:pt x="95" y="87"/>
                      <a:pt x="95" y="87"/>
                    </a:cubicBezTo>
                    <a:cubicBezTo>
                      <a:pt x="88" y="68"/>
                      <a:pt x="88" y="68"/>
                      <a:pt x="88" y="68"/>
                    </a:cubicBezTo>
                    <a:cubicBezTo>
                      <a:pt x="99" y="61"/>
                      <a:pt x="106" y="50"/>
                      <a:pt x="106" y="39"/>
                    </a:cubicBezTo>
                    <a:close/>
                    <a:moveTo>
                      <a:pt x="81" y="52"/>
                    </a:moveTo>
                    <a:cubicBezTo>
                      <a:pt x="26" y="52"/>
                      <a:pt x="26" y="52"/>
                      <a:pt x="26" y="52"/>
                    </a:cubicBezTo>
                    <a:cubicBezTo>
                      <a:pt x="26" y="47"/>
                      <a:pt x="26" y="47"/>
                      <a:pt x="26" y="47"/>
                    </a:cubicBezTo>
                    <a:cubicBezTo>
                      <a:pt x="81" y="47"/>
                      <a:pt x="81" y="47"/>
                      <a:pt x="81" y="47"/>
                    </a:cubicBezTo>
                    <a:lnTo>
                      <a:pt x="81" y="52"/>
                    </a:lnTo>
                    <a:close/>
                    <a:moveTo>
                      <a:pt x="81" y="41"/>
                    </a:moveTo>
                    <a:cubicBezTo>
                      <a:pt x="26" y="41"/>
                      <a:pt x="26" y="41"/>
                      <a:pt x="26" y="41"/>
                    </a:cubicBezTo>
                    <a:cubicBezTo>
                      <a:pt x="26" y="36"/>
                      <a:pt x="26" y="36"/>
                      <a:pt x="26" y="36"/>
                    </a:cubicBezTo>
                    <a:cubicBezTo>
                      <a:pt x="81" y="36"/>
                      <a:pt x="81" y="36"/>
                      <a:pt x="81" y="36"/>
                    </a:cubicBezTo>
                    <a:lnTo>
                      <a:pt x="81" y="41"/>
                    </a:lnTo>
                    <a:close/>
                    <a:moveTo>
                      <a:pt x="81" y="31"/>
                    </a:moveTo>
                    <a:cubicBezTo>
                      <a:pt x="26" y="31"/>
                      <a:pt x="26" y="31"/>
                      <a:pt x="26" y="31"/>
                    </a:cubicBezTo>
                    <a:cubicBezTo>
                      <a:pt x="26" y="26"/>
                      <a:pt x="26" y="26"/>
                      <a:pt x="26" y="26"/>
                    </a:cubicBezTo>
                    <a:cubicBezTo>
                      <a:pt x="81" y="26"/>
                      <a:pt x="81" y="26"/>
                      <a:pt x="81" y="26"/>
                    </a:cubicBezTo>
                    <a:lnTo>
                      <a:pt x="81" y="31"/>
                    </a:ln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sp>
          <p:nvSpPr>
            <p:cNvPr id="20" name="Oval 9"/>
            <p:cNvSpPr>
              <a:spLocks noChangeArrowheads="1"/>
            </p:cNvSpPr>
            <p:nvPr/>
          </p:nvSpPr>
          <p:spPr bwMode="auto">
            <a:xfrm>
              <a:off x="5268255" y="1947116"/>
              <a:ext cx="871174" cy="874617"/>
            </a:xfrm>
            <a:prstGeom prst="ellipse">
              <a:avLst/>
            </a:prstGeom>
            <a:noFill/>
            <a:ln>
              <a:solidFill>
                <a:srgbClr val="20AEE5"/>
              </a:solidFill>
            </a:ln>
          </p:spPr>
          <p:txBody>
            <a:bodyPr vert="horz" wrap="square" lIns="121892" tIns="60946" rIns="121892" bIns="60946" numCol="1" anchor="t" anchorCtr="0" compatLnSpc="1"/>
            <a:lstStyle/>
            <a:p>
              <a:pPr defTabSz="914400"/>
              <a:endParaRPr lang="zh-CN" altLang="en-US">
                <a:solidFill>
                  <a:prstClr val="black"/>
                </a:solidFill>
                <a:cs typeface="+mn-ea"/>
                <a:sym typeface="+mn-lt"/>
              </a:endParaRPr>
            </a:p>
          </p:txBody>
        </p:sp>
      </p:grpSp>
      <p:grpSp>
        <p:nvGrpSpPr>
          <p:cNvPr id="28" name="组合 27"/>
          <p:cNvGrpSpPr/>
          <p:nvPr/>
        </p:nvGrpSpPr>
        <p:grpSpPr>
          <a:xfrm>
            <a:off x="8135884" y="3105894"/>
            <a:ext cx="1161145" cy="1166156"/>
            <a:chOff x="6470831" y="1947116"/>
            <a:chExt cx="871174" cy="874617"/>
          </a:xfrm>
        </p:grpSpPr>
        <p:sp>
          <p:nvSpPr>
            <p:cNvPr id="10" name="Freeform 9"/>
            <p:cNvSpPr>
              <a:spLocks noEditPoints="1"/>
            </p:cNvSpPr>
            <p:nvPr/>
          </p:nvSpPr>
          <p:spPr bwMode="auto">
            <a:xfrm>
              <a:off x="6696074" y="2232434"/>
              <a:ext cx="454025" cy="395288"/>
            </a:xfrm>
            <a:custGeom>
              <a:avLst/>
              <a:gdLst>
                <a:gd name="T0" fmla="*/ 104 w 121"/>
                <a:gd name="T1" fmla="*/ 0 h 105"/>
                <a:gd name="T2" fmla="*/ 17 w 121"/>
                <a:gd name="T3" fmla="*/ 0 h 105"/>
                <a:gd name="T4" fmla="*/ 0 w 121"/>
                <a:gd name="T5" fmla="*/ 17 h 105"/>
                <a:gd name="T6" fmla="*/ 0 w 121"/>
                <a:gd name="T7" fmla="*/ 63 h 105"/>
                <a:gd name="T8" fmla="*/ 17 w 121"/>
                <a:gd name="T9" fmla="*/ 80 h 105"/>
                <a:gd name="T10" fmla="*/ 31 w 121"/>
                <a:gd name="T11" fmla="*/ 80 h 105"/>
                <a:gd name="T12" fmla="*/ 13 w 121"/>
                <a:gd name="T13" fmla="*/ 105 h 105"/>
                <a:gd name="T14" fmla="*/ 64 w 121"/>
                <a:gd name="T15" fmla="*/ 80 h 105"/>
                <a:gd name="T16" fmla="*/ 104 w 121"/>
                <a:gd name="T17" fmla="*/ 80 h 105"/>
                <a:gd name="T18" fmla="*/ 121 w 121"/>
                <a:gd name="T19" fmla="*/ 63 h 105"/>
                <a:gd name="T20" fmla="*/ 121 w 121"/>
                <a:gd name="T21" fmla="*/ 17 h 105"/>
                <a:gd name="T22" fmla="*/ 104 w 121"/>
                <a:gd name="T23" fmla="*/ 0 h 105"/>
                <a:gd name="T24" fmla="*/ 35 w 121"/>
                <a:gd name="T25" fmla="*/ 48 h 105"/>
                <a:gd name="T26" fmla="*/ 28 w 121"/>
                <a:gd name="T27" fmla="*/ 40 h 105"/>
                <a:gd name="T28" fmla="*/ 35 w 121"/>
                <a:gd name="T29" fmla="*/ 33 h 105"/>
                <a:gd name="T30" fmla="*/ 42 w 121"/>
                <a:gd name="T31" fmla="*/ 40 h 105"/>
                <a:gd name="T32" fmla="*/ 35 w 121"/>
                <a:gd name="T33" fmla="*/ 48 h 105"/>
                <a:gd name="T34" fmla="*/ 61 w 121"/>
                <a:gd name="T35" fmla="*/ 48 h 105"/>
                <a:gd name="T36" fmla="*/ 53 w 121"/>
                <a:gd name="T37" fmla="*/ 40 h 105"/>
                <a:gd name="T38" fmla="*/ 61 w 121"/>
                <a:gd name="T39" fmla="*/ 33 h 105"/>
                <a:gd name="T40" fmla="*/ 68 w 121"/>
                <a:gd name="T41" fmla="*/ 40 h 105"/>
                <a:gd name="T42" fmla="*/ 61 w 121"/>
                <a:gd name="T43" fmla="*/ 48 h 105"/>
                <a:gd name="T44" fmla="*/ 86 w 121"/>
                <a:gd name="T45" fmla="*/ 48 h 105"/>
                <a:gd name="T46" fmla="*/ 79 w 121"/>
                <a:gd name="T47" fmla="*/ 40 h 105"/>
                <a:gd name="T48" fmla="*/ 86 w 121"/>
                <a:gd name="T49" fmla="*/ 33 h 105"/>
                <a:gd name="T50" fmla="*/ 94 w 121"/>
                <a:gd name="T51" fmla="*/ 40 h 105"/>
                <a:gd name="T52" fmla="*/ 86 w 121"/>
                <a:gd name="T53" fmla="*/ 4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1" h="105">
                  <a:moveTo>
                    <a:pt x="104" y="0"/>
                  </a:moveTo>
                  <a:cubicBezTo>
                    <a:pt x="17" y="0"/>
                    <a:pt x="17" y="0"/>
                    <a:pt x="17" y="0"/>
                  </a:cubicBezTo>
                  <a:cubicBezTo>
                    <a:pt x="8" y="0"/>
                    <a:pt x="0" y="8"/>
                    <a:pt x="0" y="17"/>
                  </a:cubicBezTo>
                  <a:cubicBezTo>
                    <a:pt x="0" y="63"/>
                    <a:pt x="0" y="63"/>
                    <a:pt x="0" y="63"/>
                  </a:cubicBezTo>
                  <a:cubicBezTo>
                    <a:pt x="0" y="72"/>
                    <a:pt x="8" y="80"/>
                    <a:pt x="17" y="80"/>
                  </a:cubicBezTo>
                  <a:cubicBezTo>
                    <a:pt x="31" y="80"/>
                    <a:pt x="31" y="80"/>
                    <a:pt x="31" y="80"/>
                  </a:cubicBezTo>
                  <a:cubicBezTo>
                    <a:pt x="13" y="105"/>
                    <a:pt x="13" y="105"/>
                    <a:pt x="13" y="105"/>
                  </a:cubicBezTo>
                  <a:cubicBezTo>
                    <a:pt x="64" y="80"/>
                    <a:pt x="64" y="80"/>
                    <a:pt x="64" y="80"/>
                  </a:cubicBezTo>
                  <a:cubicBezTo>
                    <a:pt x="104" y="80"/>
                    <a:pt x="104" y="80"/>
                    <a:pt x="104" y="80"/>
                  </a:cubicBezTo>
                  <a:cubicBezTo>
                    <a:pt x="113" y="80"/>
                    <a:pt x="121" y="72"/>
                    <a:pt x="121" y="63"/>
                  </a:cubicBezTo>
                  <a:cubicBezTo>
                    <a:pt x="121" y="17"/>
                    <a:pt x="121" y="17"/>
                    <a:pt x="121" y="17"/>
                  </a:cubicBezTo>
                  <a:cubicBezTo>
                    <a:pt x="121" y="8"/>
                    <a:pt x="113" y="0"/>
                    <a:pt x="104" y="0"/>
                  </a:cubicBezTo>
                  <a:close/>
                  <a:moveTo>
                    <a:pt x="35" y="48"/>
                  </a:moveTo>
                  <a:cubicBezTo>
                    <a:pt x="31" y="48"/>
                    <a:pt x="28" y="44"/>
                    <a:pt x="28" y="40"/>
                  </a:cubicBezTo>
                  <a:cubicBezTo>
                    <a:pt x="28" y="36"/>
                    <a:pt x="31" y="33"/>
                    <a:pt x="35" y="33"/>
                  </a:cubicBezTo>
                  <a:cubicBezTo>
                    <a:pt x="39" y="33"/>
                    <a:pt x="42" y="36"/>
                    <a:pt x="42" y="40"/>
                  </a:cubicBezTo>
                  <a:cubicBezTo>
                    <a:pt x="42" y="44"/>
                    <a:pt x="39" y="48"/>
                    <a:pt x="35" y="48"/>
                  </a:cubicBezTo>
                  <a:close/>
                  <a:moveTo>
                    <a:pt x="61" y="48"/>
                  </a:moveTo>
                  <a:cubicBezTo>
                    <a:pt x="57" y="48"/>
                    <a:pt x="53" y="44"/>
                    <a:pt x="53" y="40"/>
                  </a:cubicBezTo>
                  <a:cubicBezTo>
                    <a:pt x="53" y="36"/>
                    <a:pt x="57" y="33"/>
                    <a:pt x="61" y="33"/>
                  </a:cubicBezTo>
                  <a:cubicBezTo>
                    <a:pt x="65" y="33"/>
                    <a:pt x="68" y="36"/>
                    <a:pt x="68" y="40"/>
                  </a:cubicBezTo>
                  <a:cubicBezTo>
                    <a:pt x="68" y="44"/>
                    <a:pt x="65" y="48"/>
                    <a:pt x="61" y="48"/>
                  </a:cubicBezTo>
                  <a:close/>
                  <a:moveTo>
                    <a:pt x="86" y="48"/>
                  </a:moveTo>
                  <a:cubicBezTo>
                    <a:pt x="82" y="48"/>
                    <a:pt x="79" y="44"/>
                    <a:pt x="79" y="40"/>
                  </a:cubicBezTo>
                  <a:cubicBezTo>
                    <a:pt x="79" y="36"/>
                    <a:pt x="82" y="33"/>
                    <a:pt x="86" y="33"/>
                  </a:cubicBezTo>
                  <a:cubicBezTo>
                    <a:pt x="90" y="33"/>
                    <a:pt x="94" y="36"/>
                    <a:pt x="94" y="40"/>
                  </a:cubicBezTo>
                  <a:cubicBezTo>
                    <a:pt x="94" y="44"/>
                    <a:pt x="90" y="48"/>
                    <a:pt x="86" y="48"/>
                  </a:cubicBez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21" name="Oval 9"/>
            <p:cNvSpPr>
              <a:spLocks noChangeArrowheads="1"/>
            </p:cNvSpPr>
            <p:nvPr/>
          </p:nvSpPr>
          <p:spPr bwMode="auto">
            <a:xfrm>
              <a:off x="6470831" y="1947116"/>
              <a:ext cx="871174" cy="874617"/>
            </a:xfrm>
            <a:prstGeom prst="ellipse">
              <a:avLst/>
            </a:prstGeom>
            <a:noFill/>
            <a:ln>
              <a:solidFill>
                <a:srgbClr val="20AEE5"/>
              </a:solidFill>
            </a:ln>
          </p:spPr>
          <p:txBody>
            <a:bodyPr vert="horz" wrap="square" lIns="121892" tIns="60946" rIns="121892" bIns="60946" numCol="1" anchor="t" anchorCtr="0" compatLnSpc="1"/>
            <a:lstStyle/>
            <a:p>
              <a:pPr defTabSz="914400"/>
              <a:endParaRPr lang="zh-CN" altLang="en-US">
                <a:solidFill>
                  <a:prstClr val="black"/>
                </a:solidFill>
                <a:cs typeface="+mn-ea"/>
                <a:sym typeface="+mn-lt"/>
              </a:endParaRPr>
            </a:p>
          </p:txBody>
        </p:sp>
      </p:grpSp>
      <p:grpSp>
        <p:nvGrpSpPr>
          <p:cNvPr id="30" name="组合 29"/>
          <p:cNvGrpSpPr/>
          <p:nvPr/>
        </p:nvGrpSpPr>
        <p:grpSpPr>
          <a:xfrm>
            <a:off x="6637826" y="4708149"/>
            <a:ext cx="1161145" cy="1166156"/>
            <a:chOff x="5280206" y="3148807"/>
            <a:chExt cx="871174" cy="874617"/>
          </a:xfrm>
        </p:grpSpPr>
        <p:sp>
          <p:nvSpPr>
            <p:cNvPr id="7" name="Freeform 6"/>
            <p:cNvSpPr>
              <a:spLocks noEditPoints="1"/>
            </p:cNvSpPr>
            <p:nvPr/>
          </p:nvSpPr>
          <p:spPr bwMode="auto">
            <a:xfrm>
              <a:off x="5498895" y="3317033"/>
              <a:ext cx="503237" cy="538163"/>
            </a:xfrm>
            <a:custGeom>
              <a:avLst/>
              <a:gdLst>
                <a:gd name="T0" fmla="*/ 134 w 134"/>
                <a:gd name="T1" fmla="*/ 130 h 143"/>
                <a:gd name="T2" fmla="*/ 130 w 134"/>
                <a:gd name="T3" fmla="*/ 125 h 143"/>
                <a:gd name="T4" fmla="*/ 119 w 134"/>
                <a:gd name="T5" fmla="*/ 132 h 143"/>
                <a:gd name="T6" fmla="*/ 118 w 134"/>
                <a:gd name="T7" fmla="*/ 134 h 143"/>
                <a:gd name="T8" fmla="*/ 114 w 134"/>
                <a:gd name="T9" fmla="*/ 134 h 143"/>
                <a:gd name="T10" fmla="*/ 109 w 134"/>
                <a:gd name="T11" fmla="*/ 130 h 143"/>
                <a:gd name="T12" fmla="*/ 113 w 134"/>
                <a:gd name="T13" fmla="*/ 129 h 143"/>
                <a:gd name="T14" fmla="*/ 123 w 134"/>
                <a:gd name="T15" fmla="*/ 119 h 143"/>
                <a:gd name="T16" fmla="*/ 116 w 134"/>
                <a:gd name="T17" fmla="*/ 117 h 143"/>
                <a:gd name="T18" fmla="*/ 106 w 134"/>
                <a:gd name="T19" fmla="*/ 126 h 143"/>
                <a:gd name="T20" fmla="*/ 98 w 134"/>
                <a:gd name="T21" fmla="*/ 120 h 143"/>
                <a:gd name="T22" fmla="*/ 106 w 134"/>
                <a:gd name="T23" fmla="*/ 115 h 143"/>
                <a:gd name="T24" fmla="*/ 105 w 134"/>
                <a:gd name="T25" fmla="*/ 91 h 143"/>
                <a:gd name="T26" fmla="*/ 76 w 134"/>
                <a:gd name="T27" fmla="*/ 83 h 143"/>
                <a:gd name="T28" fmla="*/ 74 w 134"/>
                <a:gd name="T29" fmla="*/ 86 h 143"/>
                <a:gd name="T30" fmla="*/ 97 w 134"/>
                <a:gd name="T31" fmla="*/ 93 h 143"/>
                <a:gd name="T32" fmla="*/ 99 w 134"/>
                <a:gd name="T33" fmla="*/ 97 h 143"/>
                <a:gd name="T34" fmla="*/ 97 w 134"/>
                <a:gd name="T35" fmla="*/ 95 h 143"/>
                <a:gd name="T36" fmla="*/ 71 w 134"/>
                <a:gd name="T37" fmla="*/ 89 h 143"/>
                <a:gd name="T38" fmla="*/ 67 w 134"/>
                <a:gd name="T39" fmla="*/ 90 h 143"/>
                <a:gd name="T40" fmla="*/ 49 w 134"/>
                <a:gd name="T41" fmla="*/ 73 h 143"/>
                <a:gd name="T42" fmla="*/ 36 w 134"/>
                <a:gd name="T43" fmla="*/ 52 h 143"/>
                <a:gd name="T44" fmla="*/ 46 w 134"/>
                <a:gd name="T45" fmla="*/ 46 h 143"/>
                <a:gd name="T46" fmla="*/ 29 w 134"/>
                <a:gd name="T47" fmla="*/ 1 h 143"/>
                <a:gd name="T48" fmla="*/ 24 w 134"/>
                <a:gd name="T49" fmla="*/ 1 h 143"/>
                <a:gd name="T50" fmla="*/ 20 w 134"/>
                <a:gd name="T51" fmla="*/ 4 h 143"/>
                <a:gd name="T52" fmla="*/ 38 w 134"/>
                <a:gd name="T53" fmla="*/ 32 h 143"/>
                <a:gd name="T54" fmla="*/ 16 w 134"/>
                <a:gd name="T55" fmla="*/ 7 h 143"/>
                <a:gd name="T56" fmla="*/ 6 w 134"/>
                <a:gd name="T57" fmla="*/ 22 h 143"/>
                <a:gd name="T58" fmla="*/ 23 w 134"/>
                <a:gd name="T59" fmla="*/ 78 h 143"/>
                <a:gd name="T60" fmla="*/ 32 w 134"/>
                <a:gd name="T61" fmla="*/ 90 h 143"/>
                <a:gd name="T62" fmla="*/ 34 w 134"/>
                <a:gd name="T63" fmla="*/ 92 h 143"/>
                <a:gd name="T64" fmla="*/ 87 w 134"/>
                <a:gd name="T65" fmla="*/ 123 h 143"/>
                <a:gd name="T66" fmla="*/ 95 w 134"/>
                <a:gd name="T67" fmla="*/ 121 h 143"/>
                <a:gd name="T68" fmla="*/ 106 w 134"/>
                <a:gd name="T69" fmla="*/ 130 h 143"/>
                <a:gd name="T70" fmla="*/ 114 w 134"/>
                <a:gd name="T71" fmla="*/ 137 h 143"/>
                <a:gd name="T72" fmla="*/ 116 w 134"/>
                <a:gd name="T73" fmla="*/ 137 h 143"/>
                <a:gd name="T74" fmla="*/ 117 w 134"/>
                <a:gd name="T75" fmla="*/ 140 h 143"/>
                <a:gd name="T76" fmla="*/ 124 w 134"/>
                <a:gd name="T77" fmla="*/ 143 h 143"/>
                <a:gd name="T78" fmla="*/ 131 w 134"/>
                <a:gd name="T79" fmla="*/ 141 h 143"/>
                <a:gd name="T80" fmla="*/ 132 w 134"/>
                <a:gd name="T81" fmla="*/ 141 h 143"/>
                <a:gd name="T82" fmla="*/ 133 w 134"/>
                <a:gd name="T83" fmla="*/ 139 h 143"/>
                <a:gd name="T84" fmla="*/ 131 w 134"/>
                <a:gd name="T85" fmla="*/ 138 h 143"/>
                <a:gd name="T86" fmla="*/ 130 w 134"/>
                <a:gd name="T87" fmla="*/ 138 h 143"/>
                <a:gd name="T88" fmla="*/ 124 w 134"/>
                <a:gd name="T89" fmla="*/ 140 h 143"/>
                <a:gd name="T90" fmla="*/ 120 w 134"/>
                <a:gd name="T91" fmla="*/ 138 h 143"/>
                <a:gd name="T92" fmla="*/ 120 w 134"/>
                <a:gd name="T93" fmla="*/ 137 h 143"/>
                <a:gd name="T94" fmla="*/ 134 w 134"/>
                <a:gd name="T95" fmla="*/ 130 h 143"/>
                <a:gd name="T96" fmla="*/ 116 w 134"/>
                <a:gd name="T97" fmla="*/ 120 h 143"/>
                <a:gd name="T98" fmla="*/ 117 w 134"/>
                <a:gd name="T99" fmla="*/ 120 h 143"/>
                <a:gd name="T100" fmla="*/ 119 w 134"/>
                <a:gd name="T101" fmla="*/ 120 h 143"/>
                <a:gd name="T102" fmla="*/ 112 w 134"/>
                <a:gd name="T103" fmla="*/ 126 h 143"/>
                <a:gd name="T104" fmla="*/ 109 w 134"/>
                <a:gd name="T105" fmla="*/ 127 h 143"/>
                <a:gd name="T106" fmla="*/ 116 w 134"/>
                <a:gd name="T107" fmla="*/ 120 h 143"/>
                <a:gd name="T108" fmla="*/ 121 w 134"/>
                <a:gd name="T109" fmla="*/ 134 h 143"/>
                <a:gd name="T110" fmla="*/ 121 w 134"/>
                <a:gd name="T111" fmla="*/ 134 h 143"/>
                <a:gd name="T112" fmla="*/ 129 w 134"/>
                <a:gd name="T113" fmla="*/ 128 h 143"/>
                <a:gd name="T114" fmla="*/ 129 w 134"/>
                <a:gd name="T115" fmla="*/ 128 h 143"/>
                <a:gd name="T116" fmla="*/ 131 w 134"/>
                <a:gd name="T117" fmla="*/ 129 h 143"/>
                <a:gd name="T118" fmla="*/ 121 w 134"/>
                <a:gd name="T119" fmla="*/ 13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43">
                  <a:moveTo>
                    <a:pt x="134" y="130"/>
                  </a:moveTo>
                  <a:cubicBezTo>
                    <a:pt x="134" y="128"/>
                    <a:pt x="133" y="126"/>
                    <a:pt x="130" y="125"/>
                  </a:cubicBezTo>
                  <a:cubicBezTo>
                    <a:pt x="126" y="125"/>
                    <a:pt x="122" y="128"/>
                    <a:pt x="119" y="132"/>
                  </a:cubicBezTo>
                  <a:cubicBezTo>
                    <a:pt x="118" y="133"/>
                    <a:pt x="118" y="133"/>
                    <a:pt x="118" y="134"/>
                  </a:cubicBezTo>
                  <a:cubicBezTo>
                    <a:pt x="116" y="134"/>
                    <a:pt x="115" y="134"/>
                    <a:pt x="114" y="134"/>
                  </a:cubicBezTo>
                  <a:cubicBezTo>
                    <a:pt x="111" y="133"/>
                    <a:pt x="109" y="132"/>
                    <a:pt x="109" y="130"/>
                  </a:cubicBezTo>
                  <a:cubicBezTo>
                    <a:pt x="110" y="130"/>
                    <a:pt x="111" y="130"/>
                    <a:pt x="113" y="129"/>
                  </a:cubicBezTo>
                  <a:cubicBezTo>
                    <a:pt x="120" y="127"/>
                    <a:pt x="123" y="123"/>
                    <a:pt x="123" y="119"/>
                  </a:cubicBezTo>
                  <a:cubicBezTo>
                    <a:pt x="122" y="118"/>
                    <a:pt x="120" y="116"/>
                    <a:pt x="116" y="117"/>
                  </a:cubicBezTo>
                  <a:cubicBezTo>
                    <a:pt x="111" y="117"/>
                    <a:pt x="107" y="122"/>
                    <a:pt x="106" y="126"/>
                  </a:cubicBezTo>
                  <a:cubicBezTo>
                    <a:pt x="103" y="125"/>
                    <a:pt x="100" y="122"/>
                    <a:pt x="98" y="120"/>
                  </a:cubicBezTo>
                  <a:cubicBezTo>
                    <a:pt x="101" y="118"/>
                    <a:pt x="103" y="117"/>
                    <a:pt x="106" y="115"/>
                  </a:cubicBezTo>
                  <a:cubicBezTo>
                    <a:pt x="116" y="107"/>
                    <a:pt x="108" y="94"/>
                    <a:pt x="105" y="91"/>
                  </a:cubicBezTo>
                  <a:cubicBezTo>
                    <a:pt x="94" y="79"/>
                    <a:pt x="77" y="81"/>
                    <a:pt x="76" y="83"/>
                  </a:cubicBezTo>
                  <a:cubicBezTo>
                    <a:pt x="75" y="84"/>
                    <a:pt x="75" y="85"/>
                    <a:pt x="74" y="86"/>
                  </a:cubicBezTo>
                  <a:cubicBezTo>
                    <a:pt x="78" y="85"/>
                    <a:pt x="89" y="85"/>
                    <a:pt x="97" y="93"/>
                  </a:cubicBezTo>
                  <a:cubicBezTo>
                    <a:pt x="98" y="94"/>
                    <a:pt x="99" y="95"/>
                    <a:pt x="99" y="97"/>
                  </a:cubicBezTo>
                  <a:cubicBezTo>
                    <a:pt x="99" y="96"/>
                    <a:pt x="98" y="95"/>
                    <a:pt x="97" y="95"/>
                  </a:cubicBezTo>
                  <a:cubicBezTo>
                    <a:pt x="88" y="86"/>
                    <a:pt x="75" y="87"/>
                    <a:pt x="71" y="89"/>
                  </a:cubicBezTo>
                  <a:cubicBezTo>
                    <a:pt x="70" y="90"/>
                    <a:pt x="69" y="90"/>
                    <a:pt x="67" y="90"/>
                  </a:cubicBezTo>
                  <a:cubicBezTo>
                    <a:pt x="64" y="90"/>
                    <a:pt x="54" y="79"/>
                    <a:pt x="49" y="73"/>
                  </a:cubicBezTo>
                  <a:cubicBezTo>
                    <a:pt x="45" y="68"/>
                    <a:pt x="35" y="56"/>
                    <a:pt x="36" y="52"/>
                  </a:cubicBezTo>
                  <a:cubicBezTo>
                    <a:pt x="37" y="46"/>
                    <a:pt x="43" y="48"/>
                    <a:pt x="46" y="46"/>
                  </a:cubicBezTo>
                  <a:cubicBezTo>
                    <a:pt x="50" y="43"/>
                    <a:pt x="50" y="11"/>
                    <a:pt x="29" y="1"/>
                  </a:cubicBezTo>
                  <a:cubicBezTo>
                    <a:pt x="28" y="0"/>
                    <a:pt x="26" y="0"/>
                    <a:pt x="24" y="1"/>
                  </a:cubicBezTo>
                  <a:cubicBezTo>
                    <a:pt x="23" y="2"/>
                    <a:pt x="22" y="3"/>
                    <a:pt x="20" y="4"/>
                  </a:cubicBezTo>
                  <a:cubicBezTo>
                    <a:pt x="32" y="10"/>
                    <a:pt x="38" y="25"/>
                    <a:pt x="38" y="32"/>
                  </a:cubicBezTo>
                  <a:cubicBezTo>
                    <a:pt x="34" y="23"/>
                    <a:pt x="27" y="12"/>
                    <a:pt x="16" y="7"/>
                  </a:cubicBezTo>
                  <a:cubicBezTo>
                    <a:pt x="12" y="11"/>
                    <a:pt x="8" y="15"/>
                    <a:pt x="6" y="22"/>
                  </a:cubicBezTo>
                  <a:cubicBezTo>
                    <a:pt x="4" y="31"/>
                    <a:pt x="0" y="45"/>
                    <a:pt x="23" y="78"/>
                  </a:cubicBezTo>
                  <a:cubicBezTo>
                    <a:pt x="24" y="81"/>
                    <a:pt x="27" y="85"/>
                    <a:pt x="32" y="90"/>
                  </a:cubicBezTo>
                  <a:cubicBezTo>
                    <a:pt x="32" y="91"/>
                    <a:pt x="33" y="91"/>
                    <a:pt x="34" y="92"/>
                  </a:cubicBezTo>
                  <a:cubicBezTo>
                    <a:pt x="63" y="124"/>
                    <a:pt x="78" y="123"/>
                    <a:pt x="87" y="123"/>
                  </a:cubicBezTo>
                  <a:cubicBezTo>
                    <a:pt x="90" y="122"/>
                    <a:pt x="92" y="122"/>
                    <a:pt x="95" y="121"/>
                  </a:cubicBezTo>
                  <a:cubicBezTo>
                    <a:pt x="97" y="125"/>
                    <a:pt x="101" y="128"/>
                    <a:pt x="106" y="130"/>
                  </a:cubicBezTo>
                  <a:cubicBezTo>
                    <a:pt x="106" y="132"/>
                    <a:pt x="107" y="136"/>
                    <a:pt x="114" y="137"/>
                  </a:cubicBezTo>
                  <a:cubicBezTo>
                    <a:pt x="115" y="137"/>
                    <a:pt x="116" y="137"/>
                    <a:pt x="116" y="137"/>
                  </a:cubicBezTo>
                  <a:cubicBezTo>
                    <a:pt x="116" y="138"/>
                    <a:pt x="117" y="139"/>
                    <a:pt x="117" y="140"/>
                  </a:cubicBezTo>
                  <a:cubicBezTo>
                    <a:pt x="118" y="142"/>
                    <a:pt x="120" y="143"/>
                    <a:pt x="124" y="143"/>
                  </a:cubicBezTo>
                  <a:cubicBezTo>
                    <a:pt x="127" y="143"/>
                    <a:pt x="130" y="142"/>
                    <a:pt x="131" y="141"/>
                  </a:cubicBezTo>
                  <a:cubicBezTo>
                    <a:pt x="132" y="141"/>
                    <a:pt x="132" y="141"/>
                    <a:pt x="132" y="141"/>
                  </a:cubicBezTo>
                  <a:cubicBezTo>
                    <a:pt x="133" y="141"/>
                    <a:pt x="133" y="140"/>
                    <a:pt x="133" y="139"/>
                  </a:cubicBezTo>
                  <a:cubicBezTo>
                    <a:pt x="133" y="138"/>
                    <a:pt x="132" y="138"/>
                    <a:pt x="131" y="138"/>
                  </a:cubicBezTo>
                  <a:cubicBezTo>
                    <a:pt x="130" y="138"/>
                    <a:pt x="130" y="138"/>
                    <a:pt x="130" y="138"/>
                  </a:cubicBezTo>
                  <a:cubicBezTo>
                    <a:pt x="129" y="139"/>
                    <a:pt x="127" y="140"/>
                    <a:pt x="124" y="140"/>
                  </a:cubicBezTo>
                  <a:cubicBezTo>
                    <a:pt x="122" y="140"/>
                    <a:pt x="120" y="139"/>
                    <a:pt x="120" y="138"/>
                  </a:cubicBezTo>
                  <a:cubicBezTo>
                    <a:pt x="120" y="138"/>
                    <a:pt x="120" y="138"/>
                    <a:pt x="120" y="137"/>
                  </a:cubicBezTo>
                  <a:cubicBezTo>
                    <a:pt x="128" y="137"/>
                    <a:pt x="133" y="133"/>
                    <a:pt x="134" y="130"/>
                  </a:cubicBezTo>
                  <a:close/>
                  <a:moveTo>
                    <a:pt x="116" y="120"/>
                  </a:moveTo>
                  <a:cubicBezTo>
                    <a:pt x="117" y="120"/>
                    <a:pt x="117" y="120"/>
                    <a:pt x="117" y="120"/>
                  </a:cubicBezTo>
                  <a:cubicBezTo>
                    <a:pt x="119" y="120"/>
                    <a:pt x="119" y="120"/>
                    <a:pt x="119" y="120"/>
                  </a:cubicBezTo>
                  <a:cubicBezTo>
                    <a:pt x="120" y="121"/>
                    <a:pt x="118" y="124"/>
                    <a:pt x="112" y="126"/>
                  </a:cubicBezTo>
                  <a:cubicBezTo>
                    <a:pt x="111" y="127"/>
                    <a:pt x="110" y="127"/>
                    <a:pt x="109" y="127"/>
                  </a:cubicBezTo>
                  <a:cubicBezTo>
                    <a:pt x="110" y="124"/>
                    <a:pt x="113" y="120"/>
                    <a:pt x="116" y="120"/>
                  </a:cubicBezTo>
                  <a:close/>
                  <a:moveTo>
                    <a:pt x="121" y="134"/>
                  </a:moveTo>
                  <a:cubicBezTo>
                    <a:pt x="121" y="134"/>
                    <a:pt x="121" y="134"/>
                    <a:pt x="121" y="134"/>
                  </a:cubicBezTo>
                  <a:cubicBezTo>
                    <a:pt x="124" y="131"/>
                    <a:pt x="127" y="128"/>
                    <a:pt x="129" y="128"/>
                  </a:cubicBezTo>
                  <a:cubicBezTo>
                    <a:pt x="129" y="128"/>
                    <a:pt x="129" y="128"/>
                    <a:pt x="129" y="128"/>
                  </a:cubicBezTo>
                  <a:cubicBezTo>
                    <a:pt x="130" y="129"/>
                    <a:pt x="131" y="129"/>
                    <a:pt x="131" y="129"/>
                  </a:cubicBezTo>
                  <a:cubicBezTo>
                    <a:pt x="130" y="131"/>
                    <a:pt x="127" y="133"/>
                    <a:pt x="121" y="134"/>
                  </a:cubicBez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25" name="Oval 9"/>
            <p:cNvSpPr>
              <a:spLocks noChangeArrowheads="1"/>
            </p:cNvSpPr>
            <p:nvPr/>
          </p:nvSpPr>
          <p:spPr bwMode="auto">
            <a:xfrm>
              <a:off x="5280206" y="3148807"/>
              <a:ext cx="871174" cy="874617"/>
            </a:xfrm>
            <a:prstGeom prst="ellipse">
              <a:avLst/>
            </a:prstGeom>
            <a:noFill/>
            <a:ln>
              <a:solidFill>
                <a:srgbClr val="20AEE5"/>
              </a:solidFill>
            </a:ln>
          </p:spPr>
          <p:txBody>
            <a:bodyPr vert="horz" wrap="square" lIns="121892" tIns="60946" rIns="121892" bIns="60946" numCol="1" anchor="t" anchorCtr="0" compatLnSpc="1"/>
            <a:lstStyle/>
            <a:p>
              <a:pPr defTabSz="914400"/>
              <a:endParaRPr lang="zh-CN" altLang="en-US">
                <a:solidFill>
                  <a:prstClr val="black"/>
                </a:solidFill>
                <a:cs typeface="+mn-ea"/>
                <a:sym typeface="+mn-lt"/>
              </a:endParaRPr>
            </a:p>
          </p:txBody>
        </p:sp>
      </p:grpSp>
      <p:grpSp>
        <p:nvGrpSpPr>
          <p:cNvPr id="5" name="组合 4"/>
          <p:cNvGrpSpPr/>
          <p:nvPr/>
        </p:nvGrpSpPr>
        <p:grpSpPr>
          <a:xfrm>
            <a:off x="9679430" y="3105894"/>
            <a:ext cx="1161145" cy="1166156"/>
            <a:chOff x="7562234" y="1947116"/>
            <a:chExt cx="871174" cy="874617"/>
          </a:xfrm>
        </p:grpSpPr>
        <p:sp>
          <p:nvSpPr>
            <p:cNvPr id="22" name="Oval 9"/>
            <p:cNvSpPr>
              <a:spLocks noChangeArrowheads="1"/>
            </p:cNvSpPr>
            <p:nvPr/>
          </p:nvSpPr>
          <p:spPr bwMode="auto">
            <a:xfrm>
              <a:off x="7562234" y="1947116"/>
              <a:ext cx="871174" cy="874617"/>
            </a:xfrm>
            <a:prstGeom prst="ellipse">
              <a:avLst/>
            </a:prstGeom>
            <a:noFill/>
            <a:ln>
              <a:solidFill>
                <a:srgbClr val="20AEE5"/>
              </a:solidFill>
            </a:ln>
          </p:spPr>
          <p:txBody>
            <a:bodyPr vert="horz" wrap="square" lIns="121892" tIns="60946" rIns="121892" bIns="60946" numCol="1" anchor="t" anchorCtr="0" compatLnSpc="1"/>
            <a:lstStyle/>
            <a:p>
              <a:pPr defTabSz="914400"/>
              <a:endParaRPr lang="zh-CN" altLang="en-US">
                <a:solidFill>
                  <a:prstClr val="black"/>
                </a:solidFill>
                <a:cs typeface="+mn-ea"/>
                <a:sym typeface="+mn-lt"/>
              </a:endParaRPr>
            </a:p>
          </p:txBody>
        </p:sp>
        <p:sp>
          <p:nvSpPr>
            <p:cNvPr id="29" name="Freeform 17"/>
            <p:cNvSpPr/>
            <p:nvPr/>
          </p:nvSpPr>
          <p:spPr bwMode="auto">
            <a:xfrm>
              <a:off x="7748583" y="2149884"/>
              <a:ext cx="500063" cy="465138"/>
            </a:xfrm>
            <a:custGeom>
              <a:avLst/>
              <a:gdLst>
                <a:gd name="T0" fmla="*/ 124 w 133"/>
                <a:gd name="T1" fmla="*/ 84 h 123"/>
                <a:gd name="T2" fmla="*/ 133 w 133"/>
                <a:gd name="T3" fmla="*/ 75 h 123"/>
                <a:gd name="T4" fmla="*/ 124 w 133"/>
                <a:gd name="T5" fmla="*/ 67 h 123"/>
                <a:gd name="T6" fmla="*/ 113 w 133"/>
                <a:gd name="T7" fmla="*/ 67 h 123"/>
                <a:gd name="T8" fmla="*/ 113 w 133"/>
                <a:gd name="T9" fmla="*/ 64 h 123"/>
                <a:gd name="T10" fmla="*/ 124 w 133"/>
                <a:gd name="T11" fmla="*/ 64 h 123"/>
                <a:gd name="T12" fmla="*/ 132 w 133"/>
                <a:gd name="T13" fmla="*/ 56 h 123"/>
                <a:gd name="T14" fmla="*/ 124 w 133"/>
                <a:gd name="T15" fmla="*/ 47 h 123"/>
                <a:gd name="T16" fmla="*/ 90 w 133"/>
                <a:gd name="T17" fmla="*/ 47 h 123"/>
                <a:gd name="T18" fmla="*/ 74 w 133"/>
                <a:gd name="T19" fmla="*/ 23 h 123"/>
                <a:gd name="T20" fmla="*/ 64 w 133"/>
                <a:gd name="T21" fmla="*/ 0 h 123"/>
                <a:gd name="T22" fmla="*/ 54 w 133"/>
                <a:gd name="T23" fmla="*/ 5 h 123"/>
                <a:gd name="T24" fmla="*/ 48 w 133"/>
                <a:gd name="T25" fmla="*/ 33 h 123"/>
                <a:gd name="T26" fmla="*/ 29 w 133"/>
                <a:gd name="T27" fmla="*/ 57 h 123"/>
                <a:gd name="T28" fmla="*/ 0 w 133"/>
                <a:gd name="T29" fmla="*/ 57 h 123"/>
                <a:gd name="T30" fmla="*/ 0 w 133"/>
                <a:gd name="T31" fmla="*/ 114 h 123"/>
                <a:gd name="T32" fmla="*/ 31 w 133"/>
                <a:gd name="T33" fmla="*/ 114 h 123"/>
                <a:gd name="T34" fmla="*/ 54 w 133"/>
                <a:gd name="T35" fmla="*/ 122 h 123"/>
                <a:gd name="T36" fmla="*/ 76 w 133"/>
                <a:gd name="T37" fmla="*/ 123 h 123"/>
                <a:gd name="T38" fmla="*/ 79 w 133"/>
                <a:gd name="T39" fmla="*/ 123 h 123"/>
                <a:gd name="T40" fmla="*/ 105 w 133"/>
                <a:gd name="T41" fmla="*/ 123 h 123"/>
                <a:gd name="T42" fmla="*/ 114 w 133"/>
                <a:gd name="T43" fmla="*/ 114 h 123"/>
                <a:gd name="T44" fmla="*/ 105 w 133"/>
                <a:gd name="T45" fmla="*/ 105 h 123"/>
                <a:gd name="T46" fmla="*/ 103 w 133"/>
                <a:gd name="T47" fmla="*/ 105 h 123"/>
                <a:gd name="T48" fmla="*/ 104 w 133"/>
                <a:gd name="T49" fmla="*/ 103 h 123"/>
                <a:gd name="T50" fmla="*/ 117 w 133"/>
                <a:gd name="T51" fmla="*/ 103 h 123"/>
                <a:gd name="T52" fmla="*/ 125 w 133"/>
                <a:gd name="T53" fmla="*/ 95 h 123"/>
                <a:gd name="T54" fmla="*/ 117 w 133"/>
                <a:gd name="T55" fmla="*/ 86 h 123"/>
                <a:gd name="T56" fmla="*/ 109 w 133"/>
                <a:gd name="T57" fmla="*/ 86 h 123"/>
                <a:gd name="T58" fmla="*/ 110 w 133"/>
                <a:gd name="T59" fmla="*/ 84 h 123"/>
                <a:gd name="T60" fmla="*/ 124 w 133"/>
                <a:gd name="T61" fmla="*/ 84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3" h="123">
                  <a:moveTo>
                    <a:pt x="124" y="84"/>
                  </a:moveTo>
                  <a:cubicBezTo>
                    <a:pt x="129" y="84"/>
                    <a:pt x="133" y="80"/>
                    <a:pt x="133" y="75"/>
                  </a:cubicBezTo>
                  <a:cubicBezTo>
                    <a:pt x="133" y="71"/>
                    <a:pt x="129" y="67"/>
                    <a:pt x="124" y="67"/>
                  </a:cubicBezTo>
                  <a:cubicBezTo>
                    <a:pt x="113" y="67"/>
                    <a:pt x="113" y="67"/>
                    <a:pt x="113" y="67"/>
                  </a:cubicBezTo>
                  <a:cubicBezTo>
                    <a:pt x="113" y="66"/>
                    <a:pt x="113" y="65"/>
                    <a:pt x="113" y="64"/>
                  </a:cubicBezTo>
                  <a:cubicBezTo>
                    <a:pt x="124" y="64"/>
                    <a:pt x="124" y="64"/>
                    <a:pt x="124" y="64"/>
                  </a:cubicBezTo>
                  <a:cubicBezTo>
                    <a:pt x="129" y="64"/>
                    <a:pt x="132" y="61"/>
                    <a:pt x="132" y="56"/>
                  </a:cubicBezTo>
                  <a:cubicBezTo>
                    <a:pt x="132" y="51"/>
                    <a:pt x="129" y="47"/>
                    <a:pt x="124" y="47"/>
                  </a:cubicBezTo>
                  <a:cubicBezTo>
                    <a:pt x="90" y="47"/>
                    <a:pt x="90" y="47"/>
                    <a:pt x="90" y="47"/>
                  </a:cubicBezTo>
                  <a:cubicBezTo>
                    <a:pt x="66" y="45"/>
                    <a:pt x="73" y="31"/>
                    <a:pt x="74" y="23"/>
                  </a:cubicBezTo>
                  <a:cubicBezTo>
                    <a:pt x="75" y="8"/>
                    <a:pt x="69" y="0"/>
                    <a:pt x="64" y="0"/>
                  </a:cubicBezTo>
                  <a:cubicBezTo>
                    <a:pt x="63" y="0"/>
                    <a:pt x="53" y="1"/>
                    <a:pt x="54" y="5"/>
                  </a:cubicBezTo>
                  <a:cubicBezTo>
                    <a:pt x="54" y="8"/>
                    <a:pt x="56" y="24"/>
                    <a:pt x="48" y="33"/>
                  </a:cubicBezTo>
                  <a:cubicBezTo>
                    <a:pt x="42" y="40"/>
                    <a:pt x="33" y="52"/>
                    <a:pt x="29" y="57"/>
                  </a:cubicBezTo>
                  <a:cubicBezTo>
                    <a:pt x="0" y="57"/>
                    <a:pt x="0" y="57"/>
                    <a:pt x="0" y="57"/>
                  </a:cubicBezTo>
                  <a:cubicBezTo>
                    <a:pt x="0" y="114"/>
                    <a:pt x="0" y="114"/>
                    <a:pt x="0" y="114"/>
                  </a:cubicBezTo>
                  <a:cubicBezTo>
                    <a:pt x="31" y="114"/>
                    <a:pt x="31" y="114"/>
                    <a:pt x="31" y="114"/>
                  </a:cubicBezTo>
                  <a:cubicBezTo>
                    <a:pt x="38" y="119"/>
                    <a:pt x="46" y="121"/>
                    <a:pt x="54" y="122"/>
                  </a:cubicBezTo>
                  <a:cubicBezTo>
                    <a:pt x="61" y="122"/>
                    <a:pt x="69" y="122"/>
                    <a:pt x="76" y="123"/>
                  </a:cubicBezTo>
                  <a:cubicBezTo>
                    <a:pt x="77" y="123"/>
                    <a:pt x="78" y="123"/>
                    <a:pt x="79" y="123"/>
                  </a:cubicBezTo>
                  <a:cubicBezTo>
                    <a:pt x="105" y="123"/>
                    <a:pt x="105" y="123"/>
                    <a:pt x="105" y="123"/>
                  </a:cubicBezTo>
                  <a:cubicBezTo>
                    <a:pt x="110" y="123"/>
                    <a:pt x="114" y="119"/>
                    <a:pt x="114" y="114"/>
                  </a:cubicBezTo>
                  <a:cubicBezTo>
                    <a:pt x="114" y="109"/>
                    <a:pt x="110" y="105"/>
                    <a:pt x="105" y="105"/>
                  </a:cubicBezTo>
                  <a:cubicBezTo>
                    <a:pt x="103" y="105"/>
                    <a:pt x="103" y="105"/>
                    <a:pt x="103" y="105"/>
                  </a:cubicBezTo>
                  <a:cubicBezTo>
                    <a:pt x="103" y="105"/>
                    <a:pt x="103" y="104"/>
                    <a:pt x="104" y="103"/>
                  </a:cubicBezTo>
                  <a:cubicBezTo>
                    <a:pt x="117" y="103"/>
                    <a:pt x="117" y="103"/>
                    <a:pt x="117" y="103"/>
                  </a:cubicBezTo>
                  <a:cubicBezTo>
                    <a:pt x="122" y="103"/>
                    <a:pt x="125" y="99"/>
                    <a:pt x="125" y="95"/>
                  </a:cubicBezTo>
                  <a:cubicBezTo>
                    <a:pt x="125" y="90"/>
                    <a:pt x="122" y="86"/>
                    <a:pt x="117" y="86"/>
                  </a:cubicBezTo>
                  <a:cubicBezTo>
                    <a:pt x="109" y="86"/>
                    <a:pt x="109" y="86"/>
                    <a:pt x="109" y="86"/>
                  </a:cubicBezTo>
                  <a:cubicBezTo>
                    <a:pt x="109" y="85"/>
                    <a:pt x="110" y="85"/>
                    <a:pt x="110" y="84"/>
                  </a:cubicBezTo>
                  <a:lnTo>
                    <a:pt x="124" y="84"/>
                  </a:ln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grpSp>
        <p:nvGrpSpPr>
          <p:cNvPr id="26" name="组合 25"/>
          <p:cNvGrpSpPr/>
          <p:nvPr/>
        </p:nvGrpSpPr>
        <p:grpSpPr>
          <a:xfrm>
            <a:off x="9679430" y="4708149"/>
            <a:ext cx="1161145" cy="1166156"/>
            <a:chOff x="7562234" y="3148807"/>
            <a:chExt cx="871174" cy="874617"/>
          </a:xfrm>
        </p:grpSpPr>
        <p:sp>
          <p:nvSpPr>
            <p:cNvPr id="23" name="Oval 9"/>
            <p:cNvSpPr>
              <a:spLocks noChangeArrowheads="1"/>
            </p:cNvSpPr>
            <p:nvPr/>
          </p:nvSpPr>
          <p:spPr bwMode="auto">
            <a:xfrm>
              <a:off x="7562234" y="3148807"/>
              <a:ext cx="871174" cy="874617"/>
            </a:xfrm>
            <a:prstGeom prst="ellipse">
              <a:avLst/>
            </a:prstGeom>
            <a:noFill/>
            <a:ln>
              <a:solidFill>
                <a:srgbClr val="20AEE5"/>
              </a:solidFill>
            </a:ln>
          </p:spPr>
          <p:txBody>
            <a:bodyPr vert="horz" wrap="square" lIns="121892" tIns="60946" rIns="121892" bIns="60946" numCol="1" anchor="t" anchorCtr="0" compatLnSpc="1"/>
            <a:lstStyle/>
            <a:p>
              <a:pPr defTabSz="914400"/>
              <a:endParaRPr lang="zh-CN" altLang="en-US">
                <a:solidFill>
                  <a:prstClr val="black"/>
                </a:solidFill>
                <a:cs typeface="+mn-ea"/>
                <a:sym typeface="+mn-lt"/>
              </a:endParaRPr>
            </a:p>
          </p:txBody>
        </p:sp>
        <p:grpSp>
          <p:nvGrpSpPr>
            <p:cNvPr id="37" name="组合 36"/>
            <p:cNvGrpSpPr/>
            <p:nvPr/>
          </p:nvGrpSpPr>
          <p:grpSpPr>
            <a:xfrm>
              <a:off x="7758108" y="3332908"/>
              <a:ext cx="455613" cy="500063"/>
              <a:chOff x="1960563" y="-1427163"/>
              <a:chExt cx="455613" cy="500063"/>
            </a:xfrm>
          </p:grpSpPr>
          <p:sp>
            <p:nvSpPr>
              <p:cNvPr id="31" name="Freeform 19"/>
              <p:cNvSpPr/>
              <p:nvPr/>
            </p:nvSpPr>
            <p:spPr bwMode="auto">
              <a:xfrm>
                <a:off x="2284413" y="-1331913"/>
                <a:ext cx="131763" cy="320675"/>
              </a:xfrm>
              <a:custGeom>
                <a:avLst/>
                <a:gdLst>
                  <a:gd name="T0" fmla="*/ 71 w 83"/>
                  <a:gd name="T1" fmla="*/ 38 h 202"/>
                  <a:gd name="T2" fmla="*/ 42 w 83"/>
                  <a:gd name="T3" fmla="*/ 9 h 202"/>
                  <a:gd name="T4" fmla="*/ 0 w 83"/>
                  <a:gd name="T5" fmla="*/ 52 h 202"/>
                  <a:gd name="T6" fmla="*/ 0 w 83"/>
                  <a:gd name="T7" fmla="*/ 202 h 202"/>
                  <a:gd name="T8" fmla="*/ 83 w 83"/>
                  <a:gd name="T9" fmla="*/ 202 h 202"/>
                  <a:gd name="T10" fmla="*/ 83 w 83"/>
                  <a:gd name="T11" fmla="*/ 0 h 202"/>
                  <a:gd name="T12" fmla="*/ 71 w 83"/>
                  <a:gd name="T13" fmla="*/ 38 h 202"/>
                </a:gdLst>
                <a:ahLst/>
                <a:cxnLst>
                  <a:cxn ang="0">
                    <a:pos x="T0" y="T1"/>
                  </a:cxn>
                  <a:cxn ang="0">
                    <a:pos x="T2" y="T3"/>
                  </a:cxn>
                  <a:cxn ang="0">
                    <a:pos x="T4" y="T5"/>
                  </a:cxn>
                  <a:cxn ang="0">
                    <a:pos x="T6" y="T7"/>
                  </a:cxn>
                  <a:cxn ang="0">
                    <a:pos x="T8" y="T9"/>
                  </a:cxn>
                  <a:cxn ang="0">
                    <a:pos x="T10" y="T11"/>
                  </a:cxn>
                  <a:cxn ang="0">
                    <a:pos x="T12" y="T13"/>
                  </a:cxn>
                </a:cxnLst>
                <a:rect l="0" t="0" r="r" b="b"/>
                <a:pathLst>
                  <a:path w="83" h="202">
                    <a:moveTo>
                      <a:pt x="71" y="38"/>
                    </a:moveTo>
                    <a:lnTo>
                      <a:pt x="42" y="9"/>
                    </a:lnTo>
                    <a:lnTo>
                      <a:pt x="0" y="52"/>
                    </a:lnTo>
                    <a:lnTo>
                      <a:pt x="0" y="202"/>
                    </a:lnTo>
                    <a:lnTo>
                      <a:pt x="83" y="202"/>
                    </a:lnTo>
                    <a:lnTo>
                      <a:pt x="83" y="0"/>
                    </a:lnTo>
                    <a:lnTo>
                      <a:pt x="71" y="38"/>
                    </a:ln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32" name="Freeform 20"/>
              <p:cNvSpPr/>
              <p:nvPr/>
            </p:nvSpPr>
            <p:spPr bwMode="auto">
              <a:xfrm>
                <a:off x="2122488" y="-1222375"/>
                <a:ext cx="131763" cy="211138"/>
              </a:xfrm>
              <a:custGeom>
                <a:avLst/>
                <a:gdLst>
                  <a:gd name="T0" fmla="*/ 11 w 35"/>
                  <a:gd name="T1" fmla="*/ 9 h 56"/>
                  <a:gd name="T2" fmla="*/ 0 w 35"/>
                  <a:gd name="T3" fmla="*/ 2 h 56"/>
                  <a:gd name="T4" fmla="*/ 0 w 35"/>
                  <a:gd name="T5" fmla="*/ 56 h 56"/>
                  <a:gd name="T6" fmla="*/ 35 w 35"/>
                  <a:gd name="T7" fmla="*/ 56 h 56"/>
                  <a:gd name="T8" fmla="*/ 35 w 35"/>
                  <a:gd name="T9" fmla="*/ 0 h 56"/>
                  <a:gd name="T10" fmla="*/ 26 w 35"/>
                  <a:gd name="T11" fmla="*/ 8 h 56"/>
                  <a:gd name="T12" fmla="*/ 17 w 35"/>
                  <a:gd name="T13" fmla="*/ 11 h 56"/>
                  <a:gd name="T14" fmla="*/ 11 w 35"/>
                  <a:gd name="T15" fmla="*/ 9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56">
                    <a:moveTo>
                      <a:pt x="11" y="9"/>
                    </a:moveTo>
                    <a:cubicBezTo>
                      <a:pt x="0" y="2"/>
                      <a:pt x="0" y="2"/>
                      <a:pt x="0" y="2"/>
                    </a:cubicBezTo>
                    <a:cubicBezTo>
                      <a:pt x="0" y="56"/>
                      <a:pt x="0" y="56"/>
                      <a:pt x="0" y="56"/>
                    </a:cubicBezTo>
                    <a:cubicBezTo>
                      <a:pt x="35" y="56"/>
                      <a:pt x="35" y="56"/>
                      <a:pt x="35" y="56"/>
                    </a:cubicBezTo>
                    <a:cubicBezTo>
                      <a:pt x="35" y="0"/>
                      <a:pt x="35" y="0"/>
                      <a:pt x="35" y="0"/>
                    </a:cubicBezTo>
                    <a:cubicBezTo>
                      <a:pt x="26" y="8"/>
                      <a:pt x="26" y="8"/>
                      <a:pt x="26" y="8"/>
                    </a:cubicBezTo>
                    <a:cubicBezTo>
                      <a:pt x="24" y="10"/>
                      <a:pt x="21" y="11"/>
                      <a:pt x="17" y="11"/>
                    </a:cubicBezTo>
                    <a:cubicBezTo>
                      <a:pt x="15" y="11"/>
                      <a:pt x="13" y="11"/>
                      <a:pt x="11" y="9"/>
                    </a:cubicBez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33" name="Freeform 21"/>
              <p:cNvSpPr/>
              <p:nvPr/>
            </p:nvSpPr>
            <p:spPr bwMode="auto">
              <a:xfrm>
                <a:off x="1960563" y="-1252538"/>
                <a:ext cx="131763" cy="241300"/>
              </a:xfrm>
              <a:custGeom>
                <a:avLst/>
                <a:gdLst>
                  <a:gd name="T0" fmla="*/ 83 w 83"/>
                  <a:gd name="T1" fmla="*/ 14 h 152"/>
                  <a:gd name="T2" fmla="*/ 64 w 83"/>
                  <a:gd name="T3" fmla="*/ 0 h 152"/>
                  <a:gd name="T4" fmla="*/ 0 w 83"/>
                  <a:gd name="T5" fmla="*/ 55 h 152"/>
                  <a:gd name="T6" fmla="*/ 0 w 83"/>
                  <a:gd name="T7" fmla="*/ 152 h 152"/>
                  <a:gd name="T8" fmla="*/ 83 w 83"/>
                  <a:gd name="T9" fmla="*/ 152 h 152"/>
                  <a:gd name="T10" fmla="*/ 83 w 83"/>
                  <a:gd name="T11" fmla="*/ 14 h 152"/>
                </a:gdLst>
                <a:ahLst/>
                <a:cxnLst>
                  <a:cxn ang="0">
                    <a:pos x="T0" y="T1"/>
                  </a:cxn>
                  <a:cxn ang="0">
                    <a:pos x="T2" y="T3"/>
                  </a:cxn>
                  <a:cxn ang="0">
                    <a:pos x="T4" y="T5"/>
                  </a:cxn>
                  <a:cxn ang="0">
                    <a:pos x="T6" y="T7"/>
                  </a:cxn>
                  <a:cxn ang="0">
                    <a:pos x="T8" y="T9"/>
                  </a:cxn>
                  <a:cxn ang="0">
                    <a:pos x="T10" y="T11"/>
                  </a:cxn>
                </a:cxnLst>
                <a:rect l="0" t="0" r="r" b="b"/>
                <a:pathLst>
                  <a:path w="83" h="152">
                    <a:moveTo>
                      <a:pt x="83" y="14"/>
                    </a:moveTo>
                    <a:lnTo>
                      <a:pt x="64" y="0"/>
                    </a:lnTo>
                    <a:lnTo>
                      <a:pt x="0" y="55"/>
                    </a:lnTo>
                    <a:lnTo>
                      <a:pt x="0" y="152"/>
                    </a:lnTo>
                    <a:lnTo>
                      <a:pt x="83" y="152"/>
                    </a:lnTo>
                    <a:lnTo>
                      <a:pt x="83" y="14"/>
                    </a:ln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34" name="Rectangle 22"/>
              <p:cNvSpPr>
                <a:spLocks noChangeArrowheads="1"/>
              </p:cNvSpPr>
              <p:nvPr/>
            </p:nvSpPr>
            <p:spPr bwMode="auto">
              <a:xfrm>
                <a:off x="1960563" y="-976313"/>
                <a:ext cx="455613" cy="49213"/>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35" name="Freeform 23"/>
              <p:cNvSpPr/>
              <p:nvPr/>
            </p:nvSpPr>
            <p:spPr bwMode="auto">
              <a:xfrm>
                <a:off x="1960563" y="-1427163"/>
                <a:ext cx="450850" cy="223838"/>
              </a:xfrm>
              <a:custGeom>
                <a:avLst/>
                <a:gdLst>
                  <a:gd name="T0" fmla="*/ 9 w 120"/>
                  <a:gd name="T1" fmla="*/ 53 h 59"/>
                  <a:gd name="T2" fmla="*/ 26 w 120"/>
                  <a:gd name="T3" fmla="*/ 38 h 59"/>
                  <a:gd name="T4" fmla="*/ 58 w 120"/>
                  <a:gd name="T5" fmla="*/ 58 h 59"/>
                  <a:gd name="T6" fmla="*/ 60 w 120"/>
                  <a:gd name="T7" fmla="*/ 59 h 59"/>
                  <a:gd name="T8" fmla="*/ 64 w 120"/>
                  <a:gd name="T9" fmla="*/ 58 h 59"/>
                  <a:gd name="T10" fmla="*/ 105 w 120"/>
                  <a:gd name="T11" fmla="*/ 20 h 59"/>
                  <a:gd name="T12" fmla="*/ 112 w 120"/>
                  <a:gd name="T13" fmla="*/ 28 h 59"/>
                  <a:gd name="T14" fmla="*/ 120 w 120"/>
                  <a:gd name="T15" fmla="*/ 0 h 59"/>
                  <a:gd name="T16" fmla="*/ 92 w 120"/>
                  <a:gd name="T17" fmla="*/ 7 h 59"/>
                  <a:gd name="T18" fmla="*/ 97 w 120"/>
                  <a:gd name="T19" fmla="*/ 13 h 59"/>
                  <a:gd name="T20" fmla="*/ 60 w 120"/>
                  <a:gd name="T21" fmla="*/ 48 h 59"/>
                  <a:gd name="T22" fmla="*/ 28 w 120"/>
                  <a:gd name="T23" fmla="*/ 27 h 59"/>
                  <a:gd name="T24" fmla="*/ 22 w 120"/>
                  <a:gd name="T25" fmla="*/ 28 h 59"/>
                  <a:gd name="T26" fmla="*/ 2 w 120"/>
                  <a:gd name="T27" fmla="*/ 45 h 59"/>
                  <a:gd name="T28" fmla="*/ 2 w 120"/>
                  <a:gd name="T29" fmla="*/ 52 h 59"/>
                  <a:gd name="T30" fmla="*/ 9 w 120"/>
                  <a:gd name="T31" fmla="*/ 5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0" h="59">
                    <a:moveTo>
                      <a:pt x="9" y="53"/>
                    </a:moveTo>
                    <a:cubicBezTo>
                      <a:pt x="26" y="38"/>
                      <a:pt x="26" y="38"/>
                      <a:pt x="26" y="38"/>
                    </a:cubicBezTo>
                    <a:cubicBezTo>
                      <a:pt x="58" y="58"/>
                      <a:pt x="58" y="58"/>
                      <a:pt x="58" y="58"/>
                    </a:cubicBezTo>
                    <a:cubicBezTo>
                      <a:pt x="59" y="59"/>
                      <a:pt x="60" y="59"/>
                      <a:pt x="60" y="59"/>
                    </a:cubicBezTo>
                    <a:cubicBezTo>
                      <a:pt x="62" y="59"/>
                      <a:pt x="63" y="59"/>
                      <a:pt x="64" y="58"/>
                    </a:cubicBezTo>
                    <a:cubicBezTo>
                      <a:pt x="105" y="20"/>
                      <a:pt x="105" y="20"/>
                      <a:pt x="105" y="20"/>
                    </a:cubicBezTo>
                    <a:cubicBezTo>
                      <a:pt x="112" y="28"/>
                      <a:pt x="112" y="28"/>
                      <a:pt x="112" y="28"/>
                    </a:cubicBezTo>
                    <a:cubicBezTo>
                      <a:pt x="120" y="0"/>
                      <a:pt x="120" y="0"/>
                      <a:pt x="120" y="0"/>
                    </a:cubicBezTo>
                    <a:cubicBezTo>
                      <a:pt x="92" y="7"/>
                      <a:pt x="92" y="7"/>
                      <a:pt x="92" y="7"/>
                    </a:cubicBezTo>
                    <a:cubicBezTo>
                      <a:pt x="97" y="13"/>
                      <a:pt x="97" y="13"/>
                      <a:pt x="97" y="13"/>
                    </a:cubicBezTo>
                    <a:cubicBezTo>
                      <a:pt x="60" y="48"/>
                      <a:pt x="60" y="48"/>
                      <a:pt x="60" y="48"/>
                    </a:cubicBezTo>
                    <a:cubicBezTo>
                      <a:pt x="28" y="27"/>
                      <a:pt x="28" y="27"/>
                      <a:pt x="28" y="27"/>
                    </a:cubicBezTo>
                    <a:cubicBezTo>
                      <a:pt x="26" y="26"/>
                      <a:pt x="24" y="26"/>
                      <a:pt x="22" y="28"/>
                    </a:cubicBezTo>
                    <a:cubicBezTo>
                      <a:pt x="2" y="45"/>
                      <a:pt x="2" y="45"/>
                      <a:pt x="2" y="45"/>
                    </a:cubicBezTo>
                    <a:cubicBezTo>
                      <a:pt x="0" y="47"/>
                      <a:pt x="0" y="50"/>
                      <a:pt x="2" y="52"/>
                    </a:cubicBezTo>
                    <a:cubicBezTo>
                      <a:pt x="3" y="54"/>
                      <a:pt x="7" y="55"/>
                      <a:pt x="9" y="53"/>
                    </a:cubicBez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grpSp>
      <p:grpSp>
        <p:nvGrpSpPr>
          <p:cNvPr id="27" name="组合 26"/>
          <p:cNvGrpSpPr/>
          <p:nvPr/>
        </p:nvGrpSpPr>
        <p:grpSpPr>
          <a:xfrm>
            <a:off x="8198302" y="4708149"/>
            <a:ext cx="1161145" cy="1166156"/>
            <a:chOff x="6517662" y="3148807"/>
            <a:chExt cx="871174" cy="874617"/>
          </a:xfrm>
        </p:grpSpPr>
        <p:sp>
          <p:nvSpPr>
            <p:cNvPr id="24" name="Oval 9"/>
            <p:cNvSpPr>
              <a:spLocks noChangeArrowheads="1"/>
            </p:cNvSpPr>
            <p:nvPr/>
          </p:nvSpPr>
          <p:spPr bwMode="auto">
            <a:xfrm>
              <a:off x="6517662" y="3148807"/>
              <a:ext cx="871174" cy="874617"/>
            </a:xfrm>
            <a:prstGeom prst="ellipse">
              <a:avLst/>
            </a:prstGeom>
            <a:noFill/>
            <a:ln>
              <a:solidFill>
                <a:srgbClr val="20AEE5"/>
              </a:solidFill>
            </a:ln>
          </p:spPr>
          <p:txBody>
            <a:bodyPr vert="horz" wrap="square" lIns="121892" tIns="60946" rIns="121892" bIns="60946" numCol="1" anchor="t" anchorCtr="0" compatLnSpc="1"/>
            <a:lstStyle/>
            <a:p>
              <a:pPr defTabSz="914400"/>
              <a:endParaRPr lang="zh-CN" altLang="en-US">
                <a:solidFill>
                  <a:prstClr val="black"/>
                </a:solidFill>
                <a:cs typeface="+mn-ea"/>
                <a:sym typeface="+mn-lt"/>
              </a:endParaRPr>
            </a:p>
          </p:txBody>
        </p:sp>
        <p:sp>
          <p:nvSpPr>
            <p:cNvPr id="36" name="Freeform 24"/>
            <p:cNvSpPr>
              <a:spLocks noEditPoints="1"/>
            </p:cNvSpPr>
            <p:nvPr/>
          </p:nvSpPr>
          <p:spPr bwMode="auto">
            <a:xfrm>
              <a:off x="6629217" y="3416252"/>
              <a:ext cx="687388" cy="414338"/>
            </a:xfrm>
            <a:custGeom>
              <a:avLst/>
              <a:gdLst>
                <a:gd name="T0" fmla="*/ 151 w 183"/>
                <a:gd name="T1" fmla="*/ 73 h 110"/>
                <a:gd name="T2" fmla="*/ 124 w 183"/>
                <a:gd name="T3" fmla="*/ 14 h 110"/>
                <a:gd name="T4" fmla="*/ 121 w 183"/>
                <a:gd name="T5" fmla="*/ 17 h 110"/>
                <a:gd name="T6" fmla="*/ 115 w 183"/>
                <a:gd name="T7" fmla="*/ 16 h 110"/>
                <a:gd name="T8" fmla="*/ 69 w 183"/>
                <a:gd name="T9" fmla="*/ 20 h 110"/>
                <a:gd name="T10" fmla="*/ 59 w 183"/>
                <a:gd name="T11" fmla="*/ 14 h 110"/>
                <a:gd name="T12" fmla="*/ 32 w 183"/>
                <a:gd name="T13" fmla="*/ 73 h 110"/>
                <a:gd name="T14" fmla="*/ 39 w 183"/>
                <a:gd name="T15" fmla="*/ 79 h 110"/>
                <a:gd name="T16" fmla="*/ 52 w 183"/>
                <a:gd name="T17" fmla="*/ 86 h 110"/>
                <a:gd name="T18" fmla="*/ 63 w 183"/>
                <a:gd name="T19" fmla="*/ 96 h 110"/>
                <a:gd name="T20" fmla="*/ 74 w 183"/>
                <a:gd name="T21" fmla="*/ 105 h 110"/>
                <a:gd name="T22" fmla="*/ 95 w 183"/>
                <a:gd name="T23" fmla="*/ 108 h 110"/>
                <a:gd name="T24" fmla="*/ 101 w 183"/>
                <a:gd name="T25" fmla="*/ 97 h 110"/>
                <a:gd name="T26" fmla="*/ 114 w 183"/>
                <a:gd name="T27" fmla="*/ 101 h 110"/>
                <a:gd name="T28" fmla="*/ 117 w 183"/>
                <a:gd name="T29" fmla="*/ 89 h 110"/>
                <a:gd name="T30" fmla="*/ 123 w 183"/>
                <a:gd name="T31" fmla="*/ 90 h 110"/>
                <a:gd name="T32" fmla="*/ 130 w 183"/>
                <a:gd name="T33" fmla="*/ 79 h 110"/>
                <a:gd name="T34" fmla="*/ 138 w 183"/>
                <a:gd name="T35" fmla="*/ 80 h 110"/>
                <a:gd name="T36" fmla="*/ 144 w 183"/>
                <a:gd name="T37" fmla="*/ 69 h 110"/>
                <a:gd name="T38" fmla="*/ 8 w 183"/>
                <a:gd name="T39" fmla="*/ 56 h 110"/>
                <a:gd name="T40" fmla="*/ 29 w 183"/>
                <a:gd name="T41" fmla="*/ 66 h 110"/>
                <a:gd name="T42" fmla="*/ 154 w 183"/>
                <a:gd name="T43" fmla="*/ 66 h 110"/>
                <a:gd name="T44" fmla="*/ 85 w 183"/>
                <a:gd name="T45" fmla="*/ 23 h 110"/>
                <a:gd name="T46" fmla="*/ 91 w 183"/>
                <a:gd name="T47" fmla="*/ 21 h 110"/>
                <a:gd name="T48" fmla="*/ 100 w 183"/>
                <a:gd name="T49" fmla="*/ 20 h 110"/>
                <a:gd name="T50" fmla="*/ 114 w 183"/>
                <a:gd name="T51" fmla="*/ 22 h 110"/>
                <a:gd name="T52" fmla="*/ 129 w 183"/>
                <a:gd name="T53" fmla="*/ 25 h 110"/>
                <a:gd name="T54" fmla="*/ 140 w 183"/>
                <a:gd name="T55" fmla="*/ 64 h 110"/>
                <a:gd name="T56" fmla="*/ 99 w 183"/>
                <a:gd name="T57" fmla="*/ 42 h 110"/>
                <a:gd name="T58" fmla="*/ 94 w 183"/>
                <a:gd name="T59" fmla="*/ 40 h 110"/>
                <a:gd name="T60" fmla="*/ 91 w 183"/>
                <a:gd name="T61" fmla="*/ 40 h 110"/>
                <a:gd name="T62" fmla="*/ 87 w 183"/>
                <a:gd name="T63" fmla="*/ 40 h 110"/>
                <a:gd name="T64" fmla="*/ 81 w 183"/>
                <a:gd name="T65" fmla="*/ 41 h 110"/>
                <a:gd name="T66" fmla="*/ 77 w 183"/>
                <a:gd name="T67" fmla="*/ 43 h 110"/>
                <a:gd name="T68" fmla="*/ 61 w 183"/>
                <a:gd name="T69" fmla="*/ 43 h 110"/>
                <a:gd name="T70" fmla="*/ 61 w 183"/>
                <a:gd name="T71" fmla="*/ 34 h 110"/>
                <a:gd name="T72" fmla="*/ 49 w 183"/>
                <a:gd name="T73" fmla="*/ 82 h 110"/>
                <a:gd name="T74" fmla="*/ 48 w 183"/>
                <a:gd name="T75" fmla="*/ 73 h 110"/>
                <a:gd name="T76" fmla="*/ 49 w 183"/>
                <a:gd name="T77" fmla="*/ 82 h 110"/>
                <a:gd name="T78" fmla="*/ 57 w 183"/>
                <a:gd name="T79" fmla="*/ 84 h 110"/>
                <a:gd name="T80" fmla="*/ 66 w 183"/>
                <a:gd name="T81" fmla="*/ 86 h 110"/>
                <a:gd name="T82" fmla="*/ 69 w 183"/>
                <a:gd name="T83" fmla="*/ 96 h 110"/>
                <a:gd name="T84" fmla="*/ 74 w 183"/>
                <a:gd name="T85" fmla="*/ 91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3" h="110">
                  <a:moveTo>
                    <a:pt x="145" y="68"/>
                  </a:moveTo>
                  <a:cubicBezTo>
                    <a:pt x="146" y="67"/>
                    <a:pt x="146" y="66"/>
                    <a:pt x="147" y="65"/>
                  </a:cubicBezTo>
                  <a:cubicBezTo>
                    <a:pt x="151" y="73"/>
                    <a:pt x="151" y="73"/>
                    <a:pt x="151" y="73"/>
                  </a:cubicBezTo>
                  <a:cubicBezTo>
                    <a:pt x="183" y="59"/>
                    <a:pt x="183" y="59"/>
                    <a:pt x="183" y="59"/>
                  </a:cubicBezTo>
                  <a:cubicBezTo>
                    <a:pt x="156" y="0"/>
                    <a:pt x="156" y="0"/>
                    <a:pt x="156" y="0"/>
                  </a:cubicBezTo>
                  <a:cubicBezTo>
                    <a:pt x="124" y="14"/>
                    <a:pt x="124" y="14"/>
                    <a:pt x="124" y="14"/>
                  </a:cubicBezTo>
                  <a:cubicBezTo>
                    <a:pt x="126" y="18"/>
                    <a:pt x="126" y="18"/>
                    <a:pt x="126" y="18"/>
                  </a:cubicBezTo>
                  <a:cubicBezTo>
                    <a:pt x="121" y="17"/>
                    <a:pt x="121" y="17"/>
                    <a:pt x="121" y="17"/>
                  </a:cubicBezTo>
                  <a:cubicBezTo>
                    <a:pt x="121" y="17"/>
                    <a:pt x="121" y="17"/>
                    <a:pt x="121" y="17"/>
                  </a:cubicBezTo>
                  <a:cubicBezTo>
                    <a:pt x="121" y="17"/>
                    <a:pt x="120" y="17"/>
                    <a:pt x="120" y="17"/>
                  </a:cubicBezTo>
                  <a:cubicBezTo>
                    <a:pt x="117" y="16"/>
                    <a:pt x="117" y="16"/>
                    <a:pt x="117" y="16"/>
                  </a:cubicBezTo>
                  <a:cubicBezTo>
                    <a:pt x="116" y="16"/>
                    <a:pt x="115" y="16"/>
                    <a:pt x="115" y="16"/>
                  </a:cubicBezTo>
                  <a:cubicBezTo>
                    <a:pt x="106" y="14"/>
                    <a:pt x="91" y="13"/>
                    <a:pt x="81" y="20"/>
                  </a:cubicBezTo>
                  <a:cubicBezTo>
                    <a:pt x="80" y="20"/>
                    <a:pt x="79" y="21"/>
                    <a:pt x="78" y="22"/>
                  </a:cubicBezTo>
                  <a:cubicBezTo>
                    <a:pt x="75" y="20"/>
                    <a:pt x="72" y="19"/>
                    <a:pt x="69" y="20"/>
                  </a:cubicBezTo>
                  <a:cubicBezTo>
                    <a:pt x="56" y="23"/>
                    <a:pt x="56" y="23"/>
                    <a:pt x="56" y="23"/>
                  </a:cubicBezTo>
                  <a:cubicBezTo>
                    <a:pt x="55" y="22"/>
                    <a:pt x="55" y="22"/>
                    <a:pt x="55" y="22"/>
                  </a:cubicBezTo>
                  <a:cubicBezTo>
                    <a:pt x="59" y="14"/>
                    <a:pt x="59" y="14"/>
                    <a:pt x="59" y="14"/>
                  </a:cubicBezTo>
                  <a:cubicBezTo>
                    <a:pt x="27" y="0"/>
                    <a:pt x="27" y="0"/>
                    <a:pt x="27" y="0"/>
                  </a:cubicBezTo>
                  <a:cubicBezTo>
                    <a:pt x="0" y="59"/>
                    <a:pt x="0" y="59"/>
                    <a:pt x="0" y="59"/>
                  </a:cubicBezTo>
                  <a:cubicBezTo>
                    <a:pt x="32" y="73"/>
                    <a:pt x="32" y="73"/>
                    <a:pt x="32" y="73"/>
                  </a:cubicBezTo>
                  <a:cubicBezTo>
                    <a:pt x="36" y="65"/>
                    <a:pt x="36" y="65"/>
                    <a:pt x="36" y="65"/>
                  </a:cubicBezTo>
                  <a:cubicBezTo>
                    <a:pt x="37" y="68"/>
                    <a:pt x="39" y="70"/>
                    <a:pt x="41" y="72"/>
                  </a:cubicBezTo>
                  <a:cubicBezTo>
                    <a:pt x="40" y="74"/>
                    <a:pt x="39" y="76"/>
                    <a:pt x="39" y="79"/>
                  </a:cubicBezTo>
                  <a:cubicBezTo>
                    <a:pt x="40" y="83"/>
                    <a:pt x="44" y="87"/>
                    <a:pt x="49" y="87"/>
                  </a:cubicBezTo>
                  <a:cubicBezTo>
                    <a:pt x="49" y="87"/>
                    <a:pt x="49" y="87"/>
                    <a:pt x="50" y="87"/>
                  </a:cubicBezTo>
                  <a:cubicBezTo>
                    <a:pt x="51" y="86"/>
                    <a:pt x="51" y="86"/>
                    <a:pt x="52" y="86"/>
                  </a:cubicBezTo>
                  <a:cubicBezTo>
                    <a:pt x="52" y="87"/>
                    <a:pt x="52" y="87"/>
                    <a:pt x="52" y="88"/>
                  </a:cubicBezTo>
                  <a:cubicBezTo>
                    <a:pt x="53" y="92"/>
                    <a:pt x="57" y="96"/>
                    <a:pt x="61" y="96"/>
                  </a:cubicBezTo>
                  <a:cubicBezTo>
                    <a:pt x="62" y="96"/>
                    <a:pt x="62" y="96"/>
                    <a:pt x="63" y="96"/>
                  </a:cubicBezTo>
                  <a:cubicBezTo>
                    <a:pt x="63" y="96"/>
                    <a:pt x="64" y="95"/>
                    <a:pt x="65" y="95"/>
                  </a:cubicBezTo>
                  <a:cubicBezTo>
                    <a:pt x="65" y="96"/>
                    <a:pt x="65" y="96"/>
                    <a:pt x="65" y="97"/>
                  </a:cubicBezTo>
                  <a:cubicBezTo>
                    <a:pt x="66" y="101"/>
                    <a:pt x="69" y="105"/>
                    <a:pt x="74" y="105"/>
                  </a:cubicBezTo>
                  <a:cubicBezTo>
                    <a:pt x="74" y="105"/>
                    <a:pt x="75" y="105"/>
                    <a:pt x="75" y="105"/>
                  </a:cubicBezTo>
                  <a:cubicBezTo>
                    <a:pt x="78" y="104"/>
                    <a:pt x="80" y="103"/>
                    <a:pt x="82" y="100"/>
                  </a:cubicBezTo>
                  <a:cubicBezTo>
                    <a:pt x="95" y="108"/>
                    <a:pt x="95" y="108"/>
                    <a:pt x="95" y="108"/>
                  </a:cubicBezTo>
                  <a:cubicBezTo>
                    <a:pt x="98" y="110"/>
                    <a:pt x="102" y="109"/>
                    <a:pt x="104" y="106"/>
                  </a:cubicBezTo>
                  <a:cubicBezTo>
                    <a:pt x="106" y="103"/>
                    <a:pt x="105" y="99"/>
                    <a:pt x="102" y="97"/>
                  </a:cubicBezTo>
                  <a:cubicBezTo>
                    <a:pt x="101" y="97"/>
                    <a:pt x="101" y="97"/>
                    <a:pt x="101" y="97"/>
                  </a:cubicBezTo>
                  <a:cubicBezTo>
                    <a:pt x="102" y="97"/>
                    <a:pt x="103" y="96"/>
                    <a:pt x="104" y="96"/>
                  </a:cubicBezTo>
                  <a:cubicBezTo>
                    <a:pt x="110" y="100"/>
                    <a:pt x="110" y="100"/>
                    <a:pt x="110" y="100"/>
                  </a:cubicBezTo>
                  <a:cubicBezTo>
                    <a:pt x="111" y="101"/>
                    <a:pt x="113" y="101"/>
                    <a:pt x="114" y="101"/>
                  </a:cubicBezTo>
                  <a:cubicBezTo>
                    <a:pt x="116" y="101"/>
                    <a:pt x="118" y="100"/>
                    <a:pt x="119" y="98"/>
                  </a:cubicBezTo>
                  <a:cubicBezTo>
                    <a:pt x="120" y="96"/>
                    <a:pt x="121" y="94"/>
                    <a:pt x="120" y="93"/>
                  </a:cubicBezTo>
                  <a:cubicBezTo>
                    <a:pt x="120" y="91"/>
                    <a:pt x="119" y="89"/>
                    <a:pt x="117" y="89"/>
                  </a:cubicBezTo>
                  <a:cubicBezTo>
                    <a:pt x="116" y="88"/>
                    <a:pt x="116" y="88"/>
                    <a:pt x="116" y="88"/>
                  </a:cubicBezTo>
                  <a:cubicBezTo>
                    <a:pt x="116" y="87"/>
                    <a:pt x="117" y="87"/>
                    <a:pt x="117" y="86"/>
                  </a:cubicBezTo>
                  <a:cubicBezTo>
                    <a:pt x="123" y="90"/>
                    <a:pt x="123" y="90"/>
                    <a:pt x="123" y="90"/>
                  </a:cubicBezTo>
                  <a:cubicBezTo>
                    <a:pt x="124" y="91"/>
                    <a:pt x="125" y="91"/>
                    <a:pt x="127" y="91"/>
                  </a:cubicBezTo>
                  <a:cubicBezTo>
                    <a:pt x="129" y="91"/>
                    <a:pt x="131" y="90"/>
                    <a:pt x="132" y="88"/>
                  </a:cubicBezTo>
                  <a:cubicBezTo>
                    <a:pt x="134" y="85"/>
                    <a:pt x="133" y="81"/>
                    <a:pt x="130" y="79"/>
                  </a:cubicBezTo>
                  <a:cubicBezTo>
                    <a:pt x="132" y="78"/>
                    <a:pt x="132" y="78"/>
                    <a:pt x="132" y="78"/>
                  </a:cubicBezTo>
                  <a:cubicBezTo>
                    <a:pt x="135" y="79"/>
                    <a:pt x="135" y="79"/>
                    <a:pt x="135" y="79"/>
                  </a:cubicBezTo>
                  <a:cubicBezTo>
                    <a:pt x="136" y="80"/>
                    <a:pt x="137" y="80"/>
                    <a:pt x="138" y="80"/>
                  </a:cubicBezTo>
                  <a:cubicBezTo>
                    <a:pt x="140" y="80"/>
                    <a:pt x="143" y="79"/>
                    <a:pt x="144" y="77"/>
                  </a:cubicBezTo>
                  <a:cubicBezTo>
                    <a:pt x="145" y="75"/>
                    <a:pt x="145" y="72"/>
                    <a:pt x="143" y="70"/>
                  </a:cubicBezTo>
                  <a:cubicBezTo>
                    <a:pt x="144" y="69"/>
                    <a:pt x="144" y="69"/>
                    <a:pt x="144" y="69"/>
                  </a:cubicBezTo>
                  <a:lnTo>
                    <a:pt x="145" y="68"/>
                  </a:lnTo>
                  <a:close/>
                  <a:moveTo>
                    <a:pt x="29" y="66"/>
                  </a:moveTo>
                  <a:cubicBezTo>
                    <a:pt x="8" y="56"/>
                    <a:pt x="8" y="56"/>
                    <a:pt x="8" y="56"/>
                  </a:cubicBezTo>
                  <a:cubicBezTo>
                    <a:pt x="30" y="7"/>
                    <a:pt x="30" y="7"/>
                    <a:pt x="30" y="7"/>
                  </a:cubicBezTo>
                  <a:cubicBezTo>
                    <a:pt x="51" y="17"/>
                    <a:pt x="51" y="17"/>
                    <a:pt x="51" y="17"/>
                  </a:cubicBezTo>
                  <a:lnTo>
                    <a:pt x="29" y="66"/>
                  </a:lnTo>
                  <a:close/>
                  <a:moveTo>
                    <a:pt x="153" y="7"/>
                  </a:moveTo>
                  <a:cubicBezTo>
                    <a:pt x="175" y="56"/>
                    <a:pt x="175" y="56"/>
                    <a:pt x="175" y="56"/>
                  </a:cubicBezTo>
                  <a:cubicBezTo>
                    <a:pt x="154" y="66"/>
                    <a:pt x="154" y="66"/>
                    <a:pt x="154" y="66"/>
                  </a:cubicBezTo>
                  <a:cubicBezTo>
                    <a:pt x="132" y="17"/>
                    <a:pt x="132" y="17"/>
                    <a:pt x="132" y="17"/>
                  </a:cubicBezTo>
                  <a:lnTo>
                    <a:pt x="153" y="7"/>
                  </a:lnTo>
                  <a:close/>
                  <a:moveTo>
                    <a:pt x="85" y="23"/>
                  </a:moveTo>
                  <a:cubicBezTo>
                    <a:pt x="86" y="23"/>
                    <a:pt x="87" y="23"/>
                    <a:pt x="87" y="23"/>
                  </a:cubicBezTo>
                  <a:cubicBezTo>
                    <a:pt x="88" y="22"/>
                    <a:pt x="89" y="22"/>
                    <a:pt x="89" y="22"/>
                  </a:cubicBezTo>
                  <a:cubicBezTo>
                    <a:pt x="90" y="22"/>
                    <a:pt x="91" y="21"/>
                    <a:pt x="91" y="21"/>
                  </a:cubicBezTo>
                  <a:cubicBezTo>
                    <a:pt x="92" y="21"/>
                    <a:pt x="93" y="21"/>
                    <a:pt x="94" y="21"/>
                  </a:cubicBezTo>
                  <a:cubicBezTo>
                    <a:pt x="95" y="21"/>
                    <a:pt x="95" y="21"/>
                    <a:pt x="96" y="21"/>
                  </a:cubicBezTo>
                  <a:cubicBezTo>
                    <a:pt x="97" y="21"/>
                    <a:pt x="98" y="20"/>
                    <a:pt x="100" y="20"/>
                  </a:cubicBezTo>
                  <a:cubicBezTo>
                    <a:pt x="100" y="20"/>
                    <a:pt x="100" y="20"/>
                    <a:pt x="100" y="20"/>
                  </a:cubicBezTo>
                  <a:cubicBezTo>
                    <a:pt x="100" y="20"/>
                    <a:pt x="100" y="20"/>
                    <a:pt x="100" y="20"/>
                  </a:cubicBezTo>
                  <a:cubicBezTo>
                    <a:pt x="105" y="20"/>
                    <a:pt x="110" y="21"/>
                    <a:pt x="114" y="22"/>
                  </a:cubicBezTo>
                  <a:cubicBezTo>
                    <a:pt x="114" y="22"/>
                    <a:pt x="114" y="22"/>
                    <a:pt x="114" y="22"/>
                  </a:cubicBezTo>
                  <a:cubicBezTo>
                    <a:pt x="116" y="22"/>
                    <a:pt x="118" y="22"/>
                    <a:pt x="119" y="23"/>
                  </a:cubicBezTo>
                  <a:cubicBezTo>
                    <a:pt x="129" y="25"/>
                    <a:pt x="129" y="25"/>
                    <a:pt x="129" y="25"/>
                  </a:cubicBezTo>
                  <a:cubicBezTo>
                    <a:pt x="129" y="25"/>
                    <a:pt x="129" y="25"/>
                    <a:pt x="129" y="25"/>
                  </a:cubicBezTo>
                  <a:cubicBezTo>
                    <a:pt x="144" y="59"/>
                    <a:pt x="144" y="59"/>
                    <a:pt x="144" y="59"/>
                  </a:cubicBezTo>
                  <a:cubicBezTo>
                    <a:pt x="143" y="61"/>
                    <a:pt x="142" y="63"/>
                    <a:pt x="140" y="64"/>
                  </a:cubicBezTo>
                  <a:cubicBezTo>
                    <a:pt x="140" y="65"/>
                    <a:pt x="140" y="65"/>
                    <a:pt x="140" y="65"/>
                  </a:cubicBezTo>
                  <a:cubicBezTo>
                    <a:pt x="139" y="65"/>
                    <a:pt x="139" y="66"/>
                    <a:pt x="138" y="66"/>
                  </a:cubicBezTo>
                  <a:cubicBezTo>
                    <a:pt x="99" y="42"/>
                    <a:pt x="99" y="42"/>
                    <a:pt x="99" y="42"/>
                  </a:cubicBezTo>
                  <a:cubicBezTo>
                    <a:pt x="98" y="42"/>
                    <a:pt x="98" y="41"/>
                    <a:pt x="97" y="41"/>
                  </a:cubicBezTo>
                  <a:cubicBezTo>
                    <a:pt x="96" y="41"/>
                    <a:pt x="95" y="40"/>
                    <a:pt x="94" y="40"/>
                  </a:cubicBezTo>
                  <a:cubicBezTo>
                    <a:pt x="94" y="40"/>
                    <a:pt x="94" y="40"/>
                    <a:pt x="94" y="40"/>
                  </a:cubicBezTo>
                  <a:cubicBezTo>
                    <a:pt x="94" y="40"/>
                    <a:pt x="94" y="40"/>
                    <a:pt x="94" y="40"/>
                  </a:cubicBezTo>
                  <a:cubicBezTo>
                    <a:pt x="93" y="40"/>
                    <a:pt x="93" y="40"/>
                    <a:pt x="93" y="40"/>
                  </a:cubicBezTo>
                  <a:cubicBezTo>
                    <a:pt x="92" y="40"/>
                    <a:pt x="91" y="40"/>
                    <a:pt x="91" y="40"/>
                  </a:cubicBezTo>
                  <a:cubicBezTo>
                    <a:pt x="90" y="40"/>
                    <a:pt x="90" y="40"/>
                    <a:pt x="90" y="40"/>
                  </a:cubicBezTo>
                  <a:cubicBezTo>
                    <a:pt x="89" y="40"/>
                    <a:pt x="89" y="40"/>
                    <a:pt x="88" y="40"/>
                  </a:cubicBezTo>
                  <a:cubicBezTo>
                    <a:pt x="88" y="40"/>
                    <a:pt x="88" y="40"/>
                    <a:pt x="87" y="40"/>
                  </a:cubicBezTo>
                  <a:cubicBezTo>
                    <a:pt x="86" y="40"/>
                    <a:pt x="84" y="40"/>
                    <a:pt x="83" y="40"/>
                  </a:cubicBezTo>
                  <a:cubicBezTo>
                    <a:pt x="83" y="41"/>
                    <a:pt x="83" y="41"/>
                    <a:pt x="83" y="41"/>
                  </a:cubicBezTo>
                  <a:cubicBezTo>
                    <a:pt x="82" y="41"/>
                    <a:pt x="82" y="41"/>
                    <a:pt x="81" y="41"/>
                  </a:cubicBezTo>
                  <a:cubicBezTo>
                    <a:pt x="81" y="41"/>
                    <a:pt x="81" y="41"/>
                    <a:pt x="81" y="41"/>
                  </a:cubicBezTo>
                  <a:cubicBezTo>
                    <a:pt x="80" y="42"/>
                    <a:pt x="80" y="42"/>
                    <a:pt x="79" y="42"/>
                  </a:cubicBezTo>
                  <a:cubicBezTo>
                    <a:pt x="79" y="42"/>
                    <a:pt x="78" y="43"/>
                    <a:pt x="77" y="43"/>
                  </a:cubicBezTo>
                  <a:cubicBezTo>
                    <a:pt x="71" y="46"/>
                    <a:pt x="66" y="46"/>
                    <a:pt x="63" y="45"/>
                  </a:cubicBezTo>
                  <a:cubicBezTo>
                    <a:pt x="62" y="44"/>
                    <a:pt x="62" y="44"/>
                    <a:pt x="61" y="44"/>
                  </a:cubicBezTo>
                  <a:cubicBezTo>
                    <a:pt x="61" y="43"/>
                    <a:pt x="61" y="43"/>
                    <a:pt x="61" y="43"/>
                  </a:cubicBezTo>
                  <a:cubicBezTo>
                    <a:pt x="61" y="43"/>
                    <a:pt x="61" y="43"/>
                    <a:pt x="60" y="43"/>
                  </a:cubicBezTo>
                  <a:cubicBezTo>
                    <a:pt x="60" y="42"/>
                    <a:pt x="60" y="42"/>
                    <a:pt x="60" y="42"/>
                  </a:cubicBezTo>
                  <a:cubicBezTo>
                    <a:pt x="60" y="41"/>
                    <a:pt x="58" y="35"/>
                    <a:pt x="61" y="34"/>
                  </a:cubicBezTo>
                  <a:cubicBezTo>
                    <a:pt x="63" y="34"/>
                    <a:pt x="73" y="31"/>
                    <a:pt x="82" y="25"/>
                  </a:cubicBezTo>
                  <a:cubicBezTo>
                    <a:pt x="83" y="24"/>
                    <a:pt x="84" y="24"/>
                    <a:pt x="85" y="23"/>
                  </a:cubicBezTo>
                  <a:close/>
                  <a:moveTo>
                    <a:pt x="49" y="82"/>
                  </a:moveTo>
                  <a:cubicBezTo>
                    <a:pt x="47" y="83"/>
                    <a:pt x="44" y="81"/>
                    <a:pt x="44" y="78"/>
                  </a:cubicBezTo>
                  <a:cubicBezTo>
                    <a:pt x="43" y="77"/>
                    <a:pt x="44" y="76"/>
                    <a:pt x="45" y="74"/>
                  </a:cubicBezTo>
                  <a:cubicBezTo>
                    <a:pt x="45" y="73"/>
                    <a:pt x="47" y="73"/>
                    <a:pt x="48" y="73"/>
                  </a:cubicBezTo>
                  <a:cubicBezTo>
                    <a:pt x="48" y="73"/>
                    <a:pt x="48" y="72"/>
                    <a:pt x="49" y="72"/>
                  </a:cubicBezTo>
                  <a:cubicBezTo>
                    <a:pt x="51" y="72"/>
                    <a:pt x="53" y="74"/>
                    <a:pt x="53" y="77"/>
                  </a:cubicBezTo>
                  <a:cubicBezTo>
                    <a:pt x="54" y="79"/>
                    <a:pt x="52" y="82"/>
                    <a:pt x="49" y="82"/>
                  </a:cubicBezTo>
                  <a:close/>
                  <a:moveTo>
                    <a:pt x="62" y="91"/>
                  </a:moveTo>
                  <a:cubicBezTo>
                    <a:pt x="59" y="92"/>
                    <a:pt x="57" y="90"/>
                    <a:pt x="56" y="87"/>
                  </a:cubicBezTo>
                  <a:cubicBezTo>
                    <a:pt x="56" y="86"/>
                    <a:pt x="57" y="85"/>
                    <a:pt x="57" y="84"/>
                  </a:cubicBezTo>
                  <a:cubicBezTo>
                    <a:pt x="58" y="82"/>
                    <a:pt x="59" y="82"/>
                    <a:pt x="61" y="82"/>
                  </a:cubicBezTo>
                  <a:cubicBezTo>
                    <a:pt x="61" y="82"/>
                    <a:pt x="61" y="82"/>
                    <a:pt x="61" y="82"/>
                  </a:cubicBezTo>
                  <a:cubicBezTo>
                    <a:pt x="64" y="82"/>
                    <a:pt x="66" y="83"/>
                    <a:pt x="66" y="86"/>
                  </a:cubicBezTo>
                  <a:cubicBezTo>
                    <a:pt x="67" y="89"/>
                    <a:pt x="65" y="91"/>
                    <a:pt x="62" y="91"/>
                  </a:cubicBezTo>
                  <a:close/>
                  <a:moveTo>
                    <a:pt x="75" y="100"/>
                  </a:moveTo>
                  <a:cubicBezTo>
                    <a:pt x="72" y="101"/>
                    <a:pt x="70" y="99"/>
                    <a:pt x="69" y="96"/>
                  </a:cubicBezTo>
                  <a:cubicBezTo>
                    <a:pt x="69" y="95"/>
                    <a:pt x="69" y="94"/>
                    <a:pt x="70" y="93"/>
                  </a:cubicBezTo>
                  <a:cubicBezTo>
                    <a:pt x="71" y="92"/>
                    <a:pt x="72" y="91"/>
                    <a:pt x="73" y="91"/>
                  </a:cubicBezTo>
                  <a:cubicBezTo>
                    <a:pt x="74" y="91"/>
                    <a:pt x="74" y="91"/>
                    <a:pt x="74" y="91"/>
                  </a:cubicBezTo>
                  <a:cubicBezTo>
                    <a:pt x="76" y="91"/>
                    <a:pt x="79" y="92"/>
                    <a:pt x="79" y="95"/>
                  </a:cubicBezTo>
                  <a:cubicBezTo>
                    <a:pt x="79" y="98"/>
                    <a:pt x="77" y="100"/>
                    <a:pt x="75" y="100"/>
                  </a:cubicBez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grpSp>
        <p:nvGrpSpPr>
          <p:cNvPr id="57" name="组合 56"/>
          <p:cNvGrpSpPr/>
          <p:nvPr/>
        </p:nvGrpSpPr>
        <p:grpSpPr>
          <a:xfrm>
            <a:off x="967058" y="3416133"/>
            <a:ext cx="5239038" cy="2383170"/>
            <a:chOff x="6709042" y="2244254"/>
            <a:chExt cx="5240933" cy="2383170"/>
          </a:xfrm>
        </p:grpSpPr>
        <p:sp>
          <p:nvSpPr>
            <p:cNvPr id="58" name="TextBox 11"/>
            <p:cNvSpPr txBox="1">
              <a:spLocks noChangeArrowheads="1"/>
            </p:cNvSpPr>
            <p:nvPr/>
          </p:nvSpPr>
          <p:spPr bwMode="auto">
            <a:xfrm>
              <a:off x="6709042" y="2244254"/>
              <a:ext cx="5240932" cy="700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a:t>
              </a:r>
              <a:endParaRPr lang="zh-CN" altLang="zh-CN" sz="1400" dirty="0">
                <a:solidFill>
                  <a:schemeClr val="tx1">
                    <a:lumMod val="75000"/>
                    <a:lumOff val="25000"/>
                  </a:schemeClr>
                </a:solidFill>
                <a:latin typeface="+mn-lt"/>
                <a:ea typeface="+mn-ea"/>
                <a:cs typeface="+mn-ea"/>
                <a:sym typeface="+mn-lt"/>
              </a:endParaRPr>
            </a:p>
          </p:txBody>
        </p:sp>
        <p:sp>
          <p:nvSpPr>
            <p:cNvPr id="59" name="TextBox 11"/>
            <p:cNvSpPr txBox="1">
              <a:spLocks noChangeArrowheads="1"/>
            </p:cNvSpPr>
            <p:nvPr/>
          </p:nvSpPr>
          <p:spPr bwMode="auto">
            <a:xfrm>
              <a:off x="6709043" y="3565595"/>
              <a:ext cx="5240932"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请插入您的文本内容请插入您的文本内容请插入您的文本内容请插入您的文本内容请插入您的文本内容请插入您的文本内容请插入您的文本内容请插入您的文本内容请插入您的文本内容</a:t>
              </a:r>
              <a:endParaRPr lang="zh-CN" altLang="zh-CN" sz="1400" dirty="0">
                <a:solidFill>
                  <a:schemeClr val="tx1">
                    <a:lumMod val="75000"/>
                    <a:lumOff val="25000"/>
                  </a:schemeClr>
                </a:solidFill>
                <a:latin typeface="+mn-lt"/>
                <a:ea typeface="+mn-ea"/>
                <a:cs typeface="+mn-ea"/>
                <a:sym typeface="+mn-lt"/>
              </a:endParaRPr>
            </a:p>
          </p:txBody>
        </p:sp>
      </p:grpSp>
      <p:grpSp>
        <p:nvGrpSpPr>
          <p:cNvPr id="39" name="组合 38"/>
          <p:cNvGrpSpPr/>
          <p:nvPr/>
        </p:nvGrpSpPr>
        <p:grpSpPr>
          <a:xfrm>
            <a:off x="1074664" y="1752384"/>
            <a:ext cx="5021336" cy="924076"/>
            <a:chOff x="1072848" y="1676184"/>
            <a:chExt cx="5023152" cy="924076"/>
          </a:xfrm>
        </p:grpSpPr>
        <p:sp>
          <p:nvSpPr>
            <p:cNvPr id="40" name="矩形 39"/>
            <p:cNvSpPr/>
            <p:nvPr/>
          </p:nvSpPr>
          <p:spPr>
            <a:xfrm>
              <a:off x="1072848" y="1676184"/>
              <a:ext cx="5023152" cy="924076"/>
            </a:xfrm>
            <a:prstGeom prst="rect">
              <a:avLst/>
            </a:prstGeom>
            <a:gradFill flip="none" rotWithShape="1">
              <a:gsLst>
                <a:gs pos="97101">
                  <a:srgbClr val="20AEE5"/>
                </a:gs>
                <a:gs pos="0">
                  <a:schemeClr val="accent5">
                    <a:lumMod val="5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dirty="0">
                <a:solidFill>
                  <a:prstClr val="white"/>
                </a:solidFill>
                <a:cs typeface="+mn-ea"/>
                <a:sym typeface="+mn-lt"/>
              </a:endParaRPr>
            </a:p>
          </p:txBody>
        </p:sp>
        <p:sp>
          <p:nvSpPr>
            <p:cNvPr id="61" name="TextBox 9"/>
            <p:cNvSpPr txBox="1"/>
            <p:nvPr/>
          </p:nvSpPr>
          <p:spPr bwMode="auto">
            <a:xfrm>
              <a:off x="2174509" y="1968859"/>
              <a:ext cx="3233663" cy="400110"/>
            </a:xfrm>
            <a:prstGeom prst="rect">
              <a:avLst/>
            </a:prstGeom>
            <a:noFill/>
          </p:spPr>
          <p:txBody>
            <a:bodyPr wrap="square">
              <a:spAutoFit/>
            </a:bodyPr>
            <a:lstStyle/>
            <a:p>
              <a:pPr defTabSz="914400">
                <a:defRPr/>
              </a:pPr>
              <a:r>
                <a:rPr lang="zh-CN" altLang="en-US" sz="2000" b="1" spc="600" dirty="0">
                  <a:solidFill>
                    <a:prstClr val="white"/>
                  </a:solidFill>
                  <a:cs typeface="+mn-ea"/>
                  <a:sym typeface="+mn-lt"/>
                </a:rPr>
                <a:t>点击此处添加标题</a:t>
              </a:r>
            </a:p>
          </p:txBody>
        </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750"/>
                                        <p:tgtEl>
                                          <p:spTgt spid="39"/>
                                        </p:tgtEl>
                                      </p:cBhvr>
                                    </p:animEffect>
                                    <p:anim calcmode="lin" valueType="num">
                                      <p:cBhvr>
                                        <p:cTn id="8" dur="750" fill="hold"/>
                                        <p:tgtEl>
                                          <p:spTgt spid="39"/>
                                        </p:tgtEl>
                                        <p:attrNameLst>
                                          <p:attrName>ppt_x</p:attrName>
                                        </p:attrNameLst>
                                      </p:cBhvr>
                                      <p:tavLst>
                                        <p:tav tm="0">
                                          <p:val>
                                            <p:strVal val="#ppt_x"/>
                                          </p:val>
                                        </p:tav>
                                        <p:tav tm="100000">
                                          <p:val>
                                            <p:strVal val="#ppt_x"/>
                                          </p:val>
                                        </p:tav>
                                      </p:tavLst>
                                    </p:anim>
                                    <p:anim calcmode="lin" valueType="num">
                                      <p:cBhvr>
                                        <p:cTn id="9" dur="750" fill="hold"/>
                                        <p:tgtEl>
                                          <p:spTgt spid="39"/>
                                        </p:tgtEl>
                                        <p:attrNameLst>
                                          <p:attrName>ppt_y</p:attrName>
                                        </p:attrNameLst>
                                      </p:cBhvr>
                                      <p:tavLst>
                                        <p:tav tm="0">
                                          <p:val>
                                            <p:strVal val="#ppt_y-.1"/>
                                          </p:val>
                                        </p:tav>
                                        <p:tav tm="100000">
                                          <p:val>
                                            <p:strVal val="#ppt_y"/>
                                          </p:val>
                                        </p:tav>
                                      </p:tavLst>
                                    </p:anim>
                                  </p:childTnLst>
                                </p:cTn>
                              </p:par>
                              <p:par>
                                <p:cTn id="10" presetID="12" presetClass="entr" presetSubtype="1" fill="hold" nodeType="withEffect">
                                  <p:stCondLst>
                                    <p:cond delay="500"/>
                                  </p:stCondLst>
                                  <p:childTnLst>
                                    <p:set>
                                      <p:cBhvr>
                                        <p:cTn id="11" dur="1" fill="hold">
                                          <p:stCondLst>
                                            <p:cond delay="0"/>
                                          </p:stCondLst>
                                        </p:cTn>
                                        <p:tgtEl>
                                          <p:spTgt spid="57"/>
                                        </p:tgtEl>
                                        <p:attrNameLst>
                                          <p:attrName>style.visibility</p:attrName>
                                        </p:attrNameLst>
                                      </p:cBhvr>
                                      <p:to>
                                        <p:strVal val="visible"/>
                                      </p:to>
                                    </p:set>
                                    <p:anim calcmode="lin" valueType="num">
                                      <p:cBhvr additive="base">
                                        <p:cTn id="12" dur="500"/>
                                        <p:tgtEl>
                                          <p:spTgt spid="57"/>
                                        </p:tgtEl>
                                        <p:attrNameLst>
                                          <p:attrName>ppt_y</p:attrName>
                                        </p:attrNameLst>
                                      </p:cBhvr>
                                      <p:tavLst>
                                        <p:tav tm="0">
                                          <p:val>
                                            <p:strVal val="#ppt_y-#ppt_h*1.125000"/>
                                          </p:val>
                                        </p:tav>
                                        <p:tav tm="100000">
                                          <p:val>
                                            <p:strVal val="#ppt_y"/>
                                          </p:val>
                                        </p:tav>
                                      </p:tavLst>
                                    </p:anim>
                                    <p:animEffect transition="in" filter="wipe(down)">
                                      <p:cBhvr>
                                        <p:cTn id="13" dur="500"/>
                                        <p:tgtEl>
                                          <p:spTgt spid="57"/>
                                        </p:tgtEl>
                                      </p:cBhvr>
                                    </p:animEffect>
                                  </p:childTnLst>
                                </p:cTn>
                              </p:par>
                              <p:par>
                                <p:cTn id="14" presetID="53" presetClass="entr" presetSubtype="528" fill="hold" nodeType="withEffect">
                                  <p:stCondLst>
                                    <p:cond delay="1000"/>
                                  </p:stCondLst>
                                  <p:childTnLst>
                                    <p:set>
                                      <p:cBhvr>
                                        <p:cTn id="15" dur="1" fill="hold">
                                          <p:stCondLst>
                                            <p:cond delay="0"/>
                                          </p:stCondLst>
                                        </p:cTn>
                                        <p:tgtEl>
                                          <p:spTgt spid="2"/>
                                        </p:tgtEl>
                                        <p:attrNameLst>
                                          <p:attrName>style.visibility</p:attrName>
                                        </p:attrNameLst>
                                      </p:cBhvr>
                                      <p:to>
                                        <p:strVal val="visible"/>
                                      </p:to>
                                    </p:set>
                                    <p:anim calcmode="lin" valueType="num">
                                      <p:cBhvr>
                                        <p:cTn id="16" dur="500" fill="hold"/>
                                        <p:tgtEl>
                                          <p:spTgt spid="2"/>
                                        </p:tgtEl>
                                        <p:attrNameLst>
                                          <p:attrName>ppt_w</p:attrName>
                                        </p:attrNameLst>
                                      </p:cBhvr>
                                      <p:tavLst>
                                        <p:tav tm="0">
                                          <p:val>
                                            <p:fltVal val="0"/>
                                          </p:val>
                                        </p:tav>
                                        <p:tav tm="100000">
                                          <p:val>
                                            <p:strVal val="#ppt_w"/>
                                          </p:val>
                                        </p:tav>
                                      </p:tavLst>
                                    </p:anim>
                                    <p:anim calcmode="lin" valueType="num">
                                      <p:cBhvr>
                                        <p:cTn id="17" dur="500" fill="hold"/>
                                        <p:tgtEl>
                                          <p:spTgt spid="2"/>
                                        </p:tgtEl>
                                        <p:attrNameLst>
                                          <p:attrName>ppt_h</p:attrName>
                                        </p:attrNameLst>
                                      </p:cBhvr>
                                      <p:tavLst>
                                        <p:tav tm="0">
                                          <p:val>
                                            <p:fltVal val="0"/>
                                          </p:val>
                                        </p:tav>
                                        <p:tav tm="100000">
                                          <p:val>
                                            <p:strVal val="#ppt_h"/>
                                          </p:val>
                                        </p:tav>
                                      </p:tavLst>
                                    </p:anim>
                                    <p:animEffect transition="in" filter="fade">
                                      <p:cBhvr>
                                        <p:cTn id="18" dur="500"/>
                                        <p:tgtEl>
                                          <p:spTgt spid="2"/>
                                        </p:tgtEl>
                                      </p:cBhvr>
                                    </p:animEffect>
                                    <p:anim calcmode="lin" valueType="num">
                                      <p:cBhvr>
                                        <p:cTn id="19" dur="500" fill="hold"/>
                                        <p:tgtEl>
                                          <p:spTgt spid="2"/>
                                        </p:tgtEl>
                                        <p:attrNameLst>
                                          <p:attrName>ppt_x</p:attrName>
                                        </p:attrNameLst>
                                      </p:cBhvr>
                                      <p:tavLst>
                                        <p:tav tm="0">
                                          <p:val>
                                            <p:fltVal val="0.5"/>
                                          </p:val>
                                        </p:tav>
                                        <p:tav tm="100000">
                                          <p:val>
                                            <p:strVal val="#ppt_x"/>
                                          </p:val>
                                        </p:tav>
                                      </p:tavLst>
                                    </p:anim>
                                    <p:anim calcmode="lin" valueType="num">
                                      <p:cBhvr>
                                        <p:cTn id="20" dur="500" fill="hold"/>
                                        <p:tgtEl>
                                          <p:spTgt spid="2"/>
                                        </p:tgtEl>
                                        <p:attrNameLst>
                                          <p:attrName>ppt_y</p:attrName>
                                        </p:attrNameLst>
                                      </p:cBhvr>
                                      <p:tavLst>
                                        <p:tav tm="0">
                                          <p:val>
                                            <p:fltVal val="0.5"/>
                                          </p:val>
                                        </p:tav>
                                        <p:tav tm="100000">
                                          <p:val>
                                            <p:strVal val="#ppt_y"/>
                                          </p:val>
                                        </p:tav>
                                      </p:tavLst>
                                    </p:anim>
                                  </p:childTnLst>
                                </p:cTn>
                              </p:par>
                              <p:par>
                                <p:cTn id="21" presetID="53" presetClass="entr" presetSubtype="528" fill="hold" nodeType="withEffect">
                                  <p:stCondLst>
                                    <p:cond delay="1250"/>
                                  </p:stCondLs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Effect transition="in" filter="fade">
                                      <p:cBhvr>
                                        <p:cTn id="25" dur="500"/>
                                        <p:tgtEl>
                                          <p:spTgt spid="3"/>
                                        </p:tgtEl>
                                      </p:cBhvr>
                                    </p:animEffect>
                                    <p:anim calcmode="lin" valueType="num">
                                      <p:cBhvr>
                                        <p:cTn id="26" dur="500" fill="hold"/>
                                        <p:tgtEl>
                                          <p:spTgt spid="3"/>
                                        </p:tgtEl>
                                        <p:attrNameLst>
                                          <p:attrName>ppt_x</p:attrName>
                                        </p:attrNameLst>
                                      </p:cBhvr>
                                      <p:tavLst>
                                        <p:tav tm="0">
                                          <p:val>
                                            <p:fltVal val="0.5"/>
                                          </p:val>
                                        </p:tav>
                                        <p:tav tm="100000">
                                          <p:val>
                                            <p:strVal val="#ppt_x"/>
                                          </p:val>
                                        </p:tav>
                                      </p:tavLst>
                                    </p:anim>
                                    <p:anim calcmode="lin" valueType="num">
                                      <p:cBhvr>
                                        <p:cTn id="27" dur="500" fill="hold"/>
                                        <p:tgtEl>
                                          <p:spTgt spid="3"/>
                                        </p:tgtEl>
                                        <p:attrNameLst>
                                          <p:attrName>ppt_y</p:attrName>
                                        </p:attrNameLst>
                                      </p:cBhvr>
                                      <p:tavLst>
                                        <p:tav tm="0">
                                          <p:val>
                                            <p:fltVal val="0.5"/>
                                          </p:val>
                                        </p:tav>
                                        <p:tav tm="100000">
                                          <p:val>
                                            <p:strVal val="#ppt_y"/>
                                          </p:val>
                                        </p:tav>
                                      </p:tavLst>
                                    </p:anim>
                                  </p:childTnLst>
                                </p:cTn>
                              </p:par>
                              <p:par>
                                <p:cTn id="28" presetID="53" presetClass="entr" presetSubtype="528" fill="hold" nodeType="withEffect">
                                  <p:stCondLst>
                                    <p:cond delay="1500"/>
                                  </p:stCondLst>
                                  <p:childTnLst>
                                    <p:set>
                                      <p:cBhvr>
                                        <p:cTn id="29" dur="1" fill="hold">
                                          <p:stCondLst>
                                            <p:cond delay="0"/>
                                          </p:stCondLst>
                                        </p:cTn>
                                        <p:tgtEl>
                                          <p:spTgt spid="4"/>
                                        </p:tgtEl>
                                        <p:attrNameLst>
                                          <p:attrName>style.visibility</p:attrName>
                                        </p:attrNameLst>
                                      </p:cBhvr>
                                      <p:to>
                                        <p:strVal val="visible"/>
                                      </p:to>
                                    </p:set>
                                    <p:anim calcmode="lin" valueType="num">
                                      <p:cBhvr>
                                        <p:cTn id="30" dur="500" fill="hold"/>
                                        <p:tgtEl>
                                          <p:spTgt spid="4"/>
                                        </p:tgtEl>
                                        <p:attrNameLst>
                                          <p:attrName>ppt_w</p:attrName>
                                        </p:attrNameLst>
                                      </p:cBhvr>
                                      <p:tavLst>
                                        <p:tav tm="0">
                                          <p:val>
                                            <p:fltVal val="0"/>
                                          </p:val>
                                        </p:tav>
                                        <p:tav tm="100000">
                                          <p:val>
                                            <p:strVal val="#ppt_w"/>
                                          </p:val>
                                        </p:tav>
                                      </p:tavLst>
                                    </p:anim>
                                    <p:anim calcmode="lin" valueType="num">
                                      <p:cBhvr>
                                        <p:cTn id="31" dur="500" fill="hold"/>
                                        <p:tgtEl>
                                          <p:spTgt spid="4"/>
                                        </p:tgtEl>
                                        <p:attrNameLst>
                                          <p:attrName>ppt_h</p:attrName>
                                        </p:attrNameLst>
                                      </p:cBhvr>
                                      <p:tavLst>
                                        <p:tav tm="0">
                                          <p:val>
                                            <p:fltVal val="0"/>
                                          </p:val>
                                        </p:tav>
                                        <p:tav tm="100000">
                                          <p:val>
                                            <p:strVal val="#ppt_h"/>
                                          </p:val>
                                        </p:tav>
                                      </p:tavLst>
                                    </p:anim>
                                    <p:animEffect transition="in" filter="fade">
                                      <p:cBhvr>
                                        <p:cTn id="32" dur="500"/>
                                        <p:tgtEl>
                                          <p:spTgt spid="4"/>
                                        </p:tgtEl>
                                      </p:cBhvr>
                                    </p:animEffect>
                                    <p:anim calcmode="lin" valueType="num">
                                      <p:cBhvr>
                                        <p:cTn id="33" dur="500" fill="hold"/>
                                        <p:tgtEl>
                                          <p:spTgt spid="4"/>
                                        </p:tgtEl>
                                        <p:attrNameLst>
                                          <p:attrName>ppt_x</p:attrName>
                                        </p:attrNameLst>
                                      </p:cBhvr>
                                      <p:tavLst>
                                        <p:tav tm="0">
                                          <p:val>
                                            <p:fltVal val="0.5"/>
                                          </p:val>
                                        </p:tav>
                                        <p:tav tm="100000">
                                          <p:val>
                                            <p:strVal val="#ppt_x"/>
                                          </p:val>
                                        </p:tav>
                                      </p:tavLst>
                                    </p:anim>
                                    <p:anim calcmode="lin" valueType="num">
                                      <p:cBhvr>
                                        <p:cTn id="34" dur="500" fill="hold"/>
                                        <p:tgtEl>
                                          <p:spTgt spid="4"/>
                                        </p:tgtEl>
                                        <p:attrNameLst>
                                          <p:attrName>ppt_y</p:attrName>
                                        </p:attrNameLst>
                                      </p:cBhvr>
                                      <p:tavLst>
                                        <p:tav tm="0">
                                          <p:val>
                                            <p:fltVal val="0.5"/>
                                          </p:val>
                                        </p:tav>
                                        <p:tav tm="100000">
                                          <p:val>
                                            <p:strVal val="#ppt_y"/>
                                          </p:val>
                                        </p:tav>
                                      </p:tavLst>
                                    </p:anim>
                                  </p:childTnLst>
                                </p:cTn>
                              </p:par>
                              <p:par>
                                <p:cTn id="35" presetID="53" presetClass="entr" presetSubtype="528" fill="hold" nodeType="withEffect">
                                  <p:stCondLst>
                                    <p:cond delay="1750"/>
                                  </p:stCondLst>
                                  <p:childTnLst>
                                    <p:set>
                                      <p:cBhvr>
                                        <p:cTn id="36" dur="1" fill="hold">
                                          <p:stCondLst>
                                            <p:cond delay="0"/>
                                          </p:stCondLst>
                                        </p:cTn>
                                        <p:tgtEl>
                                          <p:spTgt spid="5"/>
                                        </p:tgtEl>
                                        <p:attrNameLst>
                                          <p:attrName>style.visibility</p:attrName>
                                        </p:attrNameLst>
                                      </p:cBhvr>
                                      <p:to>
                                        <p:strVal val="visible"/>
                                      </p:to>
                                    </p:set>
                                    <p:anim calcmode="lin" valueType="num">
                                      <p:cBhvr>
                                        <p:cTn id="37" dur="500" fill="hold"/>
                                        <p:tgtEl>
                                          <p:spTgt spid="5"/>
                                        </p:tgtEl>
                                        <p:attrNameLst>
                                          <p:attrName>ppt_w</p:attrName>
                                        </p:attrNameLst>
                                      </p:cBhvr>
                                      <p:tavLst>
                                        <p:tav tm="0">
                                          <p:val>
                                            <p:fltVal val="0"/>
                                          </p:val>
                                        </p:tav>
                                        <p:tav tm="100000">
                                          <p:val>
                                            <p:strVal val="#ppt_w"/>
                                          </p:val>
                                        </p:tav>
                                      </p:tavLst>
                                    </p:anim>
                                    <p:anim calcmode="lin" valueType="num">
                                      <p:cBhvr>
                                        <p:cTn id="38" dur="500" fill="hold"/>
                                        <p:tgtEl>
                                          <p:spTgt spid="5"/>
                                        </p:tgtEl>
                                        <p:attrNameLst>
                                          <p:attrName>ppt_h</p:attrName>
                                        </p:attrNameLst>
                                      </p:cBhvr>
                                      <p:tavLst>
                                        <p:tav tm="0">
                                          <p:val>
                                            <p:fltVal val="0"/>
                                          </p:val>
                                        </p:tav>
                                        <p:tav tm="100000">
                                          <p:val>
                                            <p:strVal val="#ppt_h"/>
                                          </p:val>
                                        </p:tav>
                                      </p:tavLst>
                                    </p:anim>
                                    <p:animEffect transition="in" filter="fade">
                                      <p:cBhvr>
                                        <p:cTn id="39" dur="500"/>
                                        <p:tgtEl>
                                          <p:spTgt spid="5"/>
                                        </p:tgtEl>
                                      </p:cBhvr>
                                    </p:animEffect>
                                    <p:anim calcmode="lin" valueType="num">
                                      <p:cBhvr>
                                        <p:cTn id="40" dur="500" fill="hold"/>
                                        <p:tgtEl>
                                          <p:spTgt spid="5"/>
                                        </p:tgtEl>
                                        <p:attrNameLst>
                                          <p:attrName>ppt_x</p:attrName>
                                        </p:attrNameLst>
                                      </p:cBhvr>
                                      <p:tavLst>
                                        <p:tav tm="0">
                                          <p:val>
                                            <p:fltVal val="0.5"/>
                                          </p:val>
                                        </p:tav>
                                        <p:tav tm="100000">
                                          <p:val>
                                            <p:strVal val="#ppt_x"/>
                                          </p:val>
                                        </p:tav>
                                      </p:tavLst>
                                    </p:anim>
                                    <p:anim calcmode="lin" valueType="num">
                                      <p:cBhvr>
                                        <p:cTn id="41" dur="500" fill="hold"/>
                                        <p:tgtEl>
                                          <p:spTgt spid="5"/>
                                        </p:tgtEl>
                                        <p:attrNameLst>
                                          <p:attrName>ppt_y</p:attrName>
                                        </p:attrNameLst>
                                      </p:cBhvr>
                                      <p:tavLst>
                                        <p:tav tm="0">
                                          <p:val>
                                            <p:fltVal val="0.5"/>
                                          </p:val>
                                        </p:tav>
                                        <p:tav tm="100000">
                                          <p:val>
                                            <p:strVal val="#ppt_y"/>
                                          </p:val>
                                        </p:tav>
                                      </p:tavLst>
                                    </p:anim>
                                  </p:childTnLst>
                                </p:cTn>
                              </p:par>
                              <p:par>
                                <p:cTn id="42" presetID="53" presetClass="entr" presetSubtype="528" fill="hold" nodeType="withEffect">
                                  <p:stCondLst>
                                    <p:cond delay="2000"/>
                                  </p:stCondLst>
                                  <p:childTnLst>
                                    <p:set>
                                      <p:cBhvr>
                                        <p:cTn id="43" dur="1" fill="hold">
                                          <p:stCondLst>
                                            <p:cond delay="0"/>
                                          </p:stCondLst>
                                        </p:cTn>
                                        <p:tgtEl>
                                          <p:spTgt spid="26"/>
                                        </p:tgtEl>
                                        <p:attrNameLst>
                                          <p:attrName>style.visibility</p:attrName>
                                        </p:attrNameLst>
                                      </p:cBhvr>
                                      <p:to>
                                        <p:strVal val="visible"/>
                                      </p:to>
                                    </p:set>
                                    <p:anim calcmode="lin" valueType="num">
                                      <p:cBhvr>
                                        <p:cTn id="44" dur="500" fill="hold"/>
                                        <p:tgtEl>
                                          <p:spTgt spid="26"/>
                                        </p:tgtEl>
                                        <p:attrNameLst>
                                          <p:attrName>ppt_w</p:attrName>
                                        </p:attrNameLst>
                                      </p:cBhvr>
                                      <p:tavLst>
                                        <p:tav tm="0">
                                          <p:val>
                                            <p:fltVal val="0"/>
                                          </p:val>
                                        </p:tav>
                                        <p:tav tm="100000">
                                          <p:val>
                                            <p:strVal val="#ppt_w"/>
                                          </p:val>
                                        </p:tav>
                                      </p:tavLst>
                                    </p:anim>
                                    <p:anim calcmode="lin" valueType="num">
                                      <p:cBhvr>
                                        <p:cTn id="45" dur="500" fill="hold"/>
                                        <p:tgtEl>
                                          <p:spTgt spid="26"/>
                                        </p:tgtEl>
                                        <p:attrNameLst>
                                          <p:attrName>ppt_h</p:attrName>
                                        </p:attrNameLst>
                                      </p:cBhvr>
                                      <p:tavLst>
                                        <p:tav tm="0">
                                          <p:val>
                                            <p:fltVal val="0"/>
                                          </p:val>
                                        </p:tav>
                                        <p:tav tm="100000">
                                          <p:val>
                                            <p:strVal val="#ppt_h"/>
                                          </p:val>
                                        </p:tav>
                                      </p:tavLst>
                                    </p:anim>
                                    <p:animEffect transition="in" filter="fade">
                                      <p:cBhvr>
                                        <p:cTn id="46" dur="500"/>
                                        <p:tgtEl>
                                          <p:spTgt spid="26"/>
                                        </p:tgtEl>
                                      </p:cBhvr>
                                    </p:animEffect>
                                    <p:anim calcmode="lin" valueType="num">
                                      <p:cBhvr>
                                        <p:cTn id="47" dur="500" fill="hold"/>
                                        <p:tgtEl>
                                          <p:spTgt spid="26"/>
                                        </p:tgtEl>
                                        <p:attrNameLst>
                                          <p:attrName>ppt_x</p:attrName>
                                        </p:attrNameLst>
                                      </p:cBhvr>
                                      <p:tavLst>
                                        <p:tav tm="0">
                                          <p:val>
                                            <p:fltVal val="0.5"/>
                                          </p:val>
                                        </p:tav>
                                        <p:tav tm="100000">
                                          <p:val>
                                            <p:strVal val="#ppt_x"/>
                                          </p:val>
                                        </p:tav>
                                      </p:tavLst>
                                    </p:anim>
                                    <p:anim calcmode="lin" valueType="num">
                                      <p:cBhvr>
                                        <p:cTn id="48" dur="500" fill="hold"/>
                                        <p:tgtEl>
                                          <p:spTgt spid="26"/>
                                        </p:tgtEl>
                                        <p:attrNameLst>
                                          <p:attrName>ppt_y</p:attrName>
                                        </p:attrNameLst>
                                      </p:cBhvr>
                                      <p:tavLst>
                                        <p:tav tm="0">
                                          <p:val>
                                            <p:fltVal val="0.5"/>
                                          </p:val>
                                        </p:tav>
                                        <p:tav tm="100000">
                                          <p:val>
                                            <p:strVal val="#ppt_y"/>
                                          </p:val>
                                        </p:tav>
                                      </p:tavLst>
                                    </p:anim>
                                  </p:childTnLst>
                                </p:cTn>
                              </p:par>
                              <p:par>
                                <p:cTn id="49" presetID="53" presetClass="entr" presetSubtype="528" fill="hold" nodeType="withEffect">
                                  <p:stCondLst>
                                    <p:cond delay="2250"/>
                                  </p:stCondLst>
                                  <p:childTnLst>
                                    <p:set>
                                      <p:cBhvr>
                                        <p:cTn id="50" dur="1" fill="hold">
                                          <p:stCondLst>
                                            <p:cond delay="0"/>
                                          </p:stCondLst>
                                        </p:cTn>
                                        <p:tgtEl>
                                          <p:spTgt spid="27"/>
                                        </p:tgtEl>
                                        <p:attrNameLst>
                                          <p:attrName>style.visibility</p:attrName>
                                        </p:attrNameLst>
                                      </p:cBhvr>
                                      <p:to>
                                        <p:strVal val="visible"/>
                                      </p:to>
                                    </p:set>
                                    <p:anim calcmode="lin" valueType="num">
                                      <p:cBhvr>
                                        <p:cTn id="51" dur="500" fill="hold"/>
                                        <p:tgtEl>
                                          <p:spTgt spid="27"/>
                                        </p:tgtEl>
                                        <p:attrNameLst>
                                          <p:attrName>ppt_w</p:attrName>
                                        </p:attrNameLst>
                                      </p:cBhvr>
                                      <p:tavLst>
                                        <p:tav tm="0">
                                          <p:val>
                                            <p:fltVal val="0"/>
                                          </p:val>
                                        </p:tav>
                                        <p:tav tm="100000">
                                          <p:val>
                                            <p:strVal val="#ppt_w"/>
                                          </p:val>
                                        </p:tav>
                                      </p:tavLst>
                                    </p:anim>
                                    <p:anim calcmode="lin" valueType="num">
                                      <p:cBhvr>
                                        <p:cTn id="52" dur="500" fill="hold"/>
                                        <p:tgtEl>
                                          <p:spTgt spid="27"/>
                                        </p:tgtEl>
                                        <p:attrNameLst>
                                          <p:attrName>ppt_h</p:attrName>
                                        </p:attrNameLst>
                                      </p:cBhvr>
                                      <p:tavLst>
                                        <p:tav tm="0">
                                          <p:val>
                                            <p:fltVal val="0"/>
                                          </p:val>
                                        </p:tav>
                                        <p:tav tm="100000">
                                          <p:val>
                                            <p:strVal val="#ppt_h"/>
                                          </p:val>
                                        </p:tav>
                                      </p:tavLst>
                                    </p:anim>
                                    <p:animEffect transition="in" filter="fade">
                                      <p:cBhvr>
                                        <p:cTn id="53" dur="500"/>
                                        <p:tgtEl>
                                          <p:spTgt spid="27"/>
                                        </p:tgtEl>
                                      </p:cBhvr>
                                    </p:animEffect>
                                    <p:anim calcmode="lin" valueType="num">
                                      <p:cBhvr>
                                        <p:cTn id="54" dur="500" fill="hold"/>
                                        <p:tgtEl>
                                          <p:spTgt spid="27"/>
                                        </p:tgtEl>
                                        <p:attrNameLst>
                                          <p:attrName>ppt_x</p:attrName>
                                        </p:attrNameLst>
                                      </p:cBhvr>
                                      <p:tavLst>
                                        <p:tav tm="0">
                                          <p:val>
                                            <p:fltVal val="0.5"/>
                                          </p:val>
                                        </p:tav>
                                        <p:tav tm="100000">
                                          <p:val>
                                            <p:strVal val="#ppt_x"/>
                                          </p:val>
                                        </p:tav>
                                      </p:tavLst>
                                    </p:anim>
                                    <p:anim calcmode="lin" valueType="num">
                                      <p:cBhvr>
                                        <p:cTn id="55" dur="500" fill="hold"/>
                                        <p:tgtEl>
                                          <p:spTgt spid="27"/>
                                        </p:tgtEl>
                                        <p:attrNameLst>
                                          <p:attrName>ppt_y</p:attrName>
                                        </p:attrNameLst>
                                      </p:cBhvr>
                                      <p:tavLst>
                                        <p:tav tm="0">
                                          <p:val>
                                            <p:fltVal val="0.5"/>
                                          </p:val>
                                        </p:tav>
                                        <p:tav tm="100000">
                                          <p:val>
                                            <p:strVal val="#ppt_y"/>
                                          </p:val>
                                        </p:tav>
                                      </p:tavLst>
                                    </p:anim>
                                  </p:childTnLst>
                                </p:cTn>
                              </p:par>
                              <p:par>
                                <p:cTn id="56" presetID="53" presetClass="entr" presetSubtype="528" fill="hold" nodeType="withEffect">
                                  <p:stCondLst>
                                    <p:cond delay="2500"/>
                                  </p:stCondLst>
                                  <p:childTnLst>
                                    <p:set>
                                      <p:cBhvr>
                                        <p:cTn id="57" dur="1" fill="hold">
                                          <p:stCondLst>
                                            <p:cond delay="0"/>
                                          </p:stCondLst>
                                        </p:cTn>
                                        <p:tgtEl>
                                          <p:spTgt spid="30"/>
                                        </p:tgtEl>
                                        <p:attrNameLst>
                                          <p:attrName>style.visibility</p:attrName>
                                        </p:attrNameLst>
                                      </p:cBhvr>
                                      <p:to>
                                        <p:strVal val="visible"/>
                                      </p:to>
                                    </p:set>
                                    <p:anim calcmode="lin" valueType="num">
                                      <p:cBhvr>
                                        <p:cTn id="58" dur="500" fill="hold"/>
                                        <p:tgtEl>
                                          <p:spTgt spid="30"/>
                                        </p:tgtEl>
                                        <p:attrNameLst>
                                          <p:attrName>ppt_w</p:attrName>
                                        </p:attrNameLst>
                                      </p:cBhvr>
                                      <p:tavLst>
                                        <p:tav tm="0">
                                          <p:val>
                                            <p:fltVal val="0"/>
                                          </p:val>
                                        </p:tav>
                                        <p:tav tm="100000">
                                          <p:val>
                                            <p:strVal val="#ppt_w"/>
                                          </p:val>
                                        </p:tav>
                                      </p:tavLst>
                                    </p:anim>
                                    <p:anim calcmode="lin" valueType="num">
                                      <p:cBhvr>
                                        <p:cTn id="59" dur="500" fill="hold"/>
                                        <p:tgtEl>
                                          <p:spTgt spid="30"/>
                                        </p:tgtEl>
                                        <p:attrNameLst>
                                          <p:attrName>ppt_h</p:attrName>
                                        </p:attrNameLst>
                                      </p:cBhvr>
                                      <p:tavLst>
                                        <p:tav tm="0">
                                          <p:val>
                                            <p:fltVal val="0"/>
                                          </p:val>
                                        </p:tav>
                                        <p:tav tm="100000">
                                          <p:val>
                                            <p:strVal val="#ppt_h"/>
                                          </p:val>
                                        </p:tav>
                                      </p:tavLst>
                                    </p:anim>
                                    <p:animEffect transition="in" filter="fade">
                                      <p:cBhvr>
                                        <p:cTn id="60" dur="500"/>
                                        <p:tgtEl>
                                          <p:spTgt spid="30"/>
                                        </p:tgtEl>
                                      </p:cBhvr>
                                    </p:animEffect>
                                    <p:anim calcmode="lin" valueType="num">
                                      <p:cBhvr>
                                        <p:cTn id="61" dur="500" fill="hold"/>
                                        <p:tgtEl>
                                          <p:spTgt spid="30"/>
                                        </p:tgtEl>
                                        <p:attrNameLst>
                                          <p:attrName>ppt_x</p:attrName>
                                        </p:attrNameLst>
                                      </p:cBhvr>
                                      <p:tavLst>
                                        <p:tav tm="0">
                                          <p:val>
                                            <p:fltVal val="0.5"/>
                                          </p:val>
                                        </p:tav>
                                        <p:tav tm="100000">
                                          <p:val>
                                            <p:strVal val="#ppt_x"/>
                                          </p:val>
                                        </p:tav>
                                      </p:tavLst>
                                    </p:anim>
                                    <p:anim calcmode="lin" valueType="num">
                                      <p:cBhvr>
                                        <p:cTn id="62" dur="500" fill="hold"/>
                                        <p:tgtEl>
                                          <p:spTgt spid="30"/>
                                        </p:tgtEl>
                                        <p:attrNameLst>
                                          <p:attrName>ppt_y</p:attrName>
                                        </p:attrNameLst>
                                      </p:cBhvr>
                                      <p:tavLst>
                                        <p:tav tm="0">
                                          <p:val>
                                            <p:fltVal val="0.5"/>
                                          </p:val>
                                        </p:tav>
                                        <p:tav tm="100000">
                                          <p:val>
                                            <p:strVal val="#ppt_y"/>
                                          </p:val>
                                        </p:tav>
                                      </p:tavLst>
                                    </p:anim>
                                  </p:childTnLst>
                                </p:cTn>
                              </p:par>
                              <p:par>
                                <p:cTn id="63" presetID="53" presetClass="entr" presetSubtype="528" fill="hold" nodeType="withEffect">
                                  <p:stCondLst>
                                    <p:cond delay="2750"/>
                                  </p:stCondLst>
                                  <p:childTnLst>
                                    <p:set>
                                      <p:cBhvr>
                                        <p:cTn id="64" dur="1" fill="hold">
                                          <p:stCondLst>
                                            <p:cond delay="0"/>
                                          </p:stCondLst>
                                        </p:cTn>
                                        <p:tgtEl>
                                          <p:spTgt spid="38"/>
                                        </p:tgtEl>
                                        <p:attrNameLst>
                                          <p:attrName>style.visibility</p:attrName>
                                        </p:attrNameLst>
                                      </p:cBhvr>
                                      <p:to>
                                        <p:strVal val="visible"/>
                                      </p:to>
                                    </p:set>
                                    <p:anim calcmode="lin" valueType="num">
                                      <p:cBhvr>
                                        <p:cTn id="65" dur="500" fill="hold"/>
                                        <p:tgtEl>
                                          <p:spTgt spid="38"/>
                                        </p:tgtEl>
                                        <p:attrNameLst>
                                          <p:attrName>ppt_w</p:attrName>
                                        </p:attrNameLst>
                                      </p:cBhvr>
                                      <p:tavLst>
                                        <p:tav tm="0">
                                          <p:val>
                                            <p:fltVal val="0"/>
                                          </p:val>
                                        </p:tav>
                                        <p:tav tm="100000">
                                          <p:val>
                                            <p:strVal val="#ppt_w"/>
                                          </p:val>
                                        </p:tav>
                                      </p:tavLst>
                                    </p:anim>
                                    <p:anim calcmode="lin" valueType="num">
                                      <p:cBhvr>
                                        <p:cTn id="66" dur="500" fill="hold"/>
                                        <p:tgtEl>
                                          <p:spTgt spid="38"/>
                                        </p:tgtEl>
                                        <p:attrNameLst>
                                          <p:attrName>ppt_h</p:attrName>
                                        </p:attrNameLst>
                                      </p:cBhvr>
                                      <p:tavLst>
                                        <p:tav tm="0">
                                          <p:val>
                                            <p:fltVal val="0"/>
                                          </p:val>
                                        </p:tav>
                                        <p:tav tm="100000">
                                          <p:val>
                                            <p:strVal val="#ppt_h"/>
                                          </p:val>
                                        </p:tav>
                                      </p:tavLst>
                                    </p:anim>
                                    <p:animEffect transition="in" filter="fade">
                                      <p:cBhvr>
                                        <p:cTn id="67" dur="500"/>
                                        <p:tgtEl>
                                          <p:spTgt spid="38"/>
                                        </p:tgtEl>
                                      </p:cBhvr>
                                    </p:animEffect>
                                    <p:anim calcmode="lin" valueType="num">
                                      <p:cBhvr>
                                        <p:cTn id="68" dur="500" fill="hold"/>
                                        <p:tgtEl>
                                          <p:spTgt spid="38"/>
                                        </p:tgtEl>
                                        <p:attrNameLst>
                                          <p:attrName>ppt_x</p:attrName>
                                        </p:attrNameLst>
                                      </p:cBhvr>
                                      <p:tavLst>
                                        <p:tav tm="0">
                                          <p:val>
                                            <p:fltVal val="0.5"/>
                                          </p:val>
                                        </p:tav>
                                        <p:tav tm="100000">
                                          <p:val>
                                            <p:strVal val="#ppt_x"/>
                                          </p:val>
                                        </p:tav>
                                      </p:tavLst>
                                    </p:anim>
                                    <p:anim calcmode="lin" valueType="num">
                                      <p:cBhvr>
                                        <p:cTn id="69" dur="500" fill="hold"/>
                                        <p:tgtEl>
                                          <p:spTgt spid="38"/>
                                        </p:tgtEl>
                                        <p:attrNameLst>
                                          <p:attrName>ppt_y</p:attrName>
                                        </p:attrNameLst>
                                      </p:cBhvr>
                                      <p:tavLst>
                                        <p:tav tm="0">
                                          <p:val>
                                            <p:fltVal val="0.5"/>
                                          </p:val>
                                        </p:tav>
                                        <p:tav tm="100000">
                                          <p:val>
                                            <p:strVal val="#ppt_y"/>
                                          </p:val>
                                        </p:tav>
                                      </p:tavLst>
                                    </p:anim>
                                  </p:childTnLst>
                                </p:cTn>
                              </p:par>
                              <p:par>
                                <p:cTn id="70" presetID="53" presetClass="entr" presetSubtype="528" fill="hold" nodeType="withEffect">
                                  <p:stCondLst>
                                    <p:cond delay="3000"/>
                                  </p:stCondLst>
                                  <p:childTnLst>
                                    <p:set>
                                      <p:cBhvr>
                                        <p:cTn id="71" dur="1" fill="hold">
                                          <p:stCondLst>
                                            <p:cond delay="0"/>
                                          </p:stCondLst>
                                        </p:cTn>
                                        <p:tgtEl>
                                          <p:spTgt spid="28"/>
                                        </p:tgtEl>
                                        <p:attrNameLst>
                                          <p:attrName>style.visibility</p:attrName>
                                        </p:attrNameLst>
                                      </p:cBhvr>
                                      <p:to>
                                        <p:strVal val="visible"/>
                                      </p:to>
                                    </p:set>
                                    <p:anim calcmode="lin" valueType="num">
                                      <p:cBhvr>
                                        <p:cTn id="72" dur="500" fill="hold"/>
                                        <p:tgtEl>
                                          <p:spTgt spid="28"/>
                                        </p:tgtEl>
                                        <p:attrNameLst>
                                          <p:attrName>ppt_w</p:attrName>
                                        </p:attrNameLst>
                                      </p:cBhvr>
                                      <p:tavLst>
                                        <p:tav tm="0">
                                          <p:val>
                                            <p:fltVal val="0"/>
                                          </p:val>
                                        </p:tav>
                                        <p:tav tm="100000">
                                          <p:val>
                                            <p:strVal val="#ppt_w"/>
                                          </p:val>
                                        </p:tav>
                                      </p:tavLst>
                                    </p:anim>
                                    <p:anim calcmode="lin" valueType="num">
                                      <p:cBhvr>
                                        <p:cTn id="73" dur="500" fill="hold"/>
                                        <p:tgtEl>
                                          <p:spTgt spid="28"/>
                                        </p:tgtEl>
                                        <p:attrNameLst>
                                          <p:attrName>ppt_h</p:attrName>
                                        </p:attrNameLst>
                                      </p:cBhvr>
                                      <p:tavLst>
                                        <p:tav tm="0">
                                          <p:val>
                                            <p:fltVal val="0"/>
                                          </p:val>
                                        </p:tav>
                                        <p:tav tm="100000">
                                          <p:val>
                                            <p:strVal val="#ppt_h"/>
                                          </p:val>
                                        </p:tav>
                                      </p:tavLst>
                                    </p:anim>
                                    <p:animEffect transition="in" filter="fade">
                                      <p:cBhvr>
                                        <p:cTn id="74" dur="500"/>
                                        <p:tgtEl>
                                          <p:spTgt spid="28"/>
                                        </p:tgtEl>
                                      </p:cBhvr>
                                    </p:animEffect>
                                    <p:anim calcmode="lin" valueType="num">
                                      <p:cBhvr>
                                        <p:cTn id="75" dur="500" fill="hold"/>
                                        <p:tgtEl>
                                          <p:spTgt spid="28"/>
                                        </p:tgtEl>
                                        <p:attrNameLst>
                                          <p:attrName>ppt_x</p:attrName>
                                        </p:attrNameLst>
                                      </p:cBhvr>
                                      <p:tavLst>
                                        <p:tav tm="0">
                                          <p:val>
                                            <p:fltVal val="0.5"/>
                                          </p:val>
                                        </p:tav>
                                        <p:tav tm="100000">
                                          <p:val>
                                            <p:strVal val="#ppt_x"/>
                                          </p:val>
                                        </p:tav>
                                      </p:tavLst>
                                    </p:anim>
                                    <p:anim calcmode="lin" valueType="num">
                                      <p:cBhvr>
                                        <p:cTn id="76" dur="500" fill="hold"/>
                                        <p:tgtEl>
                                          <p:spTgt spid="28"/>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a:duotone>
              <a:prstClr val="black"/>
              <a:schemeClr val="tx2">
                <a:tint val="45000"/>
                <a:satMod val="400000"/>
              </a:schemeClr>
            </a:duotone>
            <a:extLst>
              <a:ext uri="{28A0092B-C50C-407E-A947-70E740481C1C}">
                <a14:useLocalDpi xmlns:a14="http://schemas.microsoft.com/office/drawing/2010/main" val="0"/>
              </a:ext>
            </a:extLst>
          </a:blip>
          <a:srcRect t="2855" b="41993"/>
          <a:stretch>
            <a:fillRect/>
          </a:stretch>
        </p:blipFill>
        <p:spPr>
          <a:xfrm>
            <a:off x="2206" y="1"/>
            <a:ext cx="12187592" cy="4484915"/>
          </a:xfrm>
          <a:prstGeom prst="rect">
            <a:avLst/>
          </a:prstGeom>
        </p:spPr>
      </p:pic>
      <p:grpSp>
        <p:nvGrpSpPr>
          <p:cNvPr id="7" name="组合 6"/>
          <p:cNvGrpSpPr/>
          <p:nvPr/>
        </p:nvGrpSpPr>
        <p:grpSpPr>
          <a:xfrm>
            <a:off x="767504" y="5054147"/>
            <a:ext cx="4885514" cy="352154"/>
            <a:chOff x="6685594" y="3933102"/>
            <a:chExt cx="4887281" cy="352154"/>
          </a:xfrm>
        </p:grpSpPr>
        <p:grpSp>
          <p:nvGrpSpPr>
            <p:cNvPr id="8" name="组合 7"/>
            <p:cNvGrpSpPr/>
            <p:nvPr/>
          </p:nvGrpSpPr>
          <p:grpSpPr>
            <a:xfrm>
              <a:off x="6685594" y="3933102"/>
              <a:ext cx="350768" cy="352154"/>
              <a:chOff x="7567248" y="836733"/>
              <a:chExt cx="871174" cy="874617"/>
            </a:xfrm>
          </p:grpSpPr>
          <p:sp>
            <p:nvSpPr>
              <p:cNvPr id="10" name="Freeform 5"/>
              <p:cNvSpPr>
                <a:spLocks noEditPoints="1"/>
              </p:cNvSpPr>
              <p:nvPr/>
            </p:nvSpPr>
            <p:spPr bwMode="auto">
              <a:xfrm>
                <a:off x="7748583" y="1034141"/>
                <a:ext cx="498475" cy="519113"/>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sp>
            <p:nvSpPr>
              <p:cNvPr id="11" name="Oval 9"/>
              <p:cNvSpPr>
                <a:spLocks noChangeArrowheads="1"/>
              </p:cNvSpPr>
              <p:nvPr/>
            </p:nvSpPr>
            <p:spPr bwMode="auto">
              <a:xfrm>
                <a:off x="7567248" y="836733"/>
                <a:ext cx="871174" cy="874617"/>
              </a:xfrm>
              <a:prstGeom prst="ellipse">
                <a:avLst/>
              </a:prstGeom>
              <a:noFill/>
              <a:ln>
                <a:solidFill>
                  <a:srgbClr val="FCC800"/>
                </a:solidFill>
              </a:ln>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grpSp>
        <p:sp>
          <p:nvSpPr>
            <p:cNvPr id="9" name="Text Box 11"/>
            <p:cNvSpPr txBox="1">
              <a:spLocks noChangeArrowheads="1"/>
            </p:cNvSpPr>
            <p:nvPr/>
          </p:nvSpPr>
          <p:spPr bwMode="auto">
            <a:xfrm>
              <a:off x="7109920" y="3933102"/>
              <a:ext cx="4462955" cy="317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defTabSz="914400">
                <a:lnSpc>
                  <a:spcPts val="1900"/>
                </a:lnSpc>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a:t>
              </a:r>
            </a:p>
          </p:txBody>
        </p:sp>
      </p:grpSp>
      <p:grpSp>
        <p:nvGrpSpPr>
          <p:cNvPr id="12" name="组合 11"/>
          <p:cNvGrpSpPr/>
          <p:nvPr/>
        </p:nvGrpSpPr>
        <p:grpSpPr>
          <a:xfrm>
            <a:off x="767504" y="5598335"/>
            <a:ext cx="4873365" cy="352155"/>
            <a:chOff x="6685594" y="4477287"/>
            <a:chExt cx="4875128" cy="352155"/>
          </a:xfrm>
        </p:grpSpPr>
        <p:grpSp>
          <p:nvGrpSpPr>
            <p:cNvPr id="13" name="组合 12"/>
            <p:cNvGrpSpPr/>
            <p:nvPr/>
          </p:nvGrpSpPr>
          <p:grpSpPr>
            <a:xfrm>
              <a:off x="6685594" y="4477287"/>
              <a:ext cx="350768" cy="352155"/>
              <a:chOff x="5280206" y="3148807"/>
              <a:chExt cx="871174" cy="874617"/>
            </a:xfrm>
          </p:grpSpPr>
          <p:sp>
            <p:nvSpPr>
              <p:cNvPr id="15" name="Freeform 6"/>
              <p:cNvSpPr>
                <a:spLocks noEditPoints="1"/>
              </p:cNvSpPr>
              <p:nvPr/>
            </p:nvSpPr>
            <p:spPr bwMode="auto">
              <a:xfrm>
                <a:off x="5498895" y="3317033"/>
                <a:ext cx="503237" cy="538163"/>
              </a:xfrm>
              <a:custGeom>
                <a:avLst/>
                <a:gdLst>
                  <a:gd name="T0" fmla="*/ 134 w 134"/>
                  <a:gd name="T1" fmla="*/ 130 h 143"/>
                  <a:gd name="T2" fmla="*/ 130 w 134"/>
                  <a:gd name="T3" fmla="*/ 125 h 143"/>
                  <a:gd name="T4" fmla="*/ 119 w 134"/>
                  <a:gd name="T5" fmla="*/ 132 h 143"/>
                  <a:gd name="T6" fmla="*/ 118 w 134"/>
                  <a:gd name="T7" fmla="*/ 134 h 143"/>
                  <a:gd name="T8" fmla="*/ 114 w 134"/>
                  <a:gd name="T9" fmla="*/ 134 h 143"/>
                  <a:gd name="T10" fmla="*/ 109 w 134"/>
                  <a:gd name="T11" fmla="*/ 130 h 143"/>
                  <a:gd name="T12" fmla="*/ 113 w 134"/>
                  <a:gd name="T13" fmla="*/ 129 h 143"/>
                  <a:gd name="T14" fmla="*/ 123 w 134"/>
                  <a:gd name="T15" fmla="*/ 119 h 143"/>
                  <a:gd name="T16" fmla="*/ 116 w 134"/>
                  <a:gd name="T17" fmla="*/ 117 h 143"/>
                  <a:gd name="T18" fmla="*/ 106 w 134"/>
                  <a:gd name="T19" fmla="*/ 126 h 143"/>
                  <a:gd name="T20" fmla="*/ 98 w 134"/>
                  <a:gd name="T21" fmla="*/ 120 h 143"/>
                  <a:gd name="T22" fmla="*/ 106 w 134"/>
                  <a:gd name="T23" fmla="*/ 115 h 143"/>
                  <a:gd name="T24" fmla="*/ 105 w 134"/>
                  <a:gd name="T25" fmla="*/ 91 h 143"/>
                  <a:gd name="T26" fmla="*/ 76 w 134"/>
                  <a:gd name="T27" fmla="*/ 83 h 143"/>
                  <a:gd name="T28" fmla="*/ 74 w 134"/>
                  <a:gd name="T29" fmla="*/ 86 h 143"/>
                  <a:gd name="T30" fmla="*/ 97 w 134"/>
                  <a:gd name="T31" fmla="*/ 93 h 143"/>
                  <a:gd name="T32" fmla="*/ 99 w 134"/>
                  <a:gd name="T33" fmla="*/ 97 h 143"/>
                  <a:gd name="T34" fmla="*/ 97 w 134"/>
                  <a:gd name="T35" fmla="*/ 95 h 143"/>
                  <a:gd name="T36" fmla="*/ 71 w 134"/>
                  <a:gd name="T37" fmla="*/ 89 h 143"/>
                  <a:gd name="T38" fmla="*/ 67 w 134"/>
                  <a:gd name="T39" fmla="*/ 90 h 143"/>
                  <a:gd name="T40" fmla="*/ 49 w 134"/>
                  <a:gd name="T41" fmla="*/ 73 h 143"/>
                  <a:gd name="T42" fmla="*/ 36 w 134"/>
                  <a:gd name="T43" fmla="*/ 52 h 143"/>
                  <a:gd name="T44" fmla="*/ 46 w 134"/>
                  <a:gd name="T45" fmla="*/ 46 h 143"/>
                  <a:gd name="T46" fmla="*/ 29 w 134"/>
                  <a:gd name="T47" fmla="*/ 1 h 143"/>
                  <a:gd name="T48" fmla="*/ 24 w 134"/>
                  <a:gd name="T49" fmla="*/ 1 h 143"/>
                  <a:gd name="T50" fmla="*/ 20 w 134"/>
                  <a:gd name="T51" fmla="*/ 4 h 143"/>
                  <a:gd name="T52" fmla="*/ 38 w 134"/>
                  <a:gd name="T53" fmla="*/ 32 h 143"/>
                  <a:gd name="T54" fmla="*/ 16 w 134"/>
                  <a:gd name="T55" fmla="*/ 7 h 143"/>
                  <a:gd name="T56" fmla="*/ 6 w 134"/>
                  <a:gd name="T57" fmla="*/ 22 h 143"/>
                  <a:gd name="T58" fmla="*/ 23 w 134"/>
                  <a:gd name="T59" fmla="*/ 78 h 143"/>
                  <a:gd name="T60" fmla="*/ 32 w 134"/>
                  <a:gd name="T61" fmla="*/ 90 h 143"/>
                  <a:gd name="T62" fmla="*/ 34 w 134"/>
                  <a:gd name="T63" fmla="*/ 92 h 143"/>
                  <a:gd name="T64" fmla="*/ 87 w 134"/>
                  <a:gd name="T65" fmla="*/ 123 h 143"/>
                  <a:gd name="T66" fmla="*/ 95 w 134"/>
                  <a:gd name="T67" fmla="*/ 121 h 143"/>
                  <a:gd name="T68" fmla="*/ 106 w 134"/>
                  <a:gd name="T69" fmla="*/ 130 h 143"/>
                  <a:gd name="T70" fmla="*/ 114 w 134"/>
                  <a:gd name="T71" fmla="*/ 137 h 143"/>
                  <a:gd name="T72" fmla="*/ 116 w 134"/>
                  <a:gd name="T73" fmla="*/ 137 h 143"/>
                  <a:gd name="T74" fmla="*/ 117 w 134"/>
                  <a:gd name="T75" fmla="*/ 140 h 143"/>
                  <a:gd name="T76" fmla="*/ 124 w 134"/>
                  <a:gd name="T77" fmla="*/ 143 h 143"/>
                  <a:gd name="T78" fmla="*/ 131 w 134"/>
                  <a:gd name="T79" fmla="*/ 141 h 143"/>
                  <a:gd name="T80" fmla="*/ 132 w 134"/>
                  <a:gd name="T81" fmla="*/ 141 h 143"/>
                  <a:gd name="T82" fmla="*/ 133 w 134"/>
                  <a:gd name="T83" fmla="*/ 139 h 143"/>
                  <a:gd name="T84" fmla="*/ 131 w 134"/>
                  <a:gd name="T85" fmla="*/ 138 h 143"/>
                  <a:gd name="T86" fmla="*/ 130 w 134"/>
                  <a:gd name="T87" fmla="*/ 138 h 143"/>
                  <a:gd name="T88" fmla="*/ 124 w 134"/>
                  <a:gd name="T89" fmla="*/ 140 h 143"/>
                  <a:gd name="T90" fmla="*/ 120 w 134"/>
                  <a:gd name="T91" fmla="*/ 138 h 143"/>
                  <a:gd name="T92" fmla="*/ 120 w 134"/>
                  <a:gd name="T93" fmla="*/ 137 h 143"/>
                  <a:gd name="T94" fmla="*/ 134 w 134"/>
                  <a:gd name="T95" fmla="*/ 130 h 143"/>
                  <a:gd name="T96" fmla="*/ 116 w 134"/>
                  <a:gd name="T97" fmla="*/ 120 h 143"/>
                  <a:gd name="T98" fmla="*/ 117 w 134"/>
                  <a:gd name="T99" fmla="*/ 120 h 143"/>
                  <a:gd name="T100" fmla="*/ 119 w 134"/>
                  <a:gd name="T101" fmla="*/ 120 h 143"/>
                  <a:gd name="T102" fmla="*/ 112 w 134"/>
                  <a:gd name="T103" fmla="*/ 126 h 143"/>
                  <a:gd name="T104" fmla="*/ 109 w 134"/>
                  <a:gd name="T105" fmla="*/ 127 h 143"/>
                  <a:gd name="T106" fmla="*/ 116 w 134"/>
                  <a:gd name="T107" fmla="*/ 120 h 143"/>
                  <a:gd name="T108" fmla="*/ 121 w 134"/>
                  <a:gd name="T109" fmla="*/ 134 h 143"/>
                  <a:gd name="T110" fmla="*/ 121 w 134"/>
                  <a:gd name="T111" fmla="*/ 134 h 143"/>
                  <a:gd name="T112" fmla="*/ 129 w 134"/>
                  <a:gd name="T113" fmla="*/ 128 h 143"/>
                  <a:gd name="T114" fmla="*/ 129 w 134"/>
                  <a:gd name="T115" fmla="*/ 128 h 143"/>
                  <a:gd name="T116" fmla="*/ 131 w 134"/>
                  <a:gd name="T117" fmla="*/ 129 h 143"/>
                  <a:gd name="T118" fmla="*/ 121 w 134"/>
                  <a:gd name="T119" fmla="*/ 13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43">
                    <a:moveTo>
                      <a:pt x="134" y="130"/>
                    </a:moveTo>
                    <a:cubicBezTo>
                      <a:pt x="134" y="128"/>
                      <a:pt x="133" y="126"/>
                      <a:pt x="130" y="125"/>
                    </a:cubicBezTo>
                    <a:cubicBezTo>
                      <a:pt x="126" y="125"/>
                      <a:pt x="122" y="128"/>
                      <a:pt x="119" y="132"/>
                    </a:cubicBezTo>
                    <a:cubicBezTo>
                      <a:pt x="118" y="133"/>
                      <a:pt x="118" y="133"/>
                      <a:pt x="118" y="134"/>
                    </a:cubicBezTo>
                    <a:cubicBezTo>
                      <a:pt x="116" y="134"/>
                      <a:pt x="115" y="134"/>
                      <a:pt x="114" y="134"/>
                    </a:cubicBezTo>
                    <a:cubicBezTo>
                      <a:pt x="111" y="133"/>
                      <a:pt x="109" y="132"/>
                      <a:pt x="109" y="130"/>
                    </a:cubicBezTo>
                    <a:cubicBezTo>
                      <a:pt x="110" y="130"/>
                      <a:pt x="111" y="130"/>
                      <a:pt x="113" y="129"/>
                    </a:cubicBezTo>
                    <a:cubicBezTo>
                      <a:pt x="120" y="127"/>
                      <a:pt x="123" y="123"/>
                      <a:pt x="123" y="119"/>
                    </a:cubicBezTo>
                    <a:cubicBezTo>
                      <a:pt x="122" y="118"/>
                      <a:pt x="120" y="116"/>
                      <a:pt x="116" y="117"/>
                    </a:cubicBezTo>
                    <a:cubicBezTo>
                      <a:pt x="111" y="117"/>
                      <a:pt x="107" y="122"/>
                      <a:pt x="106" y="126"/>
                    </a:cubicBezTo>
                    <a:cubicBezTo>
                      <a:pt x="103" y="125"/>
                      <a:pt x="100" y="122"/>
                      <a:pt x="98" y="120"/>
                    </a:cubicBezTo>
                    <a:cubicBezTo>
                      <a:pt x="101" y="118"/>
                      <a:pt x="103" y="117"/>
                      <a:pt x="106" y="115"/>
                    </a:cubicBezTo>
                    <a:cubicBezTo>
                      <a:pt x="116" y="107"/>
                      <a:pt x="108" y="94"/>
                      <a:pt x="105" y="91"/>
                    </a:cubicBezTo>
                    <a:cubicBezTo>
                      <a:pt x="94" y="79"/>
                      <a:pt x="77" y="81"/>
                      <a:pt x="76" y="83"/>
                    </a:cubicBezTo>
                    <a:cubicBezTo>
                      <a:pt x="75" y="84"/>
                      <a:pt x="75" y="85"/>
                      <a:pt x="74" y="86"/>
                    </a:cubicBezTo>
                    <a:cubicBezTo>
                      <a:pt x="78" y="85"/>
                      <a:pt x="89" y="85"/>
                      <a:pt x="97" y="93"/>
                    </a:cubicBezTo>
                    <a:cubicBezTo>
                      <a:pt x="98" y="94"/>
                      <a:pt x="99" y="95"/>
                      <a:pt x="99" y="97"/>
                    </a:cubicBezTo>
                    <a:cubicBezTo>
                      <a:pt x="99" y="96"/>
                      <a:pt x="98" y="95"/>
                      <a:pt x="97" y="95"/>
                    </a:cubicBezTo>
                    <a:cubicBezTo>
                      <a:pt x="88" y="86"/>
                      <a:pt x="75" y="87"/>
                      <a:pt x="71" y="89"/>
                    </a:cubicBezTo>
                    <a:cubicBezTo>
                      <a:pt x="70" y="90"/>
                      <a:pt x="69" y="90"/>
                      <a:pt x="67" y="90"/>
                    </a:cubicBezTo>
                    <a:cubicBezTo>
                      <a:pt x="64" y="90"/>
                      <a:pt x="54" y="79"/>
                      <a:pt x="49" y="73"/>
                    </a:cubicBezTo>
                    <a:cubicBezTo>
                      <a:pt x="45" y="68"/>
                      <a:pt x="35" y="56"/>
                      <a:pt x="36" y="52"/>
                    </a:cubicBezTo>
                    <a:cubicBezTo>
                      <a:pt x="37" y="46"/>
                      <a:pt x="43" y="48"/>
                      <a:pt x="46" y="46"/>
                    </a:cubicBezTo>
                    <a:cubicBezTo>
                      <a:pt x="50" y="43"/>
                      <a:pt x="50" y="11"/>
                      <a:pt x="29" y="1"/>
                    </a:cubicBezTo>
                    <a:cubicBezTo>
                      <a:pt x="28" y="0"/>
                      <a:pt x="26" y="0"/>
                      <a:pt x="24" y="1"/>
                    </a:cubicBezTo>
                    <a:cubicBezTo>
                      <a:pt x="23" y="2"/>
                      <a:pt x="22" y="3"/>
                      <a:pt x="20" y="4"/>
                    </a:cubicBezTo>
                    <a:cubicBezTo>
                      <a:pt x="32" y="10"/>
                      <a:pt x="38" y="25"/>
                      <a:pt x="38" y="32"/>
                    </a:cubicBezTo>
                    <a:cubicBezTo>
                      <a:pt x="34" y="23"/>
                      <a:pt x="27" y="12"/>
                      <a:pt x="16" y="7"/>
                    </a:cubicBezTo>
                    <a:cubicBezTo>
                      <a:pt x="12" y="11"/>
                      <a:pt x="8" y="15"/>
                      <a:pt x="6" y="22"/>
                    </a:cubicBezTo>
                    <a:cubicBezTo>
                      <a:pt x="4" y="31"/>
                      <a:pt x="0" y="45"/>
                      <a:pt x="23" y="78"/>
                    </a:cubicBezTo>
                    <a:cubicBezTo>
                      <a:pt x="24" y="81"/>
                      <a:pt x="27" y="85"/>
                      <a:pt x="32" y="90"/>
                    </a:cubicBezTo>
                    <a:cubicBezTo>
                      <a:pt x="32" y="91"/>
                      <a:pt x="33" y="91"/>
                      <a:pt x="34" y="92"/>
                    </a:cubicBezTo>
                    <a:cubicBezTo>
                      <a:pt x="63" y="124"/>
                      <a:pt x="78" y="123"/>
                      <a:pt x="87" y="123"/>
                    </a:cubicBezTo>
                    <a:cubicBezTo>
                      <a:pt x="90" y="122"/>
                      <a:pt x="92" y="122"/>
                      <a:pt x="95" y="121"/>
                    </a:cubicBezTo>
                    <a:cubicBezTo>
                      <a:pt x="97" y="125"/>
                      <a:pt x="101" y="128"/>
                      <a:pt x="106" y="130"/>
                    </a:cubicBezTo>
                    <a:cubicBezTo>
                      <a:pt x="106" y="132"/>
                      <a:pt x="107" y="136"/>
                      <a:pt x="114" y="137"/>
                    </a:cubicBezTo>
                    <a:cubicBezTo>
                      <a:pt x="115" y="137"/>
                      <a:pt x="116" y="137"/>
                      <a:pt x="116" y="137"/>
                    </a:cubicBezTo>
                    <a:cubicBezTo>
                      <a:pt x="116" y="138"/>
                      <a:pt x="117" y="139"/>
                      <a:pt x="117" y="140"/>
                    </a:cubicBezTo>
                    <a:cubicBezTo>
                      <a:pt x="118" y="142"/>
                      <a:pt x="120" y="143"/>
                      <a:pt x="124" y="143"/>
                    </a:cubicBezTo>
                    <a:cubicBezTo>
                      <a:pt x="127" y="143"/>
                      <a:pt x="130" y="142"/>
                      <a:pt x="131" y="141"/>
                    </a:cubicBezTo>
                    <a:cubicBezTo>
                      <a:pt x="132" y="141"/>
                      <a:pt x="132" y="141"/>
                      <a:pt x="132" y="141"/>
                    </a:cubicBezTo>
                    <a:cubicBezTo>
                      <a:pt x="133" y="141"/>
                      <a:pt x="133" y="140"/>
                      <a:pt x="133" y="139"/>
                    </a:cubicBezTo>
                    <a:cubicBezTo>
                      <a:pt x="133" y="138"/>
                      <a:pt x="132" y="138"/>
                      <a:pt x="131" y="138"/>
                    </a:cubicBezTo>
                    <a:cubicBezTo>
                      <a:pt x="130" y="138"/>
                      <a:pt x="130" y="138"/>
                      <a:pt x="130" y="138"/>
                    </a:cubicBezTo>
                    <a:cubicBezTo>
                      <a:pt x="129" y="139"/>
                      <a:pt x="127" y="140"/>
                      <a:pt x="124" y="140"/>
                    </a:cubicBezTo>
                    <a:cubicBezTo>
                      <a:pt x="122" y="140"/>
                      <a:pt x="120" y="139"/>
                      <a:pt x="120" y="138"/>
                    </a:cubicBezTo>
                    <a:cubicBezTo>
                      <a:pt x="120" y="138"/>
                      <a:pt x="120" y="138"/>
                      <a:pt x="120" y="137"/>
                    </a:cubicBezTo>
                    <a:cubicBezTo>
                      <a:pt x="128" y="137"/>
                      <a:pt x="133" y="133"/>
                      <a:pt x="134" y="130"/>
                    </a:cubicBezTo>
                    <a:close/>
                    <a:moveTo>
                      <a:pt x="116" y="120"/>
                    </a:moveTo>
                    <a:cubicBezTo>
                      <a:pt x="117" y="120"/>
                      <a:pt x="117" y="120"/>
                      <a:pt x="117" y="120"/>
                    </a:cubicBezTo>
                    <a:cubicBezTo>
                      <a:pt x="119" y="120"/>
                      <a:pt x="119" y="120"/>
                      <a:pt x="119" y="120"/>
                    </a:cubicBezTo>
                    <a:cubicBezTo>
                      <a:pt x="120" y="121"/>
                      <a:pt x="118" y="124"/>
                      <a:pt x="112" y="126"/>
                    </a:cubicBezTo>
                    <a:cubicBezTo>
                      <a:pt x="111" y="127"/>
                      <a:pt x="110" y="127"/>
                      <a:pt x="109" y="127"/>
                    </a:cubicBezTo>
                    <a:cubicBezTo>
                      <a:pt x="110" y="124"/>
                      <a:pt x="113" y="120"/>
                      <a:pt x="116" y="120"/>
                    </a:cubicBezTo>
                    <a:close/>
                    <a:moveTo>
                      <a:pt x="121" y="134"/>
                    </a:moveTo>
                    <a:cubicBezTo>
                      <a:pt x="121" y="134"/>
                      <a:pt x="121" y="134"/>
                      <a:pt x="121" y="134"/>
                    </a:cubicBezTo>
                    <a:cubicBezTo>
                      <a:pt x="124" y="131"/>
                      <a:pt x="127" y="128"/>
                      <a:pt x="129" y="128"/>
                    </a:cubicBezTo>
                    <a:cubicBezTo>
                      <a:pt x="129" y="128"/>
                      <a:pt x="129" y="128"/>
                      <a:pt x="129" y="128"/>
                    </a:cubicBezTo>
                    <a:cubicBezTo>
                      <a:pt x="130" y="129"/>
                      <a:pt x="131" y="129"/>
                      <a:pt x="131" y="129"/>
                    </a:cubicBezTo>
                    <a:cubicBezTo>
                      <a:pt x="130" y="131"/>
                      <a:pt x="127" y="133"/>
                      <a:pt x="121" y="134"/>
                    </a:cubicBezTo>
                    <a:close/>
                  </a:path>
                </a:pathLst>
              </a:cu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sp>
            <p:nvSpPr>
              <p:cNvPr id="16" name="Oval 9"/>
              <p:cNvSpPr>
                <a:spLocks noChangeArrowheads="1"/>
              </p:cNvSpPr>
              <p:nvPr/>
            </p:nvSpPr>
            <p:spPr bwMode="auto">
              <a:xfrm>
                <a:off x="5280206" y="3148807"/>
                <a:ext cx="871174" cy="874617"/>
              </a:xfrm>
              <a:prstGeom prst="ellipse">
                <a:avLst/>
              </a:prstGeom>
              <a:noFill/>
              <a:ln>
                <a:solidFill>
                  <a:srgbClr val="FCC800"/>
                </a:solidFill>
              </a:ln>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grpSp>
        <p:sp>
          <p:nvSpPr>
            <p:cNvPr id="14" name="Text Box 11"/>
            <p:cNvSpPr txBox="1">
              <a:spLocks noChangeArrowheads="1"/>
            </p:cNvSpPr>
            <p:nvPr/>
          </p:nvSpPr>
          <p:spPr bwMode="auto">
            <a:xfrm>
              <a:off x="7097767" y="4477287"/>
              <a:ext cx="4462955" cy="317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defTabSz="914400">
                <a:lnSpc>
                  <a:spcPts val="1900"/>
                </a:lnSpc>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a:t>
              </a:r>
            </a:p>
          </p:txBody>
        </p:sp>
      </p:grpSp>
      <p:grpSp>
        <p:nvGrpSpPr>
          <p:cNvPr id="22" name="组合 21"/>
          <p:cNvGrpSpPr/>
          <p:nvPr/>
        </p:nvGrpSpPr>
        <p:grpSpPr>
          <a:xfrm>
            <a:off x="5931056" y="1301615"/>
            <a:ext cx="5744461" cy="4730748"/>
            <a:chOff x="5958132" y="1140285"/>
            <a:chExt cx="5746539" cy="4730748"/>
          </a:xfrm>
        </p:grpSpPr>
        <p:pic>
          <p:nvPicPr>
            <p:cNvPr id="23" name="Picture 3" descr="C:\Users\Administrator.MICROSO-BQCPAHA\Desktop\电脑.png"/>
            <p:cNvPicPr>
              <a:picLocks noChangeAspect="1" noChangeArrowheads="1"/>
            </p:cNvPicPr>
            <p:nvPr/>
          </p:nvPicPr>
          <p:blipFill rotWithShape="1">
            <a:blip r:embed="rId4">
              <a:extLst>
                <a:ext uri="{28A0092B-C50C-407E-A947-70E740481C1C}">
                  <a14:useLocalDpi xmlns:a14="http://schemas.microsoft.com/office/drawing/2010/main" val="0"/>
                </a:ext>
              </a:extLst>
            </a:blip>
            <a:srcRect r="4733" b="3583"/>
            <a:stretch>
              <a:fillRect/>
            </a:stretch>
          </p:blipFill>
          <p:spPr bwMode="auto">
            <a:xfrm>
              <a:off x="5958132" y="1140285"/>
              <a:ext cx="5746539" cy="4730748"/>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24" name="图片 23"/>
            <p:cNvPicPr>
              <a:picLocks noChangeAspect="1"/>
            </p:cNvPicPr>
            <p:nvPr/>
          </p:nvPicPr>
          <p:blipFill rotWithShape="1">
            <a:blip r:embed="rId5">
              <a:extLst>
                <a:ext uri="{28A0092B-C50C-407E-A947-70E740481C1C}">
                  <a14:useLocalDpi xmlns:a14="http://schemas.microsoft.com/office/drawing/2010/main" val="0"/>
                </a:ext>
              </a:extLst>
            </a:blip>
            <a:srcRect l="1106" r="865" b="14523"/>
            <a:stretch>
              <a:fillRect/>
            </a:stretch>
          </p:blipFill>
          <p:spPr>
            <a:xfrm>
              <a:off x="6347460" y="1525862"/>
              <a:ext cx="5067300" cy="2947078"/>
            </a:xfrm>
            <a:prstGeom prst="rect">
              <a:avLst/>
            </a:prstGeom>
          </p:spPr>
        </p:pic>
      </p:grpSp>
      <p:sp>
        <p:nvSpPr>
          <p:cNvPr id="25" name="TextBox 11"/>
          <p:cNvSpPr txBox="1">
            <a:spLocks noChangeArrowheads="1"/>
          </p:cNvSpPr>
          <p:nvPr/>
        </p:nvSpPr>
        <p:spPr bwMode="auto">
          <a:xfrm>
            <a:off x="695875" y="2826691"/>
            <a:ext cx="4957143" cy="700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400" dirty="0">
                <a:solidFill>
                  <a:schemeClr val="bg1"/>
                </a:solidFill>
                <a:latin typeface="+mn-lt"/>
                <a:ea typeface="+mn-ea"/>
                <a:cs typeface="+mn-ea"/>
                <a:sym typeface="+mn-lt"/>
              </a:rPr>
              <a:t>请插入您的文本内容请插入您的文本内容请插入您的文本内容请插入您的文本内容请插入您的文本内容</a:t>
            </a:r>
            <a:endParaRPr lang="zh-CN" altLang="zh-CN" sz="1200" dirty="0">
              <a:solidFill>
                <a:schemeClr val="bg1"/>
              </a:solidFill>
              <a:latin typeface="+mn-lt"/>
              <a:ea typeface="+mn-ea"/>
              <a:cs typeface="+mn-ea"/>
              <a:sym typeface="+mn-lt"/>
            </a:endParaRPr>
          </a:p>
        </p:txBody>
      </p:sp>
      <p:grpSp>
        <p:nvGrpSpPr>
          <p:cNvPr id="2" name="组合 1"/>
          <p:cNvGrpSpPr/>
          <p:nvPr/>
        </p:nvGrpSpPr>
        <p:grpSpPr>
          <a:xfrm>
            <a:off x="587631" y="2346408"/>
            <a:ext cx="1833718" cy="361335"/>
            <a:chOff x="585638" y="2346406"/>
            <a:chExt cx="1834381" cy="361335"/>
          </a:xfrm>
        </p:grpSpPr>
        <p:sp>
          <p:nvSpPr>
            <p:cNvPr id="26" name="矩形 25"/>
            <p:cNvSpPr/>
            <p:nvPr/>
          </p:nvSpPr>
          <p:spPr>
            <a:xfrm flipH="1">
              <a:off x="585638" y="2346406"/>
              <a:ext cx="1636260" cy="361335"/>
            </a:xfrm>
            <a:prstGeom prst="rect">
              <a:avLst/>
            </a:prstGeom>
            <a:gradFill>
              <a:gsLst>
                <a:gs pos="97101">
                  <a:srgbClr val="20AEE5"/>
                </a:gs>
                <a:gs pos="0">
                  <a:schemeClr val="accent5">
                    <a:lumMod val="5000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27" name="TextBox 55"/>
            <p:cNvSpPr txBox="1">
              <a:spLocks noChangeArrowheads="1"/>
            </p:cNvSpPr>
            <p:nvPr/>
          </p:nvSpPr>
          <p:spPr bwMode="auto">
            <a:xfrm>
              <a:off x="693921" y="2369187"/>
              <a:ext cx="172609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just" defTabSz="914400"/>
              <a:r>
                <a:rPr lang="zh-CN" altLang="en-US" sz="1600" dirty="0">
                  <a:solidFill>
                    <a:prstClr val="white"/>
                  </a:solidFill>
                  <a:latin typeface="+mn-lt"/>
                  <a:ea typeface="+mn-ea"/>
                  <a:cs typeface="+mn-ea"/>
                  <a:sym typeface="+mn-lt"/>
                </a:rPr>
                <a:t>点击添加标题</a:t>
              </a:r>
            </a:p>
          </p:txBody>
        </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horizontal)">
                                      <p:cBhvr>
                                        <p:cTn id="7" dur="500"/>
                                        <p:tgtEl>
                                          <p:spTgt spid="22"/>
                                        </p:tgtEl>
                                      </p:cBhvr>
                                    </p:animEffect>
                                  </p:childTnLst>
                                </p:cTn>
                              </p:par>
                              <p:par>
                                <p:cTn id="8" presetID="12" presetClass="entr" presetSubtype="8" fill="hold" nodeType="withEffect">
                                  <p:stCondLst>
                                    <p:cond delay="50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p:tgtEl>
                                          <p:spTgt spid="2"/>
                                        </p:tgtEl>
                                        <p:attrNameLst>
                                          <p:attrName>ppt_x</p:attrName>
                                        </p:attrNameLst>
                                      </p:cBhvr>
                                      <p:tavLst>
                                        <p:tav tm="0">
                                          <p:val>
                                            <p:strVal val="#ppt_x-#ppt_w*1.125000"/>
                                          </p:val>
                                        </p:tav>
                                        <p:tav tm="100000">
                                          <p:val>
                                            <p:strVal val="#ppt_x"/>
                                          </p:val>
                                        </p:tav>
                                      </p:tavLst>
                                    </p:anim>
                                    <p:animEffect transition="in" filter="wipe(right)">
                                      <p:cBhvr>
                                        <p:cTn id="11" dur="500"/>
                                        <p:tgtEl>
                                          <p:spTgt spid="2"/>
                                        </p:tgtEl>
                                      </p:cBhvr>
                                    </p:animEffect>
                                  </p:childTnLst>
                                </p:cTn>
                              </p:par>
                              <p:par>
                                <p:cTn id="12" presetID="47" presetClass="entr" presetSubtype="0" fill="hold" grpId="0" nodeType="withEffect">
                                  <p:stCondLst>
                                    <p:cond delay="100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anim calcmode="lin" valueType="num">
                                      <p:cBhvr>
                                        <p:cTn id="15" dur="500" fill="hold"/>
                                        <p:tgtEl>
                                          <p:spTgt spid="25"/>
                                        </p:tgtEl>
                                        <p:attrNameLst>
                                          <p:attrName>ppt_x</p:attrName>
                                        </p:attrNameLst>
                                      </p:cBhvr>
                                      <p:tavLst>
                                        <p:tav tm="0">
                                          <p:val>
                                            <p:strVal val="#ppt_x"/>
                                          </p:val>
                                        </p:tav>
                                        <p:tav tm="100000">
                                          <p:val>
                                            <p:strVal val="#ppt_x"/>
                                          </p:val>
                                        </p:tav>
                                      </p:tavLst>
                                    </p:anim>
                                    <p:anim calcmode="lin" valueType="num">
                                      <p:cBhvr>
                                        <p:cTn id="16" dur="500" fill="hold"/>
                                        <p:tgtEl>
                                          <p:spTgt spid="25"/>
                                        </p:tgtEl>
                                        <p:attrNameLst>
                                          <p:attrName>ppt_y</p:attrName>
                                        </p:attrNameLst>
                                      </p:cBhvr>
                                      <p:tavLst>
                                        <p:tav tm="0">
                                          <p:val>
                                            <p:strVal val="#ppt_y-.1"/>
                                          </p:val>
                                        </p:tav>
                                        <p:tav tm="100000">
                                          <p:val>
                                            <p:strVal val="#ppt_y"/>
                                          </p:val>
                                        </p:tav>
                                      </p:tavLst>
                                    </p:anim>
                                  </p:childTnLst>
                                </p:cTn>
                              </p:par>
                              <p:par>
                                <p:cTn id="17" presetID="12" presetClass="entr" presetSubtype="8" fill="hold" nodeType="withEffect">
                                  <p:stCondLst>
                                    <p:cond delay="15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p:tgtEl>
                                          <p:spTgt spid="7"/>
                                        </p:tgtEl>
                                        <p:attrNameLst>
                                          <p:attrName>ppt_x</p:attrName>
                                        </p:attrNameLst>
                                      </p:cBhvr>
                                      <p:tavLst>
                                        <p:tav tm="0">
                                          <p:val>
                                            <p:strVal val="#ppt_x-#ppt_w*1.125000"/>
                                          </p:val>
                                        </p:tav>
                                        <p:tav tm="100000">
                                          <p:val>
                                            <p:strVal val="#ppt_x"/>
                                          </p:val>
                                        </p:tav>
                                      </p:tavLst>
                                    </p:anim>
                                    <p:animEffect transition="in" filter="wipe(right)">
                                      <p:cBhvr>
                                        <p:cTn id="20" dur="500"/>
                                        <p:tgtEl>
                                          <p:spTgt spid="7"/>
                                        </p:tgtEl>
                                      </p:cBhvr>
                                    </p:animEffect>
                                  </p:childTnLst>
                                </p:cTn>
                              </p:par>
                              <p:par>
                                <p:cTn id="21" presetID="12" presetClass="entr" presetSubtype="8" fill="hold" nodeType="withEffect">
                                  <p:stCondLst>
                                    <p:cond delay="150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p:tgtEl>
                                          <p:spTgt spid="12"/>
                                        </p:tgtEl>
                                        <p:attrNameLst>
                                          <p:attrName>ppt_x</p:attrName>
                                        </p:attrNameLst>
                                      </p:cBhvr>
                                      <p:tavLst>
                                        <p:tav tm="0">
                                          <p:val>
                                            <p:strVal val="#ppt_x-#ppt_w*1.125000"/>
                                          </p:val>
                                        </p:tav>
                                        <p:tav tm="100000">
                                          <p:val>
                                            <p:strVal val="#ppt_x"/>
                                          </p:val>
                                        </p:tav>
                                      </p:tavLst>
                                    </p:anim>
                                    <p:animEffect transition="in" filter="wipe(right)">
                                      <p:cBhvr>
                                        <p:cTn id="2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618619" y="2197339"/>
            <a:ext cx="6676199" cy="3534549"/>
            <a:chOff x="-36512" y="2246400"/>
            <a:chExt cx="6678580" cy="3534240"/>
          </a:xfrm>
        </p:grpSpPr>
        <p:cxnSp>
          <p:nvCxnSpPr>
            <p:cNvPr id="3" name="直接箭头连接符 2"/>
            <p:cNvCxnSpPr/>
            <p:nvPr/>
          </p:nvCxnSpPr>
          <p:spPr>
            <a:xfrm flipV="1">
              <a:off x="1012821" y="2246400"/>
              <a:ext cx="0" cy="3262027"/>
            </a:xfrm>
            <a:prstGeom prst="straightConnector1">
              <a:avLst/>
            </a:prstGeom>
            <a:ln>
              <a:solidFill>
                <a:srgbClr val="20AEE5"/>
              </a:solidFill>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p:nvPr/>
          </p:nvCxnSpPr>
          <p:spPr>
            <a:xfrm>
              <a:off x="1012821" y="5503665"/>
              <a:ext cx="5629247" cy="0"/>
            </a:xfrm>
            <a:prstGeom prst="straightConnector1">
              <a:avLst/>
            </a:prstGeom>
            <a:ln>
              <a:solidFill>
                <a:srgbClr val="20AEE5"/>
              </a:solidFill>
              <a:tailEnd type="arrow"/>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012821" y="4936977"/>
              <a:ext cx="5402236" cy="0"/>
            </a:xfrm>
            <a:prstGeom prst="line">
              <a:avLst/>
            </a:prstGeom>
            <a:ln>
              <a:solidFill>
                <a:srgbClr val="20AEE5"/>
              </a:solidFill>
              <a:prstDash val="sysDot"/>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012821" y="3806776"/>
              <a:ext cx="5402236" cy="0"/>
            </a:xfrm>
            <a:prstGeom prst="line">
              <a:avLst/>
            </a:prstGeom>
            <a:ln>
              <a:solidFill>
                <a:srgbClr val="20AEE5"/>
              </a:solidFill>
              <a:prstDash val="sysDot"/>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012821" y="3240088"/>
              <a:ext cx="5402236" cy="0"/>
            </a:xfrm>
            <a:prstGeom prst="line">
              <a:avLst/>
            </a:prstGeom>
            <a:ln>
              <a:solidFill>
                <a:srgbClr val="20AEE5"/>
              </a:solidFill>
              <a:prstDash val="sysDot"/>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1012821" y="2674988"/>
              <a:ext cx="5402236" cy="0"/>
            </a:xfrm>
            <a:prstGeom prst="line">
              <a:avLst/>
            </a:prstGeom>
            <a:ln>
              <a:solidFill>
                <a:srgbClr val="20AEE5"/>
              </a:solidFill>
              <a:prstDash val="sysDot"/>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012821" y="4371876"/>
              <a:ext cx="5402236" cy="0"/>
            </a:xfrm>
            <a:prstGeom prst="line">
              <a:avLst/>
            </a:prstGeom>
            <a:ln>
              <a:solidFill>
                <a:srgbClr val="20AEE5"/>
              </a:solidFill>
              <a:prstDash val="sysDot"/>
            </a:ln>
          </p:spPr>
          <p:style>
            <a:lnRef idx="1">
              <a:schemeClr val="accent1"/>
            </a:lnRef>
            <a:fillRef idx="0">
              <a:schemeClr val="accent1"/>
            </a:fillRef>
            <a:effectRef idx="0">
              <a:schemeClr val="accent1"/>
            </a:effectRef>
            <a:fontRef idx="minor">
              <a:schemeClr val="tx1"/>
            </a:fontRef>
          </p:style>
        </p:cxnSp>
        <p:sp>
          <p:nvSpPr>
            <p:cNvPr id="10" name="TextBox 11"/>
            <p:cNvSpPr txBox="1">
              <a:spLocks noChangeArrowheads="1"/>
            </p:cNvSpPr>
            <p:nvPr/>
          </p:nvSpPr>
          <p:spPr bwMode="auto">
            <a:xfrm flipH="1">
              <a:off x="-36512" y="2535300"/>
              <a:ext cx="1049333"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100%</a:t>
              </a:r>
            </a:p>
          </p:txBody>
        </p:sp>
        <p:sp>
          <p:nvSpPr>
            <p:cNvPr id="11" name="TextBox 11"/>
            <p:cNvSpPr txBox="1">
              <a:spLocks noChangeArrowheads="1"/>
            </p:cNvSpPr>
            <p:nvPr/>
          </p:nvSpPr>
          <p:spPr bwMode="auto">
            <a:xfrm flipH="1">
              <a:off x="-36512" y="3090876"/>
              <a:ext cx="1049333"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80%</a:t>
              </a:r>
            </a:p>
          </p:txBody>
        </p:sp>
        <p:sp>
          <p:nvSpPr>
            <p:cNvPr id="12" name="TextBox 11"/>
            <p:cNvSpPr txBox="1">
              <a:spLocks noChangeArrowheads="1"/>
            </p:cNvSpPr>
            <p:nvPr/>
          </p:nvSpPr>
          <p:spPr bwMode="auto">
            <a:xfrm flipH="1">
              <a:off x="-36512" y="3646453"/>
              <a:ext cx="1049333"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60%</a:t>
              </a:r>
            </a:p>
          </p:txBody>
        </p:sp>
        <p:sp>
          <p:nvSpPr>
            <p:cNvPr id="13" name="TextBox 11"/>
            <p:cNvSpPr txBox="1">
              <a:spLocks noChangeArrowheads="1"/>
            </p:cNvSpPr>
            <p:nvPr/>
          </p:nvSpPr>
          <p:spPr bwMode="auto">
            <a:xfrm flipH="1">
              <a:off x="-36512" y="4200441"/>
              <a:ext cx="1049333"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40%</a:t>
              </a:r>
            </a:p>
          </p:txBody>
        </p:sp>
        <p:sp>
          <p:nvSpPr>
            <p:cNvPr id="14" name="TextBox 11"/>
            <p:cNvSpPr txBox="1">
              <a:spLocks noChangeArrowheads="1"/>
            </p:cNvSpPr>
            <p:nvPr/>
          </p:nvSpPr>
          <p:spPr bwMode="auto">
            <a:xfrm flipH="1">
              <a:off x="-36512" y="4756018"/>
              <a:ext cx="1049333"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20%</a:t>
              </a:r>
              <a:r>
                <a:rPr lang="zh-CN" altLang="en-US" sz="1200" kern="0" dirty="0">
                  <a:solidFill>
                    <a:schemeClr val="tx1">
                      <a:lumMod val="75000"/>
                      <a:lumOff val="25000"/>
                    </a:schemeClr>
                  </a:solidFill>
                  <a:latin typeface="+mn-lt"/>
                  <a:ea typeface="+mn-ea"/>
                  <a:cs typeface="+mn-ea"/>
                  <a:sym typeface="+mn-lt"/>
                </a:rPr>
                <a:t> </a:t>
              </a:r>
              <a:endParaRPr lang="en-US" altLang="zh-CN" sz="1200" kern="0" dirty="0">
                <a:solidFill>
                  <a:schemeClr val="tx1">
                    <a:lumMod val="75000"/>
                    <a:lumOff val="25000"/>
                  </a:schemeClr>
                </a:solidFill>
                <a:latin typeface="+mn-lt"/>
                <a:ea typeface="+mn-ea"/>
                <a:cs typeface="+mn-ea"/>
                <a:sym typeface="+mn-lt"/>
              </a:endParaRPr>
            </a:p>
          </p:txBody>
        </p:sp>
        <p:sp>
          <p:nvSpPr>
            <p:cNvPr id="15" name="TextBox 11"/>
            <p:cNvSpPr txBox="1">
              <a:spLocks noChangeArrowheads="1"/>
            </p:cNvSpPr>
            <p:nvPr/>
          </p:nvSpPr>
          <p:spPr bwMode="auto">
            <a:xfrm flipH="1">
              <a:off x="1012821" y="5503665"/>
              <a:ext cx="538160"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1</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sp>
          <p:nvSpPr>
            <p:cNvPr id="16" name="TextBox 11"/>
            <p:cNvSpPr txBox="1">
              <a:spLocks noChangeArrowheads="1"/>
            </p:cNvSpPr>
            <p:nvPr/>
          </p:nvSpPr>
          <p:spPr bwMode="auto">
            <a:xfrm flipH="1">
              <a:off x="1438269" y="5503665"/>
              <a:ext cx="538160"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2</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sp>
          <p:nvSpPr>
            <p:cNvPr id="17" name="TextBox 11"/>
            <p:cNvSpPr txBox="1">
              <a:spLocks noChangeArrowheads="1"/>
            </p:cNvSpPr>
            <p:nvPr/>
          </p:nvSpPr>
          <p:spPr bwMode="auto">
            <a:xfrm flipH="1">
              <a:off x="1863717" y="5503665"/>
              <a:ext cx="538160"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3</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sp>
          <p:nvSpPr>
            <p:cNvPr id="18" name="TextBox 11"/>
            <p:cNvSpPr txBox="1">
              <a:spLocks noChangeArrowheads="1"/>
            </p:cNvSpPr>
            <p:nvPr/>
          </p:nvSpPr>
          <p:spPr bwMode="auto">
            <a:xfrm flipH="1">
              <a:off x="2290753" y="5503665"/>
              <a:ext cx="536572"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4</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sp>
          <p:nvSpPr>
            <p:cNvPr id="19" name="TextBox 11"/>
            <p:cNvSpPr txBox="1">
              <a:spLocks noChangeArrowheads="1"/>
            </p:cNvSpPr>
            <p:nvPr/>
          </p:nvSpPr>
          <p:spPr bwMode="auto">
            <a:xfrm flipH="1">
              <a:off x="2716200" y="5503665"/>
              <a:ext cx="538159"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5</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sp>
          <p:nvSpPr>
            <p:cNvPr id="20" name="TextBox 11"/>
            <p:cNvSpPr txBox="1">
              <a:spLocks noChangeArrowheads="1"/>
            </p:cNvSpPr>
            <p:nvPr/>
          </p:nvSpPr>
          <p:spPr bwMode="auto">
            <a:xfrm flipH="1">
              <a:off x="3141648" y="5503665"/>
              <a:ext cx="538159"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6</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sp>
          <p:nvSpPr>
            <p:cNvPr id="21" name="TextBox 11"/>
            <p:cNvSpPr txBox="1">
              <a:spLocks noChangeArrowheads="1"/>
            </p:cNvSpPr>
            <p:nvPr/>
          </p:nvSpPr>
          <p:spPr bwMode="auto">
            <a:xfrm flipH="1">
              <a:off x="3567096" y="5503665"/>
              <a:ext cx="538159"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7</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sp>
          <p:nvSpPr>
            <p:cNvPr id="22" name="TextBox 11"/>
            <p:cNvSpPr txBox="1">
              <a:spLocks noChangeArrowheads="1"/>
            </p:cNvSpPr>
            <p:nvPr/>
          </p:nvSpPr>
          <p:spPr bwMode="auto">
            <a:xfrm flipH="1">
              <a:off x="3994131" y="5503665"/>
              <a:ext cx="538160"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8</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sp>
          <p:nvSpPr>
            <p:cNvPr id="23" name="TextBox 11"/>
            <p:cNvSpPr txBox="1">
              <a:spLocks noChangeArrowheads="1"/>
            </p:cNvSpPr>
            <p:nvPr/>
          </p:nvSpPr>
          <p:spPr bwMode="auto">
            <a:xfrm flipH="1">
              <a:off x="4419579" y="5503665"/>
              <a:ext cx="538160"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9</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sp>
          <p:nvSpPr>
            <p:cNvPr id="24" name="TextBox 11"/>
            <p:cNvSpPr txBox="1">
              <a:spLocks noChangeArrowheads="1"/>
            </p:cNvSpPr>
            <p:nvPr/>
          </p:nvSpPr>
          <p:spPr bwMode="auto">
            <a:xfrm flipH="1">
              <a:off x="4757715" y="5503665"/>
              <a:ext cx="719133"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10</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sp>
          <p:nvSpPr>
            <p:cNvPr id="25" name="TextBox 11"/>
            <p:cNvSpPr txBox="1">
              <a:spLocks noChangeArrowheads="1"/>
            </p:cNvSpPr>
            <p:nvPr/>
          </p:nvSpPr>
          <p:spPr bwMode="auto">
            <a:xfrm flipH="1">
              <a:off x="5229200" y="5503665"/>
              <a:ext cx="746121"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11</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sp>
          <p:nvSpPr>
            <p:cNvPr id="26" name="TextBox 11"/>
            <p:cNvSpPr txBox="1">
              <a:spLocks noChangeArrowheads="1"/>
            </p:cNvSpPr>
            <p:nvPr/>
          </p:nvSpPr>
          <p:spPr bwMode="auto">
            <a:xfrm flipH="1">
              <a:off x="5767360" y="5503665"/>
              <a:ext cx="717546" cy="276975"/>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914400" eaLnBrk="1" hangingPunct="1">
                <a:defRPr/>
              </a:pPr>
              <a:r>
                <a:rPr lang="en-US" altLang="zh-CN" sz="1200" kern="0" dirty="0">
                  <a:solidFill>
                    <a:schemeClr val="tx1">
                      <a:lumMod val="75000"/>
                      <a:lumOff val="25000"/>
                    </a:schemeClr>
                  </a:solidFill>
                  <a:latin typeface="+mn-lt"/>
                  <a:ea typeface="+mn-ea"/>
                  <a:cs typeface="+mn-ea"/>
                  <a:sym typeface="+mn-lt"/>
                </a:rPr>
                <a:t>12</a:t>
              </a:r>
              <a:r>
                <a:rPr lang="zh-CN" altLang="en-US" sz="1200" kern="0" dirty="0">
                  <a:solidFill>
                    <a:schemeClr val="tx1">
                      <a:lumMod val="75000"/>
                      <a:lumOff val="25000"/>
                    </a:schemeClr>
                  </a:solidFill>
                  <a:latin typeface="+mn-lt"/>
                  <a:ea typeface="+mn-ea"/>
                  <a:cs typeface="+mn-ea"/>
                  <a:sym typeface="+mn-lt"/>
                </a:rPr>
                <a:t>月</a:t>
              </a:r>
              <a:endParaRPr lang="en-US" altLang="zh-CN" sz="1200" kern="0" dirty="0">
                <a:solidFill>
                  <a:schemeClr val="tx1">
                    <a:lumMod val="75000"/>
                    <a:lumOff val="25000"/>
                  </a:schemeClr>
                </a:solidFill>
                <a:latin typeface="+mn-lt"/>
                <a:ea typeface="+mn-ea"/>
                <a:cs typeface="+mn-ea"/>
                <a:sym typeface="+mn-lt"/>
              </a:endParaRPr>
            </a:p>
          </p:txBody>
        </p:sp>
      </p:grpSp>
      <p:grpSp>
        <p:nvGrpSpPr>
          <p:cNvPr id="27" name="组合 26"/>
          <p:cNvGrpSpPr/>
          <p:nvPr/>
        </p:nvGrpSpPr>
        <p:grpSpPr bwMode="auto">
          <a:xfrm>
            <a:off x="2344741" y="1990960"/>
            <a:ext cx="5214639" cy="3192462"/>
            <a:chOff x="1909875" y="1618682"/>
            <a:chExt cx="5700010" cy="3489769"/>
          </a:xfrm>
          <a:solidFill>
            <a:srgbClr val="FCC800"/>
          </a:solidFill>
        </p:grpSpPr>
        <p:cxnSp>
          <p:nvCxnSpPr>
            <p:cNvPr id="28" name="直接连接符 27"/>
            <p:cNvCxnSpPr/>
            <p:nvPr/>
          </p:nvCxnSpPr>
          <p:spPr>
            <a:xfrm flipV="1">
              <a:off x="2076400" y="4225163"/>
              <a:ext cx="400700" cy="661164"/>
            </a:xfrm>
            <a:prstGeom prst="line">
              <a:avLst/>
            </a:prstGeom>
            <a:grpFill/>
            <a:ln w="127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2622809" y="3753151"/>
              <a:ext cx="253257" cy="284596"/>
            </a:xfrm>
            <a:prstGeom prst="line">
              <a:avLst/>
            </a:prstGeom>
            <a:grpFill/>
            <a:ln w="127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3087691" y="3753151"/>
              <a:ext cx="294888" cy="284596"/>
            </a:xfrm>
            <a:prstGeom prst="line">
              <a:avLst/>
            </a:prstGeom>
            <a:grpFill/>
            <a:ln w="127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3524819" y="4225163"/>
              <a:ext cx="333050" cy="669841"/>
            </a:xfrm>
            <a:prstGeom prst="line">
              <a:avLst/>
            </a:prstGeom>
            <a:grpFill/>
            <a:ln w="127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V="1">
              <a:off x="4000109" y="4631233"/>
              <a:ext cx="241115" cy="279389"/>
            </a:xfrm>
            <a:prstGeom prst="line">
              <a:avLst/>
            </a:prstGeom>
            <a:grpFill/>
            <a:ln w="127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4388668" y="3800004"/>
              <a:ext cx="341724" cy="642076"/>
            </a:xfrm>
            <a:prstGeom prst="line">
              <a:avLst/>
            </a:prstGeom>
            <a:grpFill/>
            <a:ln w="127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V="1">
              <a:off x="4860488" y="3374846"/>
              <a:ext cx="308765" cy="251624"/>
            </a:xfrm>
            <a:prstGeom prst="line">
              <a:avLst/>
            </a:prstGeom>
            <a:grpFill/>
            <a:ln w="127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334044" y="3413024"/>
              <a:ext cx="412843" cy="628193"/>
            </a:xfrm>
            <a:prstGeom prst="line">
              <a:avLst/>
            </a:prstGeom>
            <a:grpFill/>
            <a:ln w="127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5795457" y="3399141"/>
              <a:ext cx="261929" cy="642076"/>
            </a:xfrm>
            <a:prstGeom prst="line">
              <a:avLst/>
            </a:prstGeom>
            <a:grpFill/>
            <a:ln w="127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6210034" y="2942746"/>
              <a:ext cx="348662" cy="279390"/>
            </a:xfrm>
            <a:prstGeom prst="line">
              <a:avLst/>
            </a:prstGeom>
            <a:grpFill/>
            <a:ln w="127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V="1">
              <a:off x="6756445" y="2380496"/>
              <a:ext cx="320907" cy="416482"/>
            </a:xfrm>
            <a:prstGeom prst="line">
              <a:avLst/>
            </a:prstGeom>
            <a:grpFill/>
            <a:ln w="127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p:nvPr/>
          </p:nvCxnSpPr>
          <p:spPr>
            <a:xfrm flipV="1">
              <a:off x="7229999" y="1618682"/>
              <a:ext cx="379886" cy="590016"/>
            </a:xfrm>
            <a:prstGeom prst="straightConnector1">
              <a:avLst/>
            </a:prstGeom>
            <a:grpFill/>
            <a:ln w="12700">
              <a:solidFill>
                <a:schemeClr val="accent5">
                  <a:lumMod val="50000"/>
                </a:schemeClr>
              </a:solidFill>
              <a:tailEnd type="arrow"/>
            </a:ln>
          </p:spPr>
          <p:style>
            <a:lnRef idx="1">
              <a:schemeClr val="accent1"/>
            </a:lnRef>
            <a:fillRef idx="0">
              <a:schemeClr val="accent1"/>
            </a:fillRef>
            <a:effectRef idx="0">
              <a:schemeClr val="accent1"/>
            </a:effectRef>
            <a:fontRef idx="minor">
              <a:schemeClr val="tx1"/>
            </a:fontRef>
          </p:style>
        </p:cxnSp>
        <p:grpSp>
          <p:nvGrpSpPr>
            <p:cNvPr id="40" name="组合 39"/>
            <p:cNvGrpSpPr/>
            <p:nvPr/>
          </p:nvGrpSpPr>
          <p:grpSpPr>
            <a:xfrm>
              <a:off x="1909875" y="4864088"/>
              <a:ext cx="244363" cy="244363"/>
              <a:chOff x="1909875" y="4988331"/>
              <a:chExt cx="244363" cy="244363"/>
            </a:xfrm>
            <a:grpFill/>
          </p:grpSpPr>
          <p:sp>
            <p:nvSpPr>
              <p:cNvPr id="74" name="椭圆 4117"/>
              <p:cNvSpPr/>
              <p:nvPr/>
            </p:nvSpPr>
            <p:spPr>
              <a:xfrm>
                <a:off x="1909875" y="4988331"/>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75" name="椭圆 74"/>
              <p:cNvSpPr/>
              <p:nvPr/>
            </p:nvSpPr>
            <p:spPr>
              <a:xfrm>
                <a:off x="1967716" y="5046172"/>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nvGrpSpPr>
            <p:cNvPr id="41" name="组合 40"/>
            <p:cNvGrpSpPr/>
            <p:nvPr/>
          </p:nvGrpSpPr>
          <p:grpSpPr>
            <a:xfrm>
              <a:off x="2435226" y="4024008"/>
              <a:ext cx="244363" cy="244363"/>
              <a:chOff x="2435226" y="4148251"/>
              <a:chExt cx="244363" cy="244363"/>
            </a:xfrm>
            <a:grpFill/>
          </p:grpSpPr>
          <p:sp>
            <p:nvSpPr>
              <p:cNvPr id="72" name="椭圆 4117"/>
              <p:cNvSpPr/>
              <p:nvPr/>
            </p:nvSpPr>
            <p:spPr>
              <a:xfrm>
                <a:off x="2435226" y="4148251"/>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73" name="椭圆 72"/>
              <p:cNvSpPr/>
              <p:nvPr/>
            </p:nvSpPr>
            <p:spPr>
              <a:xfrm>
                <a:off x="2493067" y="4206092"/>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nvGrpSpPr>
            <p:cNvPr id="42" name="组合 41"/>
            <p:cNvGrpSpPr/>
            <p:nvPr/>
          </p:nvGrpSpPr>
          <p:grpSpPr>
            <a:xfrm>
              <a:off x="2862264" y="3595271"/>
              <a:ext cx="244363" cy="244363"/>
              <a:chOff x="2862264" y="3719514"/>
              <a:chExt cx="244363" cy="244363"/>
            </a:xfrm>
            <a:grpFill/>
          </p:grpSpPr>
          <p:sp>
            <p:nvSpPr>
              <p:cNvPr id="70" name="椭圆 4117"/>
              <p:cNvSpPr/>
              <p:nvPr/>
            </p:nvSpPr>
            <p:spPr>
              <a:xfrm>
                <a:off x="2862264" y="3719514"/>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71" name="椭圆 70"/>
              <p:cNvSpPr/>
              <p:nvPr/>
            </p:nvSpPr>
            <p:spPr>
              <a:xfrm>
                <a:off x="2920105" y="3777355"/>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nvGrpSpPr>
            <p:cNvPr id="43" name="组合 42"/>
            <p:cNvGrpSpPr/>
            <p:nvPr/>
          </p:nvGrpSpPr>
          <p:grpSpPr>
            <a:xfrm>
              <a:off x="3316288" y="4014484"/>
              <a:ext cx="244363" cy="244363"/>
              <a:chOff x="3316288" y="4138727"/>
              <a:chExt cx="244363" cy="244363"/>
            </a:xfrm>
            <a:grpFill/>
          </p:grpSpPr>
          <p:sp>
            <p:nvSpPr>
              <p:cNvPr id="68" name="椭圆 4117"/>
              <p:cNvSpPr/>
              <p:nvPr/>
            </p:nvSpPr>
            <p:spPr>
              <a:xfrm>
                <a:off x="3316288" y="4138727"/>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69" name="椭圆 68"/>
              <p:cNvSpPr/>
              <p:nvPr/>
            </p:nvSpPr>
            <p:spPr>
              <a:xfrm>
                <a:off x="3374129" y="4196568"/>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nvGrpSpPr>
            <p:cNvPr id="44" name="组合 43"/>
            <p:cNvGrpSpPr/>
            <p:nvPr/>
          </p:nvGrpSpPr>
          <p:grpSpPr>
            <a:xfrm>
              <a:off x="3807191" y="4860912"/>
              <a:ext cx="244363" cy="244363"/>
              <a:chOff x="3316288" y="4138727"/>
              <a:chExt cx="244363" cy="244363"/>
            </a:xfrm>
            <a:grpFill/>
          </p:grpSpPr>
          <p:sp>
            <p:nvSpPr>
              <p:cNvPr id="66" name="椭圆 4117"/>
              <p:cNvSpPr/>
              <p:nvPr/>
            </p:nvSpPr>
            <p:spPr>
              <a:xfrm>
                <a:off x="3316288" y="4138727"/>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67" name="椭圆 66"/>
              <p:cNvSpPr/>
              <p:nvPr/>
            </p:nvSpPr>
            <p:spPr>
              <a:xfrm>
                <a:off x="3374129" y="4196568"/>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nvGrpSpPr>
            <p:cNvPr id="45" name="组合 44"/>
            <p:cNvGrpSpPr/>
            <p:nvPr/>
          </p:nvGrpSpPr>
          <p:grpSpPr>
            <a:xfrm>
              <a:off x="4207241" y="4429112"/>
              <a:ext cx="244363" cy="244363"/>
              <a:chOff x="3316288" y="4138727"/>
              <a:chExt cx="244363" cy="244363"/>
            </a:xfrm>
            <a:grpFill/>
          </p:grpSpPr>
          <p:sp>
            <p:nvSpPr>
              <p:cNvPr id="64" name="椭圆 4117"/>
              <p:cNvSpPr/>
              <p:nvPr/>
            </p:nvSpPr>
            <p:spPr>
              <a:xfrm>
                <a:off x="3316288" y="4138727"/>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65" name="椭圆 64"/>
              <p:cNvSpPr/>
              <p:nvPr/>
            </p:nvSpPr>
            <p:spPr>
              <a:xfrm>
                <a:off x="3374129" y="4196568"/>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nvGrpSpPr>
            <p:cNvPr id="46" name="组合 45"/>
            <p:cNvGrpSpPr/>
            <p:nvPr/>
          </p:nvGrpSpPr>
          <p:grpSpPr>
            <a:xfrm>
              <a:off x="4670791" y="3597262"/>
              <a:ext cx="244363" cy="244363"/>
              <a:chOff x="3316288" y="4138727"/>
              <a:chExt cx="244363" cy="244363"/>
            </a:xfrm>
            <a:grpFill/>
          </p:grpSpPr>
          <p:sp>
            <p:nvSpPr>
              <p:cNvPr id="62" name="椭圆 4117"/>
              <p:cNvSpPr/>
              <p:nvPr/>
            </p:nvSpPr>
            <p:spPr>
              <a:xfrm>
                <a:off x="3316288" y="4138727"/>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63" name="椭圆 62"/>
              <p:cNvSpPr/>
              <p:nvPr/>
            </p:nvSpPr>
            <p:spPr>
              <a:xfrm>
                <a:off x="3374129" y="4196568"/>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nvGrpSpPr>
            <p:cNvPr id="47" name="组合 46"/>
            <p:cNvGrpSpPr/>
            <p:nvPr/>
          </p:nvGrpSpPr>
          <p:grpSpPr>
            <a:xfrm>
              <a:off x="5140691" y="3197212"/>
              <a:ext cx="244363" cy="244363"/>
              <a:chOff x="3316288" y="4138727"/>
              <a:chExt cx="244363" cy="244363"/>
            </a:xfrm>
            <a:grpFill/>
          </p:grpSpPr>
          <p:sp>
            <p:nvSpPr>
              <p:cNvPr id="60" name="椭圆 4117"/>
              <p:cNvSpPr/>
              <p:nvPr/>
            </p:nvSpPr>
            <p:spPr>
              <a:xfrm>
                <a:off x="3316288" y="4138727"/>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61" name="椭圆 60"/>
              <p:cNvSpPr/>
              <p:nvPr/>
            </p:nvSpPr>
            <p:spPr>
              <a:xfrm>
                <a:off x="3374129" y="4196568"/>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nvGrpSpPr>
            <p:cNvPr id="48" name="组合 47"/>
            <p:cNvGrpSpPr/>
            <p:nvPr/>
          </p:nvGrpSpPr>
          <p:grpSpPr>
            <a:xfrm>
              <a:off x="5648691" y="4022712"/>
              <a:ext cx="244363" cy="244363"/>
              <a:chOff x="3316288" y="4138727"/>
              <a:chExt cx="244363" cy="244363"/>
            </a:xfrm>
            <a:grpFill/>
          </p:grpSpPr>
          <p:sp>
            <p:nvSpPr>
              <p:cNvPr id="58" name="椭圆 4117"/>
              <p:cNvSpPr/>
              <p:nvPr/>
            </p:nvSpPr>
            <p:spPr>
              <a:xfrm>
                <a:off x="3316288" y="4138727"/>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59" name="椭圆 58"/>
              <p:cNvSpPr/>
              <p:nvPr/>
            </p:nvSpPr>
            <p:spPr>
              <a:xfrm>
                <a:off x="3374129" y="4196568"/>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nvGrpSpPr>
            <p:cNvPr id="49" name="组合 48"/>
            <p:cNvGrpSpPr/>
            <p:nvPr/>
          </p:nvGrpSpPr>
          <p:grpSpPr>
            <a:xfrm>
              <a:off x="6016991" y="3190862"/>
              <a:ext cx="244363" cy="244363"/>
              <a:chOff x="3316288" y="4138727"/>
              <a:chExt cx="244363" cy="244363"/>
            </a:xfrm>
            <a:grpFill/>
          </p:grpSpPr>
          <p:sp>
            <p:nvSpPr>
              <p:cNvPr id="56" name="椭圆 4117"/>
              <p:cNvSpPr/>
              <p:nvPr/>
            </p:nvSpPr>
            <p:spPr>
              <a:xfrm>
                <a:off x="3316288" y="4138727"/>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57" name="椭圆 56"/>
              <p:cNvSpPr/>
              <p:nvPr/>
            </p:nvSpPr>
            <p:spPr>
              <a:xfrm>
                <a:off x="3374130" y="4196569"/>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nvGrpSpPr>
            <p:cNvPr id="50" name="组合 49"/>
            <p:cNvGrpSpPr/>
            <p:nvPr/>
          </p:nvGrpSpPr>
          <p:grpSpPr>
            <a:xfrm>
              <a:off x="6544041" y="2752712"/>
              <a:ext cx="244363" cy="244363"/>
              <a:chOff x="3316288" y="4138727"/>
              <a:chExt cx="244363" cy="244363"/>
            </a:xfrm>
            <a:grpFill/>
          </p:grpSpPr>
          <p:sp>
            <p:nvSpPr>
              <p:cNvPr id="54" name="椭圆 4117"/>
              <p:cNvSpPr/>
              <p:nvPr/>
            </p:nvSpPr>
            <p:spPr>
              <a:xfrm>
                <a:off x="3316288" y="4138727"/>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55" name="椭圆 54"/>
              <p:cNvSpPr/>
              <p:nvPr/>
            </p:nvSpPr>
            <p:spPr>
              <a:xfrm>
                <a:off x="3374129" y="4196568"/>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nvGrpSpPr>
            <p:cNvPr id="51" name="组合 50"/>
            <p:cNvGrpSpPr/>
            <p:nvPr/>
          </p:nvGrpSpPr>
          <p:grpSpPr>
            <a:xfrm>
              <a:off x="7039341" y="2181212"/>
              <a:ext cx="244363" cy="244363"/>
              <a:chOff x="3316288" y="4138727"/>
              <a:chExt cx="244363" cy="244363"/>
            </a:xfrm>
            <a:grpFill/>
          </p:grpSpPr>
          <p:sp>
            <p:nvSpPr>
              <p:cNvPr id="52" name="椭圆 4117"/>
              <p:cNvSpPr/>
              <p:nvPr/>
            </p:nvSpPr>
            <p:spPr>
              <a:xfrm>
                <a:off x="3316288" y="4138727"/>
                <a:ext cx="244363" cy="244363"/>
              </a:xfrm>
              <a:custGeom>
                <a:avLst/>
                <a:gdLst/>
                <a:ahLst/>
                <a:cxnLst/>
                <a:rect l="l" t="t" r="r" b="b"/>
                <a:pathLst>
                  <a:path w="284956" h="284956">
                    <a:moveTo>
                      <a:pt x="142478" y="26417"/>
                    </a:moveTo>
                    <a:cubicBezTo>
                      <a:pt x="78379" y="26417"/>
                      <a:pt x="26417" y="78379"/>
                      <a:pt x="26417" y="142478"/>
                    </a:cubicBezTo>
                    <a:cubicBezTo>
                      <a:pt x="26417" y="206577"/>
                      <a:pt x="78379" y="258539"/>
                      <a:pt x="142478" y="258539"/>
                    </a:cubicBezTo>
                    <a:cubicBezTo>
                      <a:pt x="206577" y="258539"/>
                      <a:pt x="258539" y="206577"/>
                      <a:pt x="258539" y="142478"/>
                    </a:cubicBezTo>
                    <a:cubicBezTo>
                      <a:pt x="258539" y="78379"/>
                      <a:pt x="206577" y="26417"/>
                      <a:pt x="142478" y="26417"/>
                    </a:cubicBezTo>
                    <a:close/>
                    <a:moveTo>
                      <a:pt x="142478" y="0"/>
                    </a:moveTo>
                    <a:cubicBezTo>
                      <a:pt x="221166" y="0"/>
                      <a:pt x="284956" y="63790"/>
                      <a:pt x="284956" y="142478"/>
                    </a:cubicBezTo>
                    <a:cubicBezTo>
                      <a:pt x="284956" y="221166"/>
                      <a:pt x="221166" y="284956"/>
                      <a:pt x="142478" y="284956"/>
                    </a:cubicBezTo>
                    <a:cubicBezTo>
                      <a:pt x="63790" y="284956"/>
                      <a:pt x="0" y="221166"/>
                      <a:pt x="0" y="142478"/>
                    </a:cubicBezTo>
                    <a:cubicBezTo>
                      <a:pt x="0" y="63790"/>
                      <a:pt x="63790" y="0"/>
                      <a:pt x="14247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sp>
            <p:nvSpPr>
              <p:cNvPr id="53" name="椭圆 52"/>
              <p:cNvSpPr/>
              <p:nvPr/>
            </p:nvSpPr>
            <p:spPr>
              <a:xfrm>
                <a:off x="3374129" y="4196568"/>
                <a:ext cx="128680" cy="128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endParaRPr lang="zh-CN" altLang="en-US">
                  <a:solidFill>
                    <a:schemeClr val="tx1">
                      <a:lumMod val="75000"/>
                      <a:lumOff val="25000"/>
                    </a:schemeClr>
                  </a:solidFill>
                  <a:cs typeface="+mn-ea"/>
                  <a:sym typeface="+mn-lt"/>
                </a:endParaRPr>
              </a:p>
            </p:txBody>
          </p:sp>
        </p:grpSp>
      </p:grpSp>
      <p:grpSp>
        <p:nvGrpSpPr>
          <p:cNvPr id="76" name="组合 75"/>
          <p:cNvGrpSpPr/>
          <p:nvPr/>
        </p:nvGrpSpPr>
        <p:grpSpPr bwMode="auto">
          <a:xfrm>
            <a:off x="8022073" y="2508703"/>
            <a:ext cx="2461322" cy="3266367"/>
            <a:chOff x="6152352" y="1511662"/>
            <a:chExt cx="2461785" cy="3266171"/>
          </a:xfrm>
        </p:grpSpPr>
        <p:sp>
          <p:nvSpPr>
            <p:cNvPr id="77" name="圆角矩形 1"/>
            <p:cNvSpPr/>
            <p:nvPr/>
          </p:nvSpPr>
          <p:spPr>
            <a:xfrm>
              <a:off x="6152352" y="1511662"/>
              <a:ext cx="2461785" cy="3151000"/>
            </a:xfrm>
            <a:custGeom>
              <a:avLst/>
              <a:gdLst/>
              <a:ahLst/>
              <a:cxnLst/>
              <a:rect l="l" t="t" r="r" b="b"/>
              <a:pathLst>
                <a:path w="2461785" h="3151000">
                  <a:moveTo>
                    <a:pt x="493000" y="0"/>
                  </a:moveTo>
                  <a:lnTo>
                    <a:pt x="2342338" y="0"/>
                  </a:lnTo>
                  <a:cubicBezTo>
                    <a:pt x="2408307" y="0"/>
                    <a:pt x="2461785" y="53478"/>
                    <a:pt x="2461785" y="119447"/>
                  </a:cubicBezTo>
                  <a:lnTo>
                    <a:pt x="2461785" y="3031553"/>
                  </a:lnTo>
                  <a:cubicBezTo>
                    <a:pt x="2461785" y="3097522"/>
                    <a:pt x="2408307" y="3151000"/>
                    <a:pt x="2342338" y="3151000"/>
                  </a:cubicBezTo>
                  <a:lnTo>
                    <a:pt x="493000" y="3151000"/>
                  </a:lnTo>
                  <a:cubicBezTo>
                    <a:pt x="427031" y="3151000"/>
                    <a:pt x="373553" y="3097522"/>
                    <a:pt x="373553" y="3031553"/>
                  </a:cubicBezTo>
                  <a:lnTo>
                    <a:pt x="373553" y="954865"/>
                  </a:lnTo>
                  <a:lnTo>
                    <a:pt x="0" y="1119668"/>
                  </a:lnTo>
                  <a:lnTo>
                    <a:pt x="373553" y="584243"/>
                  </a:lnTo>
                  <a:lnTo>
                    <a:pt x="373553" y="119447"/>
                  </a:lnTo>
                  <a:cubicBezTo>
                    <a:pt x="373553" y="53478"/>
                    <a:pt x="427031" y="0"/>
                    <a:pt x="493000" y="0"/>
                  </a:cubicBez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78" name="TextBox 279"/>
            <p:cNvSpPr txBox="1">
              <a:spLocks noChangeArrowheads="1"/>
            </p:cNvSpPr>
            <p:nvPr/>
          </p:nvSpPr>
          <p:spPr bwMode="auto">
            <a:xfrm>
              <a:off x="6689290" y="1780013"/>
              <a:ext cx="1848978" cy="2997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ts val="1900"/>
                </a:lnSpc>
                <a:defRPr/>
              </a:pPr>
              <a:r>
                <a:rPr lang="zh-CN" altLang="en-US" sz="1400" dirty="0">
                  <a:solidFill>
                    <a:schemeClr val="bg1"/>
                  </a:solidFill>
                  <a:latin typeface="+mn-lt"/>
                  <a:ea typeface="+mn-ea"/>
                  <a:cs typeface="+mn-ea"/>
                  <a:sym typeface="+mn-lt"/>
                </a:rPr>
                <a:t>请插入您的文本内容请插入您的文本内容请插入您请插入您的文本内容请插入您的文本内容请插入您</a:t>
              </a:r>
            </a:p>
            <a:p>
              <a:pPr defTabSz="914400">
                <a:lnSpc>
                  <a:spcPts val="1900"/>
                </a:lnSpc>
                <a:defRPr/>
              </a:pPr>
              <a:r>
                <a:rPr lang="zh-CN" altLang="en-US" sz="1400" dirty="0">
                  <a:solidFill>
                    <a:schemeClr val="bg1"/>
                  </a:solidFill>
                  <a:latin typeface="+mn-lt"/>
                  <a:ea typeface="+mn-ea"/>
                  <a:cs typeface="+mn-ea"/>
                  <a:sym typeface="+mn-lt"/>
                </a:rPr>
                <a:t>请插入您的文本内容请插入您的文本内容请插入您</a:t>
              </a:r>
            </a:p>
            <a:p>
              <a:pPr defTabSz="914400">
                <a:lnSpc>
                  <a:spcPts val="1900"/>
                </a:lnSpc>
                <a:defRPr/>
              </a:pPr>
              <a:r>
                <a:rPr lang="zh-CN" altLang="en-US" sz="1400" dirty="0">
                  <a:solidFill>
                    <a:schemeClr val="bg1"/>
                  </a:solidFill>
                  <a:latin typeface="+mn-lt"/>
                  <a:ea typeface="+mn-ea"/>
                  <a:cs typeface="+mn-ea"/>
                  <a:sym typeface="+mn-lt"/>
                </a:rPr>
                <a:t>请插入您的文本内容请插入您的文本内容请插入您</a:t>
              </a:r>
            </a:p>
            <a:p>
              <a:pPr lvl="0" defTabSz="914400">
                <a:lnSpc>
                  <a:spcPts val="1900"/>
                </a:lnSpc>
                <a:defRPr/>
              </a:pPr>
              <a:endParaRPr lang="zh-CN" altLang="en-US" sz="1400" dirty="0">
                <a:solidFill>
                  <a:schemeClr val="bg1"/>
                </a:solidFill>
                <a:latin typeface="+mn-lt"/>
                <a:ea typeface="+mn-ea"/>
                <a:cs typeface="+mn-ea"/>
                <a:sym typeface="+mn-lt"/>
              </a:endParaRPr>
            </a:p>
          </p:txBody>
        </p:sp>
      </p:grpSp>
      <p:sp>
        <p:nvSpPr>
          <p:cNvPr id="79" name="TextBox 84"/>
          <p:cNvSpPr txBox="1">
            <a:spLocks noChangeArrowheads="1"/>
          </p:cNvSpPr>
          <p:nvPr/>
        </p:nvSpPr>
        <p:spPr bwMode="auto">
          <a:xfrm>
            <a:off x="8312311" y="2036651"/>
            <a:ext cx="2285483"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r>
              <a:rPr lang="zh-CN" altLang="en-US" sz="1600" dirty="0">
                <a:solidFill>
                  <a:prstClr val="white"/>
                </a:solidFill>
                <a:latin typeface="+mn-lt"/>
                <a:ea typeface="+mn-ea"/>
                <a:cs typeface="+mn-ea"/>
                <a:sym typeface="+mn-lt"/>
              </a:rPr>
              <a:t>上海锐普广告有限公司</a:t>
            </a:r>
          </a:p>
        </p:txBody>
      </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0-#ppt_w/2"/>
                                          </p:val>
                                        </p:tav>
                                        <p:tav tm="100000">
                                          <p:val>
                                            <p:strVal val="#ppt_x"/>
                                          </p:val>
                                        </p:tav>
                                      </p:tavLst>
                                    </p:anim>
                                    <p:anim calcmode="lin" valueType="num">
                                      <p:cBhvr additive="base">
                                        <p:cTn id="8" dur="25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nodeType="withEffect">
                                  <p:stCondLst>
                                    <p:cond delay="200"/>
                                  </p:stCondLst>
                                  <p:childTnLst>
                                    <p:set>
                                      <p:cBhvr>
                                        <p:cTn id="10" dur="1" fill="hold">
                                          <p:stCondLst>
                                            <p:cond delay="0"/>
                                          </p:stCondLst>
                                        </p:cTn>
                                        <p:tgtEl>
                                          <p:spTgt spid="27"/>
                                        </p:tgtEl>
                                        <p:attrNameLst>
                                          <p:attrName>style.visibility</p:attrName>
                                        </p:attrNameLst>
                                      </p:cBhvr>
                                      <p:to>
                                        <p:strVal val="visible"/>
                                      </p:to>
                                    </p:set>
                                    <p:animEffect transition="in" filter="wipe(left)">
                                      <p:cBhvr>
                                        <p:cTn id="11" dur="1000"/>
                                        <p:tgtEl>
                                          <p:spTgt spid="27"/>
                                        </p:tgtEl>
                                      </p:cBhvr>
                                    </p:animEffect>
                                  </p:childTnLst>
                                </p:cTn>
                              </p:par>
                              <p:par>
                                <p:cTn id="12" presetID="22" presetClass="entr" presetSubtype="8" fill="hold" nodeType="withEffect">
                                  <p:stCondLst>
                                    <p:cond delay="1250"/>
                                  </p:stCondLst>
                                  <p:childTnLst>
                                    <p:set>
                                      <p:cBhvr>
                                        <p:cTn id="13" dur="1" fill="hold">
                                          <p:stCondLst>
                                            <p:cond delay="0"/>
                                          </p:stCondLst>
                                        </p:cTn>
                                        <p:tgtEl>
                                          <p:spTgt spid="76"/>
                                        </p:tgtEl>
                                        <p:attrNameLst>
                                          <p:attrName>style.visibility</p:attrName>
                                        </p:attrNameLst>
                                      </p:cBhvr>
                                      <p:to>
                                        <p:strVal val="visible"/>
                                      </p:to>
                                    </p:set>
                                    <p:animEffect transition="in" filter="wipe(left)">
                                      <p:cBhvr>
                                        <p:cTn id="14" dur="300"/>
                                        <p:tgtEl>
                                          <p:spTgt spid="76"/>
                                        </p:tgtEl>
                                      </p:cBhvr>
                                    </p:animEffect>
                                  </p:childTnLst>
                                </p:cTn>
                              </p:par>
                              <p:par>
                                <p:cTn id="15" presetID="22" presetClass="entr" presetSubtype="8" fill="hold" grpId="0" nodeType="withEffect">
                                  <p:stCondLst>
                                    <p:cond delay="1250"/>
                                  </p:stCondLst>
                                  <p:childTnLst>
                                    <p:set>
                                      <p:cBhvr>
                                        <p:cTn id="16" dur="1" fill="hold">
                                          <p:stCondLst>
                                            <p:cond delay="0"/>
                                          </p:stCondLst>
                                        </p:cTn>
                                        <p:tgtEl>
                                          <p:spTgt spid="79"/>
                                        </p:tgtEl>
                                        <p:attrNameLst>
                                          <p:attrName>style.visibility</p:attrName>
                                        </p:attrNameLst>
                                      </p:cBhvr>
                                      <p:to>
                                        <p:strVal val="visible"/>
                                      </p:to>
                                    </p:set>
                                    <p:animEffect transition="in" filter="wipe(left)">
                                      <p:cBhvr>
                                        <p:cTn id="17" dur="3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形 3"/>
          <p:cNvPicPr>
            <a:picLocks noChangeAspect="1"/>
          </p:cNvPicPr>
          <p:nvPr/>
        </p:nvPicPr>
        <p:blipFill>
          <a:blip r:embed="rId3"/>
          <a:stretch>
            <a:fillRect/>
          </a:stretch>
        </p:blipFill>
        <p:spPr>
          <a:xfrm rot="5400000">
            <a:off x="8793741" y="1625159"/>
            <a:ext cx="3494075" cy="3302443"/>
          </a:xfrm>
          <a:prstGeom prst="rect">
            <a:avLst/>
          </a:prstGeom>
        </p:spPr>
      </p:pic>
      <p:grpSp>
        <p:nvGrpSpPr>
          <p:cNvPr id="5" name="组合 4"/>
          <p:cNvGrpSpPr/>
          <p:nvPr/>
        </p:nvGrpSpPr>
        <p:grpSpPr>
          <a:xfrm>
            <a:off x="1" y="843158"/>
            <a:ext cx="3166651" cy="1451312"/>
            <a:chOff x="0" y="842963"/>
            <a:chExt cx="3167063" cy="1450976"/>
          </a:xfrm>
          <a:gradFill>
            <a:gsLst>
              <a:gs pos="0">
                <a:srgbClr val="363F4A"/>
              </a:gs>
              <a:gs pos="100000">
                <a:srgbClr val="0070C0"/>
              </a:gs>
            </a:gsLst>
            <a:lin ang="0" scaled="0"/>
          </a:gradFill>
        </p:grpSpPr>
        <p:sp>
          <p:nvSpPr>
            <p:cNvPr id="6" name="Freeform 40"/>
            <p:cNvSpPr/>
            <p:nvPr/>
          </p:nvSpPr>
          <p:spPr bwMode="auto">
            <a:xfrm>
              <a:off x="0" y="890588"/>
              <a:ext cx="682625" cy="695325"/>
            </a:xfrm>
            <a:custGeom>
              <a:avLst/>
              <a:gdLst>
                <a:gd name="T0" fmla="*/ 0 w 430"/>
                <a:gd name="T1" fmla="*/ 419 h 438"/>
                <a:gd name="T2" fmla="*/ 421 w 430"/>
                <a:gd name="T3" fmla="*/ 0 h 438"/>
                <a:gd name="T4" fmla="*/ 430 w 430"/>
                <a:gd name="T5" fmla="*/ 8 h 438"/>
                <a:gd name="T6" fmla="*/ 0 w 430"/>
                <a:gd name="T7" fmla="*/ 438 h 438"/>
                <a:gd name="T8" fmla="*/ 0 w 430"/>
                <a:gd name="T9" fmla="*/ 419 h 438"/>
              </a:gdLst>
              <a:ahLst/>
              <a:cxnLst>
                <a:cxn ang="0">
                  <a:pos x="T0" y="T1"/>
                </a:cxn>
                <a:cxn ang="0">
                  <a:pos x="T2" y="T3"/>
                </a:cxn>
                <a:cxn ang="0">
                  <a:pos x="T4" y="T5"/>
                </a:cxn>
                <a:cxn ang="0">
                  <a:pos x="T6" y="T7"/>
                </a:cxn>
                <a:cxn ang="0">
                  <a:pos x="T8" y="T9"/>
                </a:cxn>
              </a:cxnLst>
              <a:rect l="0" t="0" r="r" b="b"/>
              <a:pathLst>
                <a:path w="430" h="438">
                  <a:moveTo>
                    <a:pt x="0" y="419"/>
                  </a:moveTo>
                  <a:lnTo>
                    <a:pt x="421" y="0"/>
                  </a:lnTo>
                  <a:lnTo>
                    <a:pt x="430" y="8"/>
                  </a:lnTo>
                  <a:lnTo>
                    <a:pt x="0" y="438"/>
                  </a:lnTo>
                  <a:lnTo>
                    <a:pt x="0" y="4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7" name="Freeform 41"/>
            <p:cNvSpPr/>
            <p:nvPr/>
          </p:nvSpPr>
          <p:spPr bwMode="auto">
            <a:xfrm>
              <a:off x="619125" y="842963"/>
              <a:ext cx="111125"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8" name="Freeform 42"/>
            <p:cNvSpPr/>
            <p:nvPr/>
          </p:nvSpPr>
          <p:spPr bwMode="auto">
            <a:xfrm>
              <a:off x="0" y="1041401"/>
              <a:ext cx="1268413" cy="696913"/>
            </a:xfrm>
            <a:custGeom>
              <a:avLst/>
              <a:gdLst>
                <a:gd name="T0" fmla="*/ 0 w 799"/>
                <a:gd name="T1" fmla="*/ 420 h 439"/>
                <a:gd name="T2" fmla="*/ 421 w 799"/>
                <a:gd name="T3" fmla="*/ 0 h 439"/>
                <a:gd name="T4" fmla="*/ 423 w 799"/>
                <a:gd name="T5" fmla="*/ 0 h 439"/>
                <a:gd name="T6" fmla="*/ 426 w 799"/>
                <a:gd name="T7" fmla="*/ 0 h 439"/>
                <a:gd name="T8" fmla="*/ 799 w 799"/>
                <a:gd name="T9" fmla="*/ 0 h 439"/>
                <a:gd name="T10" fmla="*/ 799 w 799"/>
                <a:gd name="T11" fmla="*/ 13 h 439"/>
                <a:gd name="T12" fmla="*/ 428 w 799"/>
                <a:gd name="T13" fmla="*/ 13 h 439"/>
                <a:gd name="T14" fmla="*/ 0 w 799"/>
                <a:gd name="T15" fmla="*/ 439 h 439"/>
                <a:gd name="T16" fmla="*/ 0 w 799"/>
                <a:gd name="T17" fmla="*/ 42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9" h="439">
                  <a:moveTo>
                    <a:pt x="0" y="420"/>
                  </a:moveTo>
                  <a:lnTo>
                    <a:pt x="421" y="0"/>
                  </a:lnTo>
                  <a:lnTo>
                    <a:pt x="423" y="0"/>
                  </a:lnTo>
                  <a:lnTo>
                    <a:pt x="426" y="0"/>
                  </a:lnTo>
                  <a:lnTo>
                    <a:pt x="799" y="0"/>
                  </a:lnTo>
                  <a:lnTo>
                    <a:pt x="799" y="13"/>
                  </a:lnTo>
                  <a:lnTo>
                    <a:pt x="428" y="13"/>
                  </a:lnTo>
                  <a:lnTo>
                    <a:pt x="0" y="439"/>
                  </a:lnTo>
                  <a:lnTo>
                    <a:pt x="0" y="4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dirty="0">
                <a:solidFill>
                  <a:prstClr val="black"/>
                </a:solidFill>
                <a:cs typeface="+mn-ea"/>
                <a:sym typeface="+mn-lt"/>
              </a:endParaRPr>
            </a:p>
          </p:txBody>
        </p:sp>
        <p:sp>
          <p:nvSpPr>
            <p:cNvPr id="9" name="Oval 43"/>
            <p:cNvSpPr>
              <a:spLocks noChangeArrowheads="1"/>
            </p:cNvSpPr>
            <p:nvPr/>
          </p:nvSpPr>
          <p:spPr bwMode="auto">
            <a:xfrm>
              <a:off x="1212850" y="995363"/>
              <a:ext cx="111125" cy="1095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0" name="Freeform 44"/>
            <p:cNvSpPr/>
            <p:nvPr/>
          </p:nvSpPr>
          <p:spPr bwMode="auto">
            <a:xfrm>
              <a:off x="0" y="1182688"/>
              <a:ext cx="3106738" cy="733425"/>
            </a:xfrm>
            <a:custGeom>
              <a:avLst/>
              <a:gdLst>
                <a:gd name="T0" fmla="*/ 0 w 1957"/>
                <a:gd name="T1" fmla="*/ 443 h 462"/>
                <a:gd name="T2" fmla="*/ 442 w 1957"/>
                <a:gd name="T3" fmla="*/ 0 h 462"/>
                <a:gd name="T4" fmla="*/ 444 w 1957"/>
                <a:gd name="T5" fmla="*/ 0 h 462"/>
                <a:gd name="T6" fmla="*/ 447 w 1957"/>
                <a:gd name="T7" fmla="*/ 0 h 462"/>
                <a:gd name="T8" fmla="*/ 1071 w 1957"/>
                <a:gd name="T9" fmla="*/ 0 h 462"/>
                <a:gd name="T10" fmla="*/ 1072 w 1957"/>
                <a:gd name="T11" fmla="*/ 0 h 462"/>
                <a:gd name="T12" fmla="*/ 1074 w 1957"/>
                <a:gd name="T13" fmla="*/ 0 h 462"/>
                <a:gd name="T14" fmla="*/ 1311 w 1957"/>
                <a:gd name="T15" fmla="*/ 138 h 462"/>
                <a:gd name="T16" fmla="*/ 1957 w 1957"/>
                <a:gd name="T17" fmla="*/ 138 h 462"/>
                <a:gd name="T18" fmla="*/ 1957 w 1957"/>
                <a:gd name="T19" fmla="*/ 152 h 462"/>
                <a:gd name="T20" fmla="*/ 1309 w 1957"/>
                <a:gd name="T21" fmla="*/ 152 h 462"/>
                <a:gd name="T22" fmla="*/ 1307 w 1957"/>
                <a:gd name="T23" fmla="*/ 152 h 462"/>
                <a:gd name="T24" fmla="*/ 1306 w 1957"/>
                <a:gd name="T25" fmla="*/ 150 h 462"/>
                <a:gd name="T26" fmla="*/ 1069 w 1957"/>
                <a:gd name="T27" fmla="*/ 12 h 462"/>
                <a:gd name="T28" fmla="*/ 449 w 1957"/>
                <a:gd name="T29" fmla="*/ 12 h 462"/>
                <a:gd name="T30" fmla="*/ 0 w 1957"/>
                <a:gd name="T31" fmla="*/ 462 h 462"/>
                <a:gd name="T32" fmla="*/ 0 w 1957"/>
                <a:gd name="T33" fmla="*/ 443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7" h="462">
                  <a:moveTo>
                    <a:pt x="0" y="443"/>
                  </a:moveTo>
                  <a:lnTo>
                    <a:pt x="442" y="0"/>
                  </a:lnTo>
                  <a:lnTo>
                    <a:pt x="444" y="0"/>
                  </a:lnTo>
                  <a:lnTo>
                    <a:pt x="447" y="0"/>
                  </a:lnTo>
                  <a:lnTo>
                    <a:pt x="1071" y="0"/>
                  </a:lnTo>
                  <a:lnTo>
                    <a:pt x="1072" y="0"/>
                  </a:lnTo>
                  <a:lnTo>
                    <a:pt x="1074" y="0"/>
                  </a:lnTo>
                  <a:lnTo>
                    <a:pt x="1311" y="138"/>
                  </a:lnTo>
                  <a:lnTo>
                    <a:pt x="1957" y="138"/>
                  </a:lnTo>
                  <a:lnTo>
                    <a:pt x="1957" y="152"/>
                  </a:lnTo>
                  <a:lnTo>
                    <a:pt x="1309" y="152"/>
                  </a:lnTo>
                  <a:lnTo>
                    <a:pt x="1307" y="152"/>
                  </a:lnTo>
                  <a:lnTo>
                    <a:pt x="1306" y="150"/>
                  </a:lnTo>
                  <a:lnTo>
                    <a:pt x="1069" y="12"/>
                  </a:lnTo>
                  <a:lnTo>
                    <a:pt x="449" y="12"/>
                  </a:lnTo>
                  <a:lnTo>
                    <a:pt x="0" y="462"/>
                  </a:lnTo>
                  <a:lnTo>
                    <a:pt x="0" y="4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1" name="Oval 45"/>
            <p:cNvSpPr>
              <a:spLocks noChangeArrowheads="1"/>
            </p:cNvSpPr>
            <p:nvPr/>
          </p:nvSpPr>
          <p:spPr bwMode="auto">
            <a:xfrm>
              <a:off x="3052763" y="1357313"/>
              <a:ext cx="114300" cy="1111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 name="Freeform 46"/>
            <p:cNvSpPr/>
            <p:nvPr/>
          </p:nvSpPr>
          <p:spPr bwMode="auto">
            <a:xfrm>
              <a:off x="0" y="1338263"/>
              <a:ext cx="1627188" cy="765175"/>
            </a:xfrm>
            <a:custGeom>
              <a:avLst/>
              <a:gdLst>
                <a:gd name="T0" fmla="*/ 0 w 1025"/>
                <a:gd name="T1" fmla="*/ 463 h 482"/>
                <a:gd name="T2" fmla="*/ 461 w 1025"/>
                <a:gd name="T3" fmla="*/ 3 h 482"/>
                <a:gd name="T4" fmla="*/ 463 w 1025"/>
                <a:gd name="T5" fmla="*/ 0 h 482"/>
                <a:gd name="T6" fmla="*/ 467 w 1025"/>
                <a:gd name="T7" fmla="*/ 0 h 482"/>
                <a:gd name="T8" fmla="*/ 1025 w 1025"/>
                <a:gd name="T9" fmla="*/ 0 h 482"/>
                <a:gd name="T10" fmla="*/ 1025 w 1025"/>
                <a:gd name="T11" fmla="*/ 14 h 482"/>
                <a:gd name="T12" fmla="*/ 468 w 1025"/>
                <a:gd name="T13" fmla="*/ 14 h 482"/>
                <a:gd name="T14" fmla="*/ 0 w 1025"/>
                <a:gd name="T15" fmla="*/ 482 h 482"/>
                <a:gd name="T16" fmla="*/ 0 w 1025"/>
                <a:gd name="T17" fmla="*/ 463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5" h="482">
                  <a:moveTo>
                    <a:pt x="0" y="463"/>
                  </a:moveTo>
                  <a:lnTo>
                    <a:pt x="461" y="3"/>
                  </a:lnTo>
                  <a:lnTo>
                    <a:pt x="463" y="0"/>
                  </a:lnTo>
                  <a:lnTo>
                    <a:pt x="467" y="0"/>
                  </a:lnTo>
                  <a:lnTo>
                    <a:pt x="1025" y="0"/>
                  </a:lnTo>
                  <a:lnTo>
                    <a:pt x="1025" y="14"/>
                  </a:lnTo>
                  <a:lnTo>
                    <a:pt x="468" y="14"/>
                  </a:lnTo>
                  <a:lnTo>
                    <a:pt x="0" y="482"/>
                  </a:lnTo>
                  <a:lnTo>
                    <a:pt x="0" y="4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3" name="Freeform 47"/>
            <p:cNvSpPr/>
            <p:nvPr/>
          </p:nvSpPr>
          <p:spPr bwMode="auto">
            <a:xfrm>
              <a:off x="1570038" y="1293813"/>
              <a:ext cx="109538"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4" name="Freeform 48"/>
            <p:cNvSpPr/>
            <p:nvPr/>
          </p:nvSpPr>
          <p:spPr bwMode="auto">
            <a:xfrm>
              <a:off x="0" y="1682751"/>
              <a:ext cx="600075" cy="611188"/>
            </a:xfrm>
            <a:custGeom>
              <a:avLst/>
              <a:gdLst>
                <a:gd name="T0" fmla="*/ 0 w 378"/>
                <a:gd name="T1" fmla="*/ 368 h 385"/>
                <a:gd name="T2" fmla="*/ 367 w 378"/>
                <a:gd name="T3" fmla="*/ 0 h 385"/>
                <a:gd name="T4" fmla="*/ 378 w 378"/>
                <a:gd name="T5" fmla="*/ 9 h 385"/>
                <a:gd name="T6" fmla="*/ 0 w 378"/>
                <a:gd name="T7" fmla="*/ 385 h 385"/>
                <a:gd name="T8" fmla="*/ 0 w 378"/>
                <a:gd name="T9" fmla="*/ 368 h 385"/>
              </a:gdLst>
              <a:ahLst/>
              <a:cxnLst>
                <a:cxn ang="0">
                  <a:pos x="T0" y="T1"/>
                </a:cxn>
                <a:cxn ang="0">
                  <a:pos x="T2" y="T3"/>
                </a:cxn>
                <a:cxn ang="0">
                  <a:pos x="T4" y="T5"/>
                </a:cxn>
                <a:cxn ang="0">
                  <a:pos x="T6" y="T7"/>
                </a:cxn>
                <a:cxn ang="0">
                  <a:pos x="T8" y="T9"/>
                </a:cxn>
              </a:cxnLst>
              <a:rect l="0" t="0" r="r" b="b"/>
              <a:pathLst>
                <a:path w="378" h="385">
                  <a:moveTo>
                    <a:pt x="0" y="368"/>
                  </a:moveTo>
                  <a:lnTo>
                    <a:pt x="367" y="0"/>
                  </a:lnTo>
                  <a:lnTo>
                    <a:pt x="378" y="9"/>
                  </a:lnTo>
                  <a:lnTo>
                    <a:pt x="0" y="385"/>
                  </a:lnTo>
                  <a:lnTo>
                    <a:pt x="0" y="3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5" name="Oval 49"/>
            <p:cNvSpPr>
              <a:spLocks noChangeArrowheads="1"/>
            </p:cNvSpPr>
            <p:nvPr/>
          </p:nvSpPr>
          <p:spPr bwMode="auto">
            <a:xfrm>
              <a:off x="536575" y="1633538"/>
              <a:ext cx="109538" cy="1143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grpSp>
        <p:nvGrpSpPr>
          <p:cNvPr id="16" name="Group 4"/>
          <p:cNvGrpSpPr>
            <a:grpSpLocks noChangeAspect="1"/>
          </p:cNvGrpSpPr>
          <p:nvPr/>
        </p:nvGrpSpPr>
        <p:grpSpPr bwMode="auto">
          <a:xfrm rot="10800000">
            <a:off x="-241257" y="4357250"/>
            <a:ext cx="3766340" cy="2677589"/>
            <a:chOff x="2074" y="-2"/>
            <a:chExt cx="4082" cy="2902"/>
          </a:xfrm>
          <a:gradFill>
            <a:gsLst>
              <a:gs pos="0">
                <a:srgbClr val="363F4A"/>
              </a:gs>
              <a:gs pos="100000">
                <a:srgbClr val="0070C0"/>
              </a:gs>
            </a:gsLst>
            <a:lin ang="10800000" scaled="0"/>
          </a:gradFill>
        </p:grpSpPr>
        <p:sp>
          <p:nvSpPr>
            <p:cNvPr id="17" name="Oval 5"/>
            <p:cNvSpPr>
              <a:spLocks noChangeArrowheads="1"/>
            </p:cNvSpPr>
            <p:nvPr/>
          </p:nvSpPr>
          <p:spPr bwMode="auto">
            <a:xfrm>
              <a:off x="5919" y="2014"/>
              <a:ext cx="56" cy="5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6"/>
            <p:cNvSpPr/>
            <p:nvPr/>
          </p:nvSpPr>
          <p:spPr bwMode="auto">
            <a:xfrm>
              <a:off x="5747" y="701"/>
              <a:ext cx="122" cy="142"/>
            </a:xfrm>
            <a:custGeom>
              <a:avLst/>
              <a:gdLst>
                <a:gd name="T0" fmla="*/ 122 w 122"/>
                <a:gd name="T1" fmla="*/ 71 h 142"/>
                <a:gd name="T2" fmla="*/ 61 w 122"/>
                <a:gd name="T3" fmla="*/ 106 h 142"/>
                <a:gd name="T4" fmla="*/ 0 w 122"/>
                <a:gd name="T5" fmla="*/ 142 h 142"/>
                <a:gd name="T6" fmla="*/ 0 w 122"/>
                <a:gd name="T7" fmla="*/ 71 h 142"/>
                <a:gd name="T8" fmla="*/ 0 w 122"/>
                <a:gd name="T9" fmla="*/ 0 h 142"/>
                <a:gd name="T10" fmla="*/ 61 w 122"/>
                <a:gd name="T11" fmla="*/ 35 h 142"/>
                <a:gd name="T12" fmla="*/ 122 w 122"/>
                <a:gd name="T13" fmla="*/ 71 h 142"/>
              </a:gdLst>
              <a:ahLst/>
              <a:cxnLst>
                <a:cxn ang="0">
                  <a:pos x="T0" y="T1"/>
                </a:cxn>
                <a:cxn ang="0">
                  <a:pos x="T2" y="T3"/>
                </a:cxn>
                <a:cxn ang="0">
                  <a:pos x="T4" y="T5"/>
                </a:cxn>
                <a:cxn ang="0">
                  <a:pos x="T6" y="T7"/>
                </a:cxn>
                <a:cxn ang="0">
                  <a:pos x="T8" y="T9"/>
                </a:cxn>
                <a:cxn ang="0">
                  <a:pos x="T10" y="T11"/>
                </a:cxn>
                <a:cxn ang="0">
                  <a:pos x="T12" y="T13"/>
                </a:cxn>
              </a:cxnLst>
              <a:rect l="0" t="0" r="r" b="b"/>
              <a:pathLst>
                <a:path w="122" h="142">
                  <a:moveTo>
                    <a:pt x="122" y="71"/>
                  </a:moveTo>
                  <a:lnTo>
                    <a:pt x="61" y="106"/>
                  </a:lnTo>
                  <a:lnTo>
                    <a:pt x="0" y="142"/>
                  </a:lnTo>
                  <a:lnTo>
                    <a:pt x="0" y="71"/>
                  </a:lnTo>
                  <a:lnTo>
                    <a:pt x="0" y="0"/>
                  </a:lnTo>
                  <a:lnTo>
                    <a:pt x="61" y="35"/>
                  </a:ln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Oval 7"/>
            <p:cNvSpPr>
              <a:spLocks noChangeArrowheads="1"/>
            </p:cNvSpPr>
            <p:nvPr/>
          </p:nvSpPr>
          <p:spPr bwMode="auto">
            <a:xfrm>
              <a:off x="5167" y="74"/>
              <a:ext cx="55"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8"/>
            <p:cNvSpPr>
              <a:spLocks noEditPoints="1"/>
            </p:cNvSpPr>
            <p:nvPr/>
          </p:nvSpPr>
          <p:spPr bwMode="auto">
            <a:xfrm>
              <a:off x="3181" y="421"/>
              <a:ext cx="242" cy="239"/>
            </a:xfrm>
            <a:custGeom>
              <a:avLst/>
              <a:gdLst>
                <a:gd name="T0" fmla="*/ 71 w 143"/>
                <a:gd name="T1" fmla="*/ 141 h 141"/>
                <a:gd name="T2" fmla="*/ 143 w 143"/>
                <a:gd name="T3" fmla="*/ 70 h 141"/>
                <a:gd name="T4" fmla="*/ 71 w 143"/>
                <a:gd name="T5" fmla="*/ 0 h 141"/>
                <a:gd name="T6" fmla="*/ 0 w 143"/>
                <a:gd name="T7" fmla="*/ 70 h 141"/>
                <a:gd name="T8" fmla="*/ 71 w 143"/>
                <a:gd name="T9" fmla="*/ 141 h 141"/>
                <a:gd name="T10" fmla="*/ 71 w 143"/>
                <a:gd name="T11" fmla="*/ 4 h 141"/>
                <a:gd name="T12" fmla="*/ 139 w 143"/>
                <a:gd name="T13" fmla="*/ 70 h 141"/>
                <a:gd name="T14" fmla="*/ 71 w 143"/>
                <a:gd name="T15" fmla="*/ 137 h 141"/>
                <a:gd name="T16" fmla="*/ 4 w 143"/>
                <a:gd name="T17" fmla="*/ 70 h 141"/>
                <a:gd name="T18" fmla="*/ 71 w 143"/>
                <a:gd name="T19" fmla="*/ 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1">
                  <a:moveTo>
                    <a:pt x="71" y="141"/>
                  </a:moveTo>
                  <a:cubicBezTo>
                    <a:pt x="111" y="141"/>
                    <a:pt x="143" y="109"/>
                    <a:pt x="143" y="70"/>
                  </a:cubicBezTo>
                  <a:cubicBezTo>
                    <a:pt x="143" y="32"/>
                    <a:pt x="111" y="0"/>
                    <a:pt x="71" y="0"/>
                  </a:cubicBezTo>
                  <a:cubicBezTo>
                    <a:pt x="32" y="0"/>
                    <a:pt x="0" y="32"/>
                    <a:pt x="0" y="70"/>
                  </a:cubicBezTo>
                  <a:cubicBezTo>
                    <a:pt x="0" y="109"/>
                    <a:pt x="32" y="141"/>
                    <a:pt x="71" y="141"/>
                  </a:cubicBezTo>
                  <a:close/>
                  <a:moveTo>
                    <a:pt x="71" y="4"/>
                  </a:moveTo>
                  <a:cubicBezTo>
                    <a:pt x="108" y="4"/>
                    <a:pt x="139" y="34"/>
                    <a:pt x="139" y="70"/>
                  </a:cubicBezTo>
                  <a:cubicBezTo>
                    <a:pt x="139" y="107"/>
                    <a:pt x="108" y="137"/>
                    <a:pt x="71" y="137"/>
                  </a:cubicBezTo>
                  <a:cubicBezTo>
                    <a:pt x="34" y="137"/>
                    <a:pt x="4" y="107"/>
                    <a:pt x="4" y="70"/>
                  </a:cubicBezTo>
                  <a:cubicBezTo>
                    <a:pt x="4" y="34"/>
                    <a:pt x="34" y="4"/>
                    <a:pt x="7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1" name="Freeform 9"/>
            <p:cNvSpPr>
              <a:spLocks noEditPoints="1"/>
            </p:cNvSpPr>
            <p:nvPr/>
          </p:nvSpPr>
          <p:spPr bwMode="auto">
            <a:xfrm>
              <a:off x="5441" y="1498"/>
              <a:ext cx="189" cy="187"/>
            </a:xfrm>
            <a:custGeom>
              <a:avLst/>
              <a:gdLst>
                <a:gd name="T0" fmla="*/ 112 w 112"/>
                <a:gd name="T1" fmla="*/ 56 h 111"/>
                <a:gd name="T2" fmla="*/ 56 w 112"/>
                <a:gd name="T3" fmla="*/ 0 h 111"/>
                <a:gd name="T4" fmla="*/ 0 w 112"/>
                <a:gd name="T5" fmla="*/ 56 h 111"/>
                <a:gd name="T6" fmla="*/ 56 w 112"/>
                <a:gd name="T7" fmla="*/ 111 h 111"/>
                <a:gd name="T8" fmla="*/ 112 w 112"/>
                <a:gd name="T9" fmla="*/ 56 h 111"/>
                <a:gd name="T10" fmla="*/ 11 w 112"/>
                <a:gd name="T11" fmla="*/ 56 h 111"/>
                <a:gd name="T12" fmla="*/ 56 w 112"/>
                <a:gd name="T13" fmla="*/ 11 h 111"/>
                <a:gd name="T14" fmla="*/ 102 w 112"/>
                <a:gd name="T15" fmla="*/ 56 h 111"/>
                <a:gd name="T16" fmla="*/ 56 w 112"/>
                <a:gd name="T17" fmla="*/ 101 h 111"/>
                <a:gd name="T18" fmla="*/ 11 w 112"/>
                <a:gd name="T19"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1">
                  <a:moveTo>
                    <a:pt x="112" y="56"/>
                  </a:moveTo>
                  <a:cubicBezTo>
                    <a:pt x="112" y="25"/>
                    <a:pt x="87" y="0"/>
                    <a:pt x="56" y="0"/>
                  </a:cubicBezTo>
                  <a:cubicBezTo>
                    <a:pt x="25" y="0"/>
                    <a:pt x="0" y="25"/>
                    <a:pt x="0" y="56"/>
                  </a:cubicBezTo>
                  <a:cubicBezTo>
                    <a:pt x="0" y="86"/>
                    <a:pt x="25" y="111"/>
                    <a:pt x="56" y="111"/>
                  </a:cubicBezTo>
                  <a:cubicBezTo>
                    <a:pt x="87" y="111"/>
                    <a:pt x="112" y="86"/>
                    <a:pt x="112" y="56"/>
                  </a:cubicBezTo>
                  <a:close/>
                  <a:moveTo>
                    <a:pt x="11" y="56"/>
                  </a:moveTo>
                  <a:cubicBezTo>
                    <a:pt x="11" y="31"/>
                    <a:pt x="31" y="11"/>
                    <a:pt x="56" y="11"/>
                  </a:cubicBezTo>
                  <a:cubicBezTo>
                    <a:pt x="81" y="11"/>
                    <a:pt x="102" y="31"/>
                    <a:pt x="102" y="56"/>
                  </a:cubicBezTo>
                  <a:cubicBezTo>
                    <a:pt x="102" y="80"/>
                    <a:pt x="81" y="101"/>
                    <a:pt x="56" y="101"/>
                  </a:cubicBezTo>
                  <a:cubicBezTo>
                    <a:pt x="31" y="101"/>
                    <a:pt x="11" y="80"/>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Oval 10"/>
            <p:cNvSpPr>
              <a:spLocks noChangeArrowheads="1"/>
            </p:cNvSpPr>
            <p:nvPr/>
          </p:nvSpPr>
          <p:spPr bwMode="auto">
            <a:xfrm>
              <a:off x="2943" y="640"/>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11"/>
            <p:cNvSpPr>
              <a:spLocks noEditPoints="1"/>
            </p:cNvSpPr>
            <p:nvPr/>
          </p:nvSpPr>
          <p:spPr bwMode="auto">
            <a:xfrm>
              <a:off x="2074" y="-2"/>
              <a:ext cx="3877" cy="2555"/>
            </a:xfrm>
            <a:custGeom>
              <a:avLst/>
              <a:gdLst>
                <a:gd name="T0" fmla="*/ 425 w 2293"/>
                <a:gd name="T1" fmla="*/ 226 h 1510"/>
                <a:gd name="T2" fmla="*/ 327 w 2293"/>
                <a:gd name="T3" fmla="*/ 320 h 1510"/>
                <a:gd name="T4" fmla="*/ 726 w 2293"/>
                <a:gd name="T5" fmla="*/ 424 h 1510"/>
                <a:gd name="T6" fmla="*/ 1311 w 2293"/>
                <a:gd name="T7" fmla="*/ 457 h 1510"/>
                <a:gd name="T8" fmla="*/ 1374 w 2293"/>
                <a:gd name="T9" fmla="*/ 550 h 1510"/>
                <a:gd name="T10" fmla="*/ 1068 w 2293"/>
                <a:gd name="T11" fmla="*/ 571 h 1510"/>
                <a:gd name="T12" fmla="*/ 1571 w 2293"/>
                <a:gd name="T13" fmla="*/ 457 h 1510"/>
                <a:gd name="T14" fmla="*/ 1525 w 2293"/>
                <a:gd name="T15" fmla="*/ 708 h 1510"/>
                <a:gd name="T16" fmla="*/ 1395 w 2293"/>
                <a:gd name="T17" fmla="*/ 934 h 1510"/>
                <a:gd name="T18" fmla="*/ 1623 w 2293"/>
                <a:gd name="T19" fmla="*/ 611 h 1510"/>
                <a:gd name="T20" fmla="*/ 1755 w 2293"/>
                <a:gd name="T21" fmla="*/ 858 h 1510"/>
                <a:gd name="T22" fmla="*/ 1703 w 2293"/>
                <a:gd name="T23" fmla="*/ 769 h 1510"/>
                <a:gd name="T24" fmla="*/ 1596 w 2293"/>
                <a:gd name="T25" fmla="*/ 1196 h 1510"/>
                <a:gd name="T26" fmla="*/ 1527 w 2293"/>
                <a:gd name="T27" fmla="*/ 1288 h 1510"/>
                <a:gd name="T28" fmla="*/ 1607 w 2293"/>
                <a:gd name="T29" fmla="*/ 1019 h 1510"/>
                <a:gd name="T30" fmla="*/ 1635 w 2293"/>
                <a:gd name="T31" fmla="*/ 1331 h 1510"/>
                <a:gd name="T32" fmla="*/ 1840 w 2293"/>
                <a:gd name="T33" fmla="*/ 972 h 1510"/>
                <a:gd name="T34" fmla="*/ 1939 w 2293"/>
                <a:gd name="T35" fmla="*/ 1331 h 1510"/>
                <a:gd name="T36" fmla="*/ 1964 w 2293"/>
                <a:gd name="T37" fmla="*/ 1510 h 1510"/>
                <a:gd name="T38" fmla="*/ 1989 w 2293"/>
                <a:gd name="T39" fmla="*/ 1331 h 1510"/>
                <a:gd name="T40" fmla="*/ 1850 w 2293"/>
                <a:gd name="T41" fmla="*/ 972 h 1510"/>
                <a:gd name="T42" fmla="*/ 1879 w 2293"/>
                <a:gd name="T43" fmla="*/ 685 h 1510"/>
                <a:gd name="T44" fmla="*/ 2253 w 2293"/>
                <a:gd name="T45" fmla="*/ 680 h 1510"/>
                <a:gd name="T46" fmla="*/ 2056 w 2293"/>
                <a:gd name="T47" fmla="*/ 657 h 1510"/>
                <a:gd name="T48" fmla="*/ 2033 w 2293"/>
                <a:gd name="T49" fmla="*/ 269 h 1510"/>
                <a:gd name="T50" fmla="*/ 2268 w 2293"/>
                <a:gd name="T51" fmla="*/ 36 h 1510"/>
                <a:gd name="T52" fmla="*/ 2259 w 2293"/>
                <a:gd name="T53" fmla="*/ 22 h 1510"/>
                <a:gd name="T54" fmla="*/ 1845 w 2293"/>
                <a:gd name="T55" fmla="*/ 191 h 1510"/>
                <a:gd name="T56" fmla="*/ 1681 w 2293"/>
                <a:gd name="T57" fmla="*/ 282 h 1510"/>
                <a:gd name="T58" fmla="*/ 1272 w 2293"/>
                <a:gd name="T59" fmla="*/ 16 h 1510"/>
                <a:gd name="T60" fmla="*/ 1265 w 2293"/>
                <a:gd name="T61" fmla="*/ 30 h 1510"/>
                <a:gd name="T62" fmla="*/ 1216 w 2293"/>
                <a:gd name="T63" fmla="*/ 16 h 1510"/>
                <a:gd name="T64" fmla="*/ 1209 w 2293"/>
                <a:gd name="T65" fmla="*/ 30 h 1510"/>
                <a:gd name="T66" fmla="*/ 1138 w 2293"/>
                <a:gd name="T67" fmla="*/ 204 h 1510"/>
                <a:gd name="T68" fmla="*/ 1391 w 2293"/>
                <a:gd name="T69" fmla="*/ 210 h 1510"/>
                <a:gd name="T70" fmla="*/ 1448 w 2293"/>
                <a:gd name="T71" fmla="*/ 209 h 1510"/>
                <a:gd name="T72" fmla="*/ 1840 w 2293"/>
                <a:gd name="T73" fmla="*/ 687 h 1510"/>
                <a:gd name="T74" fmla="*/ 1360 w 2293"/>
                <a:gd name="T75" fmla="*/ 447 h 1510"/>
                <a:gd name="T76" fmla="*/ 948 w 2293"/>
                <a:gd name="T77" fmla="*/ 315 h 1510"/>
                <a:gd name="T78" fmla="*/ 515 w 2293"/>
                <a:gd name="T79" fmla="*/ 315 h 1510"/>
                <a:gd name="T80" fmla="*/ 0 w 2293"/>
                <a:gd name="T81" fmla="*/ 231 h 1510"/>
                <a:gd name="T82" fmla="*/ 1273 w 2293"/>
                <a:gd name="T83" fmla="*/ 853 h 1510"/>
                <a:gd name="T84" fmla="*/ 1516 w 2293"/>
                <a:gd name="T85" fmla="*/ 853 h 1510"/>
                <a:gd name="T86" fmla="*/ 1765 w 2293"/>
                <a:gd name="T87" fmla="*/ 826 h 1510"/>
                <a:gd name="T88" fmla="*/ 1869 w 2293"/>
                <a:gd name="T89" fmla="*/ 783 h 1510"/>
                <a:gd name="T90" fmla="*/ 1869 w 2293"/>
                <a:gd name="T91" fmla="*/ 783 h 1510"/>
                <a:gd name="T92" fmla="*/ 2039 w 2293"/>
                <a:gd name="T93" fmla="*/ 452 h 1510"/>
                <a:gd name="T94" fmla="*/ 1840 w 2293"/>
                <a:gd name="T95" fmla="*/ 643 h 1510"/>
                <a:gd name="T96" fmla="*/ 1845 w 2293"/>
                <a:gd name="T97" fmla="*/ 227 h 1510"/>
                <a:gd name="T98" fmla="*/ 2043 w 2293"/>
                <a:gd name="T99" fmla="*/ 452 h 1510"/>
                <a:gd name="T100" fmla="*/ 1845 w 2293"/>
                <a:gd name="T101" fmla="*/ 227 h 1510"/>
                <a:gd name="T102" fmla="*/ 1647 w 2293"/>
                <a:gd name="T103" fmla="*/ 452 h 1510"/>
                <a:gd name="T104" fmla="*/ 726 w 2293"/>
                <a:gd name="T105" fmla="*/ 227 h 1510"/>
                <a:gd name="T106" fmla="*/ 726 w 2293"/>
                <a:gd name="T107" fmla="*/ 227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93" h="1510">
                  <a:moveTo>
                    <a:pt x="25" y="255"/>
                  </a:moveTo>
                  <a:cubicBezTo>
                    <a:pt x="39" y="255"/>
                    <a:pt x="50" y="244"/>
                    <a:pt x="50" y="231"/>
                  </a:cubicBezTo>
                  <a:cubicBezTo>
                    <a:pt x="50" y="229"/>
                    <a:pt x="50" y="227"/>
                    <a:pt x="50" y="226"/>
                  </a:cubicBezTo>
                  <a:cubicBezTo>
                    <a:pt x="425" y="226"/>
                    <a:pt x="425" y="226"/>
                    <a:pt x="425" y="226"/>
                  </a:cubicBezTo>
                  <a:cubicBezTo>
                    <a:pt x="502" y="315"/>
                    <a:pt x="502" y="315"/>
                    <a:pt x="502" y="315"/>
                  </a:cubicBezTo>
                  <a:cubicBezTo>
                    <a:pt x="360" y="315"/>
                    <a:pt x="360" y="315"/>
                    <a:pt x="360" y="315"/>
                  </a:cubicBezTo>
                  <a:cubicBezTo>
                    <a:pt x="358" y="309"/>
                    <a:pt x="351" y="304"/>
                    <a:pt x="344" y="304"/>
                  </a:cubicBezTo>
                  <a:cubicBezTo>
                    <a:pt x="335" y="304"/>
                    <a:pt x="327" y="311"/>
                    <a:pt x="327" y="320"/>
                  </a:cubicBezTo>
                  <a:cubicBezTo>
                    <a:pt x="327" y="329"/>
                    <a:pt x="335" y="337"/>
                    <a:pt x="344" y="337"/>
                  </a:cubicBezTo>
                  <a:cubicBezTo>
                    <a:pt x="351" y="337"/>
                    <a:pt x="358" y="332"/>
                    <a:pt x="360" y="326"/>
                  </a:cubicBezTo>
                  <a:cubicBezTo>
                    <a:pt x="621" y="326"/>
                    <a:pt x="621" y="326"/>
                    <a:pt x="621" y="326"/>
                  </a:cubicBezTo>
                  <a:cubicBezTo>
                    <a:pt x="624" y="380"/>
                    <a:pt x="670" y="424"/>
                    <a:pt x="726" y="424"/>
                  </a:cubicBezTo>
                  <a:cubicBezTo>
                    <a:pt x="782" y="424"/>
                    <a:pt x="829" y="380"/>
                    <a:pt x="831" y="326"/>
                  </a:cubicBezTo>
                  <a:cubicBezTo>
                    <a:pt x="944" y="326"/>
                    <a:pt x="944" y="326"/>
                    <a:pt x="944" y="326"/>
                  </a:cubicBezTo>
                  <a:cubicBezTo>
                    <a:pt x="1077" y="457"/>
                    <a:pt x="1077" y="457"/>
                    <a:pt x="1077" y="457"/>
                  </a:cubicBezTo>
                  <a:cubicBezTo>
                    <a:pt x="1311" y="457"/>
                    <a:pt x="1311" y="457"/>
                    <a:pt x="1311" y="457"/>
                  </a:cubicBezTo>
                  <a:cubicBezTo>
                    <a:pt x="1314" y="468"/>
                    <a:pt x="1324" y="477"/>
                    <a:pt x="1336" y="477"/>
                  </a:cubicBezTo>
                  <a:cubicBezTo>
                    <a:pt x="1348" y="477"/>
                    <a:pt x="1358" y="468"/>
                    <a:pt x="1360" y="457"/>
                  </a:cubicBezTo>
                  <a:cubicBezTo>
                    <a:pt x="1468" y="457"/>
                    <a:pt x="1468" y="457"/>
                    <a:pt x="1468" y="457"/>
                  </a:cubicBezTo>
                  <a:cubicBezTo>
                    <a:pt x="1374" y="550"/>
                    <a:pt x="1374" y="550"/>
                    <a:pt x="1374" y="550"/>
                  </a:cubicBezTo>
                  <a:cubicBezTo>
                    <a:pt x="1084" y="550"/>
                    <a:pt x="1084" y="550"/>
                    <a:pt x="1084" y="550"/>
                  </a:cubicBezTo>
                  <a:cubicBezTo>
                    <a:pt x="1082" y="543"/>
                    <a:pt x="1075" y="539"/>
                    <a:pt x="1068" y="539"/>
                  </a:cubicBezTo>
                  <a:cubicBezTo>
                    <a:pt x="1059" y="539"/>
                    <a:pt x="1051" y="546"/>
                    <a:pt x="1051" y="555"/>
                  </a:cubicBezTo>
                  <a:cubicBezTo>
                    <a:pt x="1051" y="564"/>
                    <a:pt x="1059" y="571"/>
                    <a:pt x="1068" y="571"/>
                  </a:cubicBezTo>
                  <a:cubicBezTo>
                    <a:pt x="1075" y="571"/>
                    <a:pt x="1082" y="567"/>
                    <a:pt x="1084" y="560"/>
                  </a:cubicBezTo>
                  <a:cubicBezTo>
                    <a:pt x="1378" y="560"/>
                    <a:pt x="1378" y="560"/>
                    <a:pt x="1378" y="560"/>
                  </a:cubicBezTo>
                  <a:cubicBezTo>
                    <a:pt x="1483" y="457"/>
                    <a:pt x="1483" y="457"/>
                    <a:pt x="1483" y="457"/>
                  </a:cubicBezTo>
                  <a:cubicBezTo>
                    <a:pt x="1571" y="457"/>
                    <a:pt x="1571" y="457"/>
                    <a:pt x="1571" y="457"/>
                  </a:cubicBezTo>
                  <a:cubicBezTo>
                    <a:pt x="1572" y="511"/>
                    <a:pt x="1589" y="561"/>
                    <a:pt x="1617" y="603"/>
                  </a:cubicBezTo>
                  <a:cubicBezTo>
                    <a:pt x="1617" y="603"/>
                    <a:pt x="1617" y="603"/>
                    <a:pt x="1617" y="603"/>
                  </a:cubicBezTo>
                  <a:cubicBezTo>
                    <a:pt x="1517" y="701"/>
                    <a:pt x="1517" y="701"/>
                    <a:pt x="1517" y="701"/>
                  </a:cubicBezTo>
                  <a:cubicBezTo>
                    <a:pt x="1525" y="708"/>
                    <a:pt x="1525" y="708"/>
                    <a:pt x="1525" y="708"/>
                  </a:cubicBezTo>
                  <a:cubicBezTo>
                    <a:pt x="1395" y="634"/>
                    <a:pt x="1395" y="634"/>
                    <a:pt x="1395" y="634"/>
                  </a:cubicBezTo>
                  <a:cubicBezTo>
                    <a:pt x="1263" y="709"/>
                    <a:pt x="1263" y="709"/>
                    <a:pt x="1263" y="709"/>
                  </a:cubicBezTo>
                  <a:cubicBezTo>
                    <a:pt x="1263" y="859"/>
                    <a:pt x="1263" y="859"/>
                    <a:pt x="1263" y="859"/>
                  </a:cubicBezTo>
                  <a:cubicBezTo>
                    <a:pt x="1395" y="934"/>
                    <a:pt x="1395" y="934"/>
                    <a:pt x="1395" y="934"/>
                  </a:cubicBezTo>
                  <a:cubicBezTo>
                    <a:pt x="1526" y="859"/>
                    <a:pt x="1526" y="859"/>
                    <a:pt x="1526" y="859"/>
                  </a:cubicBezTo>
                  <a:cubicBezTo>
                    <a:pt x="1526" y="709"/>
                    <a:pt x="1526" y="709"/>
                    <a:pt x="1526" y="709"/>
                  </a:cubicBezTo>
                  <a:cubicBezTo>
                    <a:pt x="1525" y="708"/>
                    <a:pt x="1525" y="708"/>
                    <a:pt x="1525" y="708"/>
                  </a:cubicBezTo>
                  <a:cubicBezTo>
                    <a:pt x="1623" y="611"/>
                    <a:pt x="1623" y="611"/>
                    <a:pt x="1623" y="611"/>
                  </a:cubicBezTo>
                  <a:cubicBezTo>
                    <a:pt x="1672" y="677"/>
                    <a:pt x="1751" y="721"/>
                    <a:pt x="1840" y="723"/>
                  </a:cubicBezTo>
                  <a:cubicBezTo>
                    <a:pt x="1840" y="772"/>
                    <a:pt x="1840" y="772"/>
                    <a:pt x="1840" y="772"/>
                  </a:cubicBezTo>
                  <a:cubicBezTo>
                    <a:pt x="1755" y="821"/>
                    <a:pt x="1755" y="821"/>
                    <a:pt x="1755" y="821"/>
                  </a:cubicBezTo>
                  <a:cubicBezTo>
                    <a:pt x="1755" y="858"/>
                    <a:pt x="1755" y="858"/>
                    <a:pt x="1755" y="858"/>
                  </a:cubicBezTo>
                  <a:cubicBezTo>
                    <a:pt x="1680" y="932"/>
                    <a:pt x="1680" y="932"/>
                    <a:pt x="1680" y="932"/>
                  </a:cubicBezTo>
                  <a:cubicBezTo>
                    <a:pt x="1680" y="807"/>
                    <a:pt x="1680" y="807"/>
                    <a:pt x="1680" y="807"/>
                  </a:cubicBezTo>
                  <a:cubicBezTo>
                    <a:pt x="1711" y="776"/>
                    <a:pt x="1711" y="776"/>
                    <a:pt x="1711" y="776"/>
                  </a:cubicBezTo>
                  <a:cubicBezTo>
                    <a:pt x="1703" y="769"/>
                    <a:pt x="1703" y="769"/>
                    <a:pt x="1703" y="769"/>
                  </a:cubicBezTo>
                  <a:cubicBezTo>
                    <a:pt x="1669" y="803"/>
                    <a:pt x="1669" y="803"/>
                    <a:pt x="1669" y="803"/>
                  </a:cubicBezTo>
                  <a:cubicBezTo>
                    <a:pt x="1669" y="943"/>
                    <a:pt x="1669" y="943"/>
                    <a:pt x="1669" y="943"/>
                  </a:cubicBezTo>
                  <a:cubicBezTo>
                    <a:pt x="1596" y="1015"/>
                    <a:pt x="1596" y="1015"/>
                    <a:pt x="1596" y="1015"/>
                  </a:cubicBezTo>
                  <a:cubicBezTo>
                    <a:pt x="1596" y="1196"/>
                    <a:pt x="1596" y="1196"/>
                    <a:pt x="1596" y="1196"/>
                  </a:cubicBezTo>
                  <a:cubicBezTo>
                    <a:pt x="1535" y="1257"/>
                    <a:pt x="1535" y="1257"/>
                    <a:pt x="1535" y="1257"/>
                  </a:cubicBezTo>
                  <a:cubicBezTo>
                    <a:pt x="1533" y="1256"/>
                    <a:pt x="1530" y="1255"/>
                    <a:pt x="1527" y="1255"/>
                  </a:cubicBezTo>
                  <a:cubicBezTo>
                    <a:pt x="1518" y="1255"/>
                    <a:pt x="1511" y="1262"/>
                    <a:pt x="1511" y="1271"/>
                  </a:cubicBezTo>
                  <a:cubicBezTo>
                    <a:pt x="1511" y="1280"/>
                    <a:pt x="1518" y="1288"/>
                    <a:pt x="1527" y="1288"/>
                  </a:cubicBezTo>
                  <a:cubicBezTo>
                    <a:pt x="1537" y="1288"/>
                    <a:pt x="1544" y="1280"/>
                    <a:pt x="1544" y="1271"/>
                  </a:cubicBezTo>
                  <a:cubicBezTo>
                    <a:pt x="1544" y="1269"/>
                    <a:pt x="1543" y="1266"/>
                    <a:pt x="1542" y="1264"/>
                  </a:cubicBezTo>
                  <a:cubicBezTo>
                    <a:pt x="1607" y="1200"/>
                    <a:pt x="1607" y="1200"/>
                    <a:pt x="1607" y="1200"/>
                  </a:cubicBezTo>
                  <a:cubicBezTo>
                    <a:pt x="1607" y="1019"/>
                    <a:pt x="1607" y="1019"/>
                    <a:pt x="1607" y="1019"/>
                  </a:cubicBezTo>
                  <a:cubicBezTo>
                    <a:pt x="1755" y="873"/>
                    <a:pt x="1755" y="873"/>
                    <a:pt x="1755" y="873"/>
                  </a:cubicBezTo>
                  <a:cubicBezTo>
                    <a:pt x="1755" y="918"/>
                    <a:pt x="1755" y="918"/>
                    <a:pt x="1755" y="918"/>
                  </a:cubicBezTo>
                  <a:cubicBezTo>
                    <a:pt x="1635" y="1037"/>
                    <a:pt x="1635" y="1037"/>
                    <a:pt x="1635" y="1037"/>
                  </a:cubicBezTo>
                  <a:cubicBezTo>
                    <a:pt x="1635" y="1331"/>
                    <a:pt x="1635" y="1331"/>
                    <a:pt x="1635" y="1331"/>
                  </a:cubicBezTo>
                  <a:cubicBezTo>
                    <a:pt x="1645" y="1331"/>
                    <a:pt x="1645" y="1331"/>
                    <a:pt x="1645" y="1331"/>
                  </a:cubicBezTo>
                  <a:cubicBezTo>
                    <a:pt x="1645" y="1041"/>
                    <a:pt x="1645" y="1041"/>
                    <a:pt x="1645" y="1041"/>
                  </a:cubicBezTo>
                  <a:cubicBezTo>
                    <a:pt x="1761" y="927"/>
                    <a:pt x="1761" y="927"/>
                    <a:pt x="1761" y="927"/>
                  </a:cubicBezTo>
                  <a:cubicBezTo>
                    <a:pt x="1840" y="972"/>
                    <a:pt x="1840" y="972"/>
                    <a:pt x="1840" y="972"/>
                  </a:cubicBezTo>
                  <a:cubicBezTo>
                    <a:pt x="1840" y="1077"/>
                    <a:pt x="1840" y="1077"/>
                    <a:pt x="1840" y="1077"/>
                  </a:cubicBezTo>
                  <a:cubicBezTo>
                    <a:pt x="1959" y="1194"/>
                    <a:pt x="1959" y="1194"/>
                    <a:pt x="1959" y="1194"/>
                  </a:cubicBezTo>
                  <a:cubicBezTo>
                    <a:pt x="1959" y="1307"/>
                    <a:pt x="1959" y="1307"/>
                    <a:pt x="1959" y="1307"/>
                  </a:cubicBezTo>
                  <a:cubicBezTo>
                    <a:pt x="1948" y="1309"/>
                    <a:pt x="1939" y="1319"/>
                    <a:pt x="1939" y="1331"/>
                  </a:cubicBezTo>
                  <a:cubicBezTo>
                    <a:pt x="1939" y="1343"/>
                    <a:pt x="1948" y="1353"/>
                    <a:pt x="1959" y="1355"/>
                  </a:cubicBezTo>
                  <a:cubicBezTo>
                    <a:pt x="1959" y="1479"/>
                    <a:pt x="1959" y="1479"/>
                    <a:pt x="1959" y="1479"/>
                  </a:cubicBezTo>
                  <a:cubicBezTo>
                    <a:pt x="1953" y="1481"/>
                    <a:pt x="1948" y="1487"/>
                    <a:pt x="1948" y="1494"/>
                  </a:cubicBezTo>
                  <a:cubicBezTo>
                    <a:pt x="1948" y="1503"/>
                    <a:pt x="1955" y="1510"/>
                    <a:pt x="1964" y="1510"/>
                  </a:cubicBezTo>
                  <a:cubicBezTo>
                    <a:pt x="1974" y="1510"/>
                    <a:pt x="1981" y="1503"/>
                    <a:pt x="1981" y="1494"/>
                  </a:cubicBezTo>
                  <a:cubicBezTo>
                    <a:pt x="1981" y="1487"/>
                    <a:pt x="1976" y="1481"/>
                    <a:pt x="1969" y="1479"/>
                  </a:cubicBezTo>
                  <a:cubicBezTo>
                    <a:pt x="1969" y="1355"/>
                    <a:pt x="1969" y="1355"/>
                    <a:pt x="1969" y="1355"/>
                  </a:cubicBezTo>
                  <a:cubicBezTo>
                    <a:pt x="1981" y="1353"/>
                    <a:pt x="1989" y="1343"/>
                    <a:pt x="1989" y="1331"/>
                  </a:cubicBezTo>
                  <a:cubicBezTo>
                    <a:pt x="1989" y="1319"/>
                    <a:pt x="1981" y="1309"/>
                    <a:pt x="1969" y="1307"/>
                  </a:cubicBezTo>
                  <a:cubicBezTo>
                    <a:pt x="1969" y="1190"/>
                    <a:pt x="1969" y="1190"/>
                    <a:pt x="1969" y="1190"/>
                  </a:cubicBezTo>
                  <a:cubicBezTo>
                    <a:pt x="1850" y="1073"/>
                    <a:pt x="1850" y="1073"/>
                    <a:pt x="1850" y="1073"/>
                  </a:cubicBezTo>
                  <a:cubicBezTo>
                    <a:pt x="1850" y="972"/>
                    <a:pt x="1850" y="972"/>
                    <a:pt x="1850" y="972"/>
                  </a:cubicBezTo>
                  <a:cubicBezTo>
                    <a:pt x="1936" y="923"/>
                    <a:pt x="1936" y="923"/>
                    <a:pt x="1936" y="923"/>
                  </a:cubicBezTo>
                  <a:cubicBezTo>
                    <a:pt x="1936" y="821"/>
                    <a:pt x="1936" y="821"/>
                    <a:pt x="1936" y="821"/>
                  </a:cubicBezTo>
                  <a:cubicBezTo>
                    <a:pt x="1879" y="788"/>
                    <a:pt x="1879" y="788"/>
                    <a:pt x="1879" y="788"/>
                  </a:cubicBezTo>
                  <a:cubicBezTo>
                    <a:pt x="1879" y="685"/>
                    <a:pt x="1879" y="685"/>
                    <a:pt x="1879" y="685"/>
                  </a:cubicBezTo>
                  <a:cubicBezTo>
                    <a:pt x="1928" y="678"/>
                    <a:pt x="1973" y="656"/>
                    <a:pt x="2007" y="624"/>
                  </a:cubicBezTo>
                  <a:cubicBezTo>
                    <a:pt x="2051" y="667"/>
                    <a:pt x="2051" y="667"/>
                    <a:pt x="2051" y="667"/>
                  </a:cubicBezTo>
                  <a:cubicBezTo>
                    <a:pt x="2237" y="667"/>
                    <a:pt x="2237" y="667"/>
                    <a:pt x="2237" y="667"/>
                  </a:cubicBezTo>
                  <a:cubicBezTo>
                    <a:pt x="2238" y="675"/>
                    <a:pt x="2245" y="680"/>
                    <a:pt x="2253" y="680"/>
                  </a:cubicBezTo>
                  <a:cubicBezTo>
                    <a:pt x="2262" y="680"/>
                    <a:pt x="2269" y="673"/>
                    <a:pt x="2269" y="664"/>
                  </a:cubicBezTo>
                  <a:cubicBezTo>
                    <a:pt x="2269" y="655"/>
                    <a:pt x="2262" y="647"/>
                    <a:pt x="2253" y="647"/>
                  </a:cubicBezTo>
                  <a:cubicBezTo>
                    <a:pt x="2246" y="647"/>
                    <a:pt x="2240" y="651"/>
                    <a:pt x="2237" y="657"/>
                  </a:cubicBezTo>
                  <a:cubicBezTo>
                    <a:pt x="2056" y="657"/>
                    <a:pt x="2056" y="657"/>
                    <a:pt x="2056" y="657"/>
                  </a:cubicBezTo>
                  <a:cubicBezTo>
                    <a:pt x="2015" y="617"/>
                    <a:pt x="2015" y="617"/>
                    <a:pt x="2015" y="617"/>
                  </a:cubicBezTo>
                  <a:cubicBezTo>
                    <a:pt x="2057" y="574"/>
                    <a:pt x="2084" y="516"/>
                    <a:pt x="2084" y="452"/>
                  </a:cubicBezTo>
                  <a:cubicBezTo>
                    <a:pt x="2084" y="388"/>
                    <a:pt x="2057" y="329"/>
                    <a:pt x="2015" y="287"/>
                  </a:cubicBezTo>
                  <a:cubicBezTo>
                    <a:pt x="2033" y="269"/>
                    <a:pt x="2033" y="269"/>
                    <a:pt x="2033" y="269"/>
                  </a:cubicBezTo>
                  <a:cubicBezTo>
                    <a:pt x="2080" y="316"/>
                    <a:pt x="2110" y="380"/>
                    <a:pt x="2110" y="452"/>
                  </a:cubicBezTo>
                  <a:cubicBezTo>
                    <a:pt x="2120" y="452"/>
                    <a:pt x="2120" y="452"/>
                    <a:pt x="2120" y="452"/>
                  </a:cubicBezTo>
                  <a:cubicBezTo>
                    <a:pt x="2120" y="378"/>
                    <a:pt x="2089" y="310"/>
                    <a:pt x="2040" y="261"/>
                  </a:cubicBezTo>
                  <a:cubicBezTo>
                    <a:pt x="2268" y="36"/>
                    <a:pt x="2268" y="36"/>
                    <a:pt x="2268" y="36"/>
                  </a:cubicBezTo>
                  <a:cubicBezTo>
                    <a:pt x="2271" y="38"/>
                    <a:pt x="2273" y="38"/>
                    <a:pt x="2276" y="38"/>
                  </a:cubicBezTo>
                  <a:cubicBezTo>
                    <a:pt x="2285" y="38"/>
                    <a:pt x="2293" y="31"/>
                    <a:pt x="2293" y="22"/>
                  </a:cubicBezTo>
                  <a:cubicBezTo>
                    <a:pt x="2293" y="13"/>
                    <a:pt x="2285" y="6"/>
                    <a:pt x="2276" y="6"/>
                  </a:cubicBezTo>
                  <a:cubicBezTo>
                    <a:pt x="2267" y="6"/>
                    <a:pt x="2259" y="13"/>
                    <a:pt x="2259" y="22"/>
                  </a:cubicBezTo>
                  <a:cubicBezTo>
                    <a:pt x="2259" y="25"/>
                    <a:pt x="2260" y="27"/>
                    <a:pt x="2261" y="29"/>
                  </a:cubicBezTo>
                  <a:cubicBezTo>
                    <a:pt x="2033" y="254"/>
                    <a:pt x="2033" y="254"/>
                    <a:pt x="2033" y="254"/>
                  </a:cubicBezTo>
                  <a:cubicBezTo>
                    <a:pt x="1984" y="209"/>
                    <a:pt x="1918" y="181"/>
                    <a:pt x="1845" y="181"/>
                  </a:cubicBezTo>
                  <a:cubicBezTo>
                    <a:pt x="1845" y="191"/>
                    <a:pt x="1845" y="191"/>
                    <a:pt x="1845" y="191"/>
                  </a:cubicBezTo>
                  <a:cubicBezTo>
                    <a:pt x="1915" y="191"/>
                    <a:pt x="1978" y="218"/>
                    <a:pt x="2026" y="262"/>
                  </a:cubicBezTo>
                  <a:cubicBezTo>
                    <a:pt x="2007" y="280"/>
                    <a:pt x="2007" y="280"/>
                    <a:pt x="2007" y="280"/>
                  </a:cubicBezTo>
                  <a:cubicBezTo>
                    <a:pt x="1965" y="241"/>
                    <a:pt x="1908" y="217"/>
                    <a:pt x="1845" y="217"/>
                  </a:cubicBezTo>
                  <a:cubicBezTo>
                    <a:pt x="1781" y="217"/>
                    <a:pt x="1723" y="242"/>
                    <a:pt x="1681" y="282"/>
                  </a:cubicBezTo>
                  <a:cubicBezTo>
                    <a:pt x="1596" y="199"/>
                    <a:pt x="1596" y="199"/>
                    <a:pt x="1596" y="199"/>
                  </a:cubicBezTo>
                  <a:cubicBezTo>
                    <a:pt x="1451" y="199"/>
                    <a:pt x="1451" y="199"/>
                    <a:pt x="1451" y="199"/>
                  </a:cubicBezTo>
                  <a:cubicBezTo>
                    <a:pt x="1271" y="22"/>
                    <a:pt x="1271" y="22"/>
                    <a:pt x="1271" y="22"/>
                  </a:cubicBezTo>
                  <a:cubicBezTo>
                    <a:pt x="1272" y="20"/>
                    <a:pt x="1272" y="18"/>
                    <a:pt x="1272" y="16"/>
                  </a:cubicBezTo>
                  <a:cubicBezTo>
                    <a:pt x="1272" y="7"/>
                    <a:pt x="1265" y="0"/>
                    <a:pt x="1256" y="0"/>
                  </a:cubicBezTo>
                  <a:cubicBezTo>
                    <a:pt x="1246" y="0"/>
                    <a:pt x="1239" y="7"/>
                    <a:pt x="1239" y="16"/>
                  </a:cubicBezTo>
                  <a:cubicBezTo>
                    <a:pt x="1239" y="25"/>
                    <a:pt x="1246" y="33"/>
                    <a:pt x="1256" y="33"/>
                  </a:cubicBezTo>
                  <a:cubicBezTo>
                    <a:pt x="1259" y="33"/>
                    <a:pt x="1262" y="32"/>
                    <a:pt x="1265" y="30"/>
                  </a:cubicBezTo>
                  <a:cubicBezTo>
                    <a:pt x="1436" y="199"/>
                    <a:pt x="1436" y="199"/>
                    <a:pt x="1436" y="199"/>
                  </a:cubicBezTo>
                  <a:cubicBezTo>
                    <a:pt x="1394" y="199"/>
                    <a:pt x="1394" y="199"/>
                    <a:pt x="1394" y="199"/>
                  </a:cubicBezTo>
                  <a:cubicBezTo>
                    <a:pt x="1215" y="22"/>
                    <a:pt x="1215" y="22"/>
                    <a:pt x="1215" y="22"/>
                  </a:cubicBezTo>
                  <a:cubicBezTo>
                    <a:pt x="1216" y="20"/>
                    <a:pt x="1216" y="18"/>
                    <a:pt x="1216" y="16"/>
                  </a:cubicBezTo>
                  <a:cubicBezTo>
                    <a:pt x="1216" y="7"/>
                    <a:pt x="1209" y="0"/>
                    <a:pt x="1200" y="0"/>
                  </a:cubicBezTo>
                  <a:cubicBezTo>
                    <a:pt x="1190" y="0"/>
                    <a:pt x="1183" y="7"/>
                    <a:pt x="1183" y="16"/>
                  </a:cubicBezTo>
                  <a:cubicBezTo>
                    <a:pt x="1183" y="25"/>
                    <a:pt x="1190" y="33"/>
                    <a:pt x="1200" y="33"/>
                  </a:cubicBezTo>
                  <a:cubicBezTo>
                    <a:pt x="1203" y="33"/>
                    <a:pt x="1206" y="32"/>
                    <a:pt x="1209" y="30"/>
                  </a:cubicBezTo>
                  <a:cubicBezTo>
                    <a:pt x="1380" y="199"/>
                    <a:pt x="1380" y="199"/>
                    <a:pt x="1380" y="199"/>
                  </a:cubicBezTo>
                  <a:cubicBezTo>
                    <a:pt x="1170" y="199"/>
                    <a:pt x="1170" y="199"/>
                    <a:pt x="1170" y="199"/>
                  </a:cubicBezTo>
                  <a:cubicBezTo>
                    <a:pt x="1168" y="192"/>
                    <a:pt x="1162" y="187"/>
                    <a:pt x="1154" y="187"/>
                  </a:cubicBezTo>
                  <a:cubicBezTo>
                    <a:pt x="1145" y="187"/>
                    <a:pt x="1138" y="195"/>
                    <a:pt x="1138" y="204"/>
                  </a:cubicBezTo>
                  <a:cubicBezTo>
                    <a:pt x="1138" y="213"/>
                    <a:pt x="1145" y="220"/>
                    <a:pt x="1154" y="220"/>
                  </a:cubicBezTo>
                  <a:cubicBezTo>
                    <a:pt x="1162" y="220"/>
                    <a:pt x="1168" y="216"/>
                    <a:pt x="1170" y="209"/>
                  </a:cubicBezTo>
                  <a:cubicBezTo>
                    <a:pt x="1390" y="209"/>
                    <a:pt x="1390" y="209"/>
                    <a:pt x="1390" y="209"/>
                  </a:cubicBezTo>
                  <a:cubicBezTo>
                    <a:pt x="1391" y="210"/>
                    <a:pt x="1391" y="210"/>
                    <a:pt x="1391" y="210"/>
                  </a:cubicBezTo>
                  <a:cubicBezTo>
                    <a:pt x="1392" y="209"/>
                    <a:pt x="1392" y="209"/>
                    <a:pt x="1392" y="209"/>
                  </a:cubicBezTo>
                  <a:cubicBezTo>
                    <a:pt x="1447" y="209"/>
                    <a:pt x="1447" y="209"/>
                    <a:pt x="1447" y="209"/>
                  </a:cubicBezTo>
                  <a:cubicBezTo>
                    <a:pt x="1447" y="210"/>
                    <a:pt x="1447" y="210"/>
                    <a:pt x="1447" y="210"/>
                  </a:cubicBezTo>
                  <a:cubicBezTo>
                    <a:pt x="1448" y="209"/>
                    <a:pt x="1448" y="209"/>
                    <a:pt x="1448" y="209"/>
                  </a:cubicBezTo>
                  <a:cubicBezTo>
                    <a:pt x="1592" y="209"/>
                    <a:pt x="1592" y="209"/>
                    <a:pt x="1592" y="209"/>
                  </a:cubicBezTo>
                  <a:cubicBezTo>
                    <a:pt x="1673" y="289"/>
                    <a:pt x="1673" y="289"/>
                    <a:pt x="1673" y="289"/>
                  </a:cubicBezTo>
                  <a:cubicBezTo>
                    <a:pt x="1632" y="332"/>
                    <a:pt x="1607" y="389"/>
                    <a:pt x="1607" y="452"/>
                  </a:cubicBezTo>
                  <a:cubicBezTo>
                    <a:pt x="1607" y="580"/>
                    <a:pt x="1711" y="684"/>
                    <a:pt x="1840" y="687"/>
                  </a:cubicBezTo>
                  <a:cubicBezTo>
                    <a:pt x="1840" y="712"/>
                    <a:pt x="1840" y="712"/>
                    <a:pt x="1840" y="712"/>
                  </a:cubicBezTo>
                  <a:cubicBezTo>
                    <a:pt x="1697" y="710"/>
                    <a:pt x="1581" y="594"/>
                    <a:pt x="1581" y="452"/>
                  </a:cubicBezTo>
                  <a:cubicBezTo>
                    <a:pt x="1581" y="447"/>
                    <a:pt x="1581" y="447"/>
                    <a:pt x="1581" y="447"/>
                  </a:cubicBezTo>
                  <a:cubicBezTo>
                    <a:pt x="1360" y="447"/>
                    <a:pt x="1360" y="447"/>
                    <a:pt x="1360" y="447"/>
                  </a:cubicBezTo>
                  <a:cubicBezTo>
                    <a:pt x="1358" y="436"/>
                    <a:pt x="1348" y="427"/>
                    <a:pt x="1336" y="427"/>
                  </a:cubicBezTo>
                  <a:cubicBezTo>
                    <a:pt x="1324" y="427"/>
                    <a:pt x="1314" y="436"/>
                    <a:pt x="1311" y="447"/>
                  </a:cubicBezTo>
                  <a:cubicBezTo>
                    <a:pt x="1081" y="447"/>
                    <a:pt x="1081" y="447"/>
                    <a:pt x="1081" y="447"/>
                  </a:cubicBezTo>
                  <a:cubicBezTo>
                    <a:pt x="948" y="315"/>
                    <a:pt x="948" y="315"/>
                    <a:pt x="948" y="315"/>
                  </a:cubicBezTo>
                  <a:cubicBezTo>
                    <a:pt x="831" y="315"/>
                    <a:pt x="831" y="315"/>
                    <a:pt x="831" y="315"/>
                  </a:cubicBezTo>
                  <a:cubicBezTo>
                    <a:pt x="829" y="260"/>
                    <a:pt x="782" y="217"/>
                    <a:pt x="726" y="217"/>
                  </a:cubicBezTo>
                  <a:cubicBezTo>
                    <a:pt x="670" y="217"/>
                    <a:pt x="624" y="260"/>
                    <a:pt x="621" y="315"/>
                  </a:cubicBezTo>
                  <a:cubicBezTo>
                    <a:pt x="515" y="315"/>
                    <a:pt x="515" y="315"/>
                    <a:pt x="515" y="315"/>
                  </a:cubicBezTo>
                  <a:cubicBezTo>
                    <a:pt x="430" y="215"/>
                    <a:pt x="430" y="215"/>
                    <a:pt x="430" y="215"/>
                  </a:cubicBezTo>
                  <a:cubicBezTo>
                    <a:pt x="45" y="215"/>
                    <a:pt x="45" y="215"/>
                    <a:pt x="45" y="215"/>
                  </a:cubicBezTo>
                  <a:cubicBezTo>
                    <a:pt x="40" y="210"/>
                    <a:pt x="33" y="206"/>
                    <a:pt x="25" y="206"/>
                  </a:cubicBezTo>
                  <a:cubicBezTo>
                    <a:pt x="11" y="206"/>
                    <a:pt x="0" y="217"/>
                    <a:pt x="0" y="231"/>
                  </a:cubicBezTo>
                  <a:cubicBezTo>
                    <a:pt x="0" y="244"/>
                    <a:pt x="11" y="255"/>
                    <a:pt x="25" y="255"/>
                  </a:cubicBezTo>
                  <a:close/>
                  <a:moveTo>
                    <a:pt x="1516" y="853"/>
                  </a:moveTo>
                  <a:cubicBezTo>
                    <a:pt x="1395" y="922"/>
                    <a:pt x="1395" y="922"/>
                    <a:pt x="1395" y="922"/>
                  </a:cubicBezTo>
                  <a:cubicBezTo>
                    <a:pt x="1273" y="853"/>
                    <a:pt x="1273" y="853"/>
                    <a:pt x="1273" y="853"/>
                  </a:cubicBezTo>
                  <a:cubicBezTo>
                    <a:pt x="1273" y="715"/>
                    <a:pt x="1273" y="715"/>
                    <a:pt x="1273" y="715"/>
                  </a:cubicBezTo>
                  <a:cubicBezTo>
                    <a:pt x="1395" y="646"/>
                    <a:pt x="1395" y="646"/>
                    <a:pt x="1395" y="646"/>
                  </a:cubicBezTo>
                  <a:cubicBezTo>
                    <a:pt x="1516" y="715"/>
                    <a:pt x="1516" y="715"/>
                    <a:pt x="1516" y="715"/>
                  </a:cubicBezTo>
                  <a:lnTo>
                    <a:pt x="1516" y="853"/>
                  </a:lnTo>
                  <a:close/>
                  <a:moveTo>
                    <a:pt x="1925" y="918"/>
                  </a:moveTo>
                  <a:cubicBezTo>
                    <a:pt x="1845" y="963"/>
                    <a:pt x="1845" y="963"/>
                    <a:pt x="1845" y="963"/>
                  </a:cubicBezTo>
                  <a:cubicBezTo>
                    <a:pt x="1765" y="918"/>
                    <a:pt x="1765" y="918"/>
                    <a:pt x="1765" y="918"/>
                  </a:cubicBezTo>
                  <a:cubicBezTo>
                    <a:pt x="1765" y="826"/>
                    <a:pt x="1765" y="826"/>
                    <a:pt x="1765" y="826"/>
                  </a:cubicBezTo>
                  <a:cubicBezTo>
                    <a:pt x="1845" y="781"/>
                    <a:pt x="1845" y="781"/>
                    <a:pt x="1845" y="781"/>
                  </a:cubicBezTo>
                  <a:cubicBezTo>
                    <a:pt x="1925" y="826"/>
                    <a:pt x="1925" y="826"/>
                    <a:pt x="1925" y="826"/>
                  </a:cubicBezTo>
                  <a:lnTo>
                    <a:pt x="1925" y="918"/>
                  </a:lnTo>
                  <a:close/>
                  <a:moveTo>
                    <a:pt x="1869" y="783"/>
                  </a:moveTo>
                  <a:cubicBezTo>
                    <a:pt x="1850" y="772"/>
                    <a:pt x="1850" y="772"/>
                    <a:pt x="1850" y="772"/>
                  </a:cubicBezTo>
                  <a:cubicBezTo>
                    <a:pt x="1850" y="687"/>
                    <a:pt x="1850" y="687"/>
                    <a:pt x="1850" y="687"/>
                  </a:cubicBezTo>
                  <a:cubicBezTo>
                    <a:pt x="1857" y="687"/>
                    <a:pt x="1863" y="686"/>
                    <a:pt x="1869" y="686"/>
                  </a:cubicBezTo>
                  <a:lnTo>
                    <a:pt x="1869" y="783"/>
                  </a:lnTo>
                  <a:close/>
                  <a:moveTo>
                    <a:pt x="1850" y="450"/>
                  </a:moveTo>
                  <a:cubicBezTo>
                    <a:pt x="1712" y="313"/>
                    <a:pt x="1712" y="313"/>
                    <a:pt x="1712" y="313"/>
                  </a:cubicBezTo>
                  <a:cubicBezTo>
                    <a:pt x="1747" y="280"/>
                    <a:pt x="1794" y="260"/>
                    <a:pt x="1845" y="260"/>
                  </a:cubicBezTo>
                  <a:cubicBezTo>
                    <a:pt x="1952" y="260"/>
                    <a:pt x="2039" y="346"/>
                    <a:pt x="2039" y="452"/>
                  </a:cubicBezTo>
                  <a:cubicBezTo>
                    <a:pt x="2039" y="556"/>
                    <a:pt x="1955" y="640"/>
                    <a:pt x="1850" y="643"/>
                  </a:cubicBezTo>
                  <a:lnTo>
                    <a:pt x="1850" y="450"/>
                  </a:lnTo>
                  <a:close/>
                  <a:moveTo>
                    <a:pt x="1840" y="454"/>
                  </a:moveTo>
                  <a:cubicBezTo>
                    <a:pt x="1840" y="643"/>
                    <a:pt x="1840" y="643"/>
                    <a:pt x="1840" y="643"/>
                  </a:cubicBezTo>
                  <a:cubicBezTo>
                    <a:pt x="1735" y="640"/>
                    <a:pt x="1651" y="556"/>
                    <a:pt x="1651" y="452"/>
                  </a:cubicBezTo>
                  <a:cubicBezTo>
                    <a:pt x="1651" y="401"/>
                    <a:pt x="1671" y="355"/>
                    <a:pt x="1704" y="320"/>
                  </a:cubicBezTo>
                  <a:lnTo>
                    <a:pt x="1840" y="454"/>
                  </a:lnTo>
                  <a:close/>
                  <a:moveTo>
                    <a:pt x="1845" y="227"/>
                  </a:moveTo>
                  <a:cubicBezTo>
                    <a:pt x="1971" y="227"/>
                    <a:pt x="2073" y="328"/>
                    <a:pt x="2073" y="452"/>
                  </a:cubicBezTo>
                  <a:cubicBezTo>
                    <a:pt x="2073" y="574"/>
                    <a:pt x="1974" y="674"/>
                    <a:pt x="1850" y="677"/>
                  </a:cubicBezTo>
                  <a:cubicBezTo>
                    <a:pt x="1850" y="647"/>
                    <a:pt x="1850" y="647"/>
                    <a:pt x="1850" y="647"/>
                  </a:cubicBezTo>
                  <a:cubicBezTo>
                    <a:pt x="1957" y="645"/>
                    <a:pt x="2043" y="558"/>
                    <a:pt x="2043" y="452"/>
                  </a:cubicBezTo>
                  <a:cubicBezTo>
                    <a:pt x="2043" y="344"/>
                    <a:pt x="1955" y="256"/>
                    <a:pt x="1845" y="256"/>
                  </a:cubicBezTo>
                  <a:cubicBezTo>
                    <a:pt x="1792" y="256"/>
                    <a:pt x="1744" y="277"/>
                    <a:pt x="1709" y="310"/>
                  </a:cubicBezTo>
                  <a:cubicBezTo>
                    <a:pt x="1688" y="289"/>
                    <a:pt x="1688" y="289"/>
                    <a:pt x="1688" y="289"/>
                  </a:cubicBezTo>
                  <a:cubicBezTo>
                    <a:pt x="1729" y="251"/>
                    <a:pt x="1784" y="227"/>
                    <a:pt x="1845" y="227"/>
                  </a:cubicBezTo>
                  <a:close/>
                  <a:moveTo>
                    <a:pt x="1617" y="452"/>
                  </a:moveTo>
                  <a:cubicBezTo>
                    <a:pt x="1617" y="392"/>
                    <a:pt x="1641" y="337"/>
                    <a:pt x="1681" y="297"/>
                  </a:cubicBezTo>
                  <a:cubicBezTo>
                    <a:pt x="1702" y="317"/>
                    <a:pt x="1702" y="317"/>
                    <a:pt x="1702" y="317"/>
                  </a:cubicBezTo>
                  <a:cubicBezTo>
                    <a:pt x="1668" y="352"/>
                    <a:pt x="1647" y="400"/>
                    <a:pt x="1647" y="452"/>
                  </a:cubicBezTo>
                  <a:cubicBezTo>
                    <a:pt x="1647" y="558"/>
                    <a:pt x="1733" y="645"/>
                    <a:pt x="1840" y="647"/>
                  </a:cubicBezTo>
                  <a:cubicBezTo>
                    <a:pt x="1840" y="677"/>
                    <a:pt x="1840" y="677"/>
                    <a:pt x="1840" y="677"/>
                  </a:cubicBezTo>
                  <a:cubicBezTo>
                    <a:pt x="1717" y="674"/>
                    <a:pt x="1617" y="574"/>
                    <a:pt x="1617" y="452"/>
                  </a:cubicBezTo>
                  <a:close/>
                  <a:moveTo>
                    <a:pt x="726" y="227"/>
                  </a:moveTo>
                  <a:cubicBezTo>
                    <a:pt x="779" y="227"/>
                    <a:pt x="821" y="269"/>
                    <a:pt x="821" y="320"/>
                  </a:cubicBezTo>
                  <a:cubicBezTo>
                    <a:pt x="821" y="372"/>
                    <a:pt x="779" y="414"/>
                    <a:pt x="726" y="414"/>
                  </a:cubicBezTo>
                  <a:cubicBezTo>
                    <a:pt x="674" y="414"/>
                    <a:pt x="631" y="372"/>
                    <a:pt x="631" y="320"/>
                  </a:cubicBezTo>
                  <a:cubicBezTo>
                    <a:pt x="631" y="269"/>
                    <a:pt x="674" y="227"/>
                    <a:pt x="726" y="2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Oval 12"/>
            <p:cNvSpPr>
              <a:spLocks noChangeArrowheads="1"/>
            </p:cNvSpPr>
            <p:nvPr/>
          </p:nvSpPr>
          <p:spPr bwMode="auto">
            <a:xfrm>
              <a:off x="5031" y="1922"/>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Oval 13"/>
            <p:cNvSpPr>
              <a:spLocks noChangeArrowheads="1"/>
            </p:cNvSpPr>
            <p:nvPr/>
          </p:nvSpPr>
          <p:spPr bwMode="auto">
            <a:xfrm>
              <a:off x="5031" y="1794"/>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Oval 14"/>
            <p:cNvSpPr>
              <a:spLocks noChangeArrowheads="1"/>
            </p:cNvSpPr>
            <p:nvPr/>
          </p:nvSpPr>
          <p:spPr bwMode="auto">
            <a:xfrm>
              <a:off x="4073" y="1349"/>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Oval 15"/>
            <p:cNvSpPr>
              <a:spLocks noChangeArrowheads="1"/>
            </p:cNvSpPr>
            <p:nvPr/>
          </p:nvSpPr>
          <p:spPr bwMode="auto">
            <a:xfrm>
              <a:off x="4073" y="1222"/>
              <a:ext cx="84"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Oval 16"/>
            <p:cNvSpPr>
              <a:spLocks noChangeArrowheads="1"/>
            </p:cNvSpPr>
            <p:nvPr/>
          </p:nvSpPr>
          <p:spPr bwMode="auto">
            <a:xfrm>
              <a:off x="5508" y="1564"/>
              <a:ext cx="56" cy="5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17"/>
            <p:cNvSpPr>
              <a:spLocks noEditPoints="1"/>
            </p:cNvSpPr>
            <p:nvPr/>
          </p:nvSpPr>
          <p:spPr bwMode="auto">
            <a:xfrm>
              <a:off x="5099" y="10"/>
              <a:ext cx="189" cy="186"/>
            </a:xfrm>
            <a:custGeom>
              <a:avLst/>
              <a:gdLst>
                <a:gd name="T0" fmla="*/ 56 w 112"/>
                <a:gd name="T1" fmla="*/ 110 h 110"/>
                <a:gd name="T2" fmla="*/ 112 w 112"/>
                <a:gd name="T3" fmla="*/ 55 h 110"/>
                <a:gd name="T4" fmla="*/ 56 w 112"/>
                <a:gd name="T5" fmla="*/ 0 h 110"/>
                <a:gd name="T6" fmla="*/ 0 w 112"/>
                <a:gd name="T7" fmla="*/ 55 h 110"/>
                <a:gd name="T8" fmla="*/ 56 w 112"/>
                <a:gd name="T9" fmla="*/ 110 h 110"/>
                <a:gd name="T10" fmla="*/ 56 w 112"/>
                <a:gd name="T11" fmla="*/ 10 h 110"/>
                <a:gd name="T12" fmla="*/ 102 w 112"/>
                <a:gd name="T13" fmla="*/ 55 h 110"/>
                <a:gd name="T14" fmla="*/ 56 w 112"/>
                <a:gd name="T15" fmla="*/ 100 h 110"/>
                <a:gd name="T16" fmla="*/ 11 w 112"/>
                <a:gd name="T17" fmla="*/ 55 h 110"/>
                <a:gd name="T18" fmla="*/ 56 w 112"/>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0">
                  <a:moveTo>
                    <a:pt x="56" y="110"/>
                  </a:moveTo>
                  <a:cubicBezTo>
                    <a:pt x="87" y="110"/>
                    <a:pt x="112" y="85"/>
                    <a:pt x="112" y="55"/>
                  </a:cubicBezTo>
                  <a:cubicBezTo>
                    <a:pt x="112" y="24"/>
                    <a:pt x="87" y="0"/>
                    <a:pt x="56" y="0"/>
                  </a:cubicBezTo>
                  <a:cubicBezTo>
                    <a:pt x="25" y="0"/>
                    <a:pt x="0" y="24"/>
                    <a:pt x="0" y="55"/>
                  </a:cubicBezTo>
                  <a:cubicBezTo>
                    <a:pt x="0" y="85"/>
                    <a:pt x="25" y="110"/>
                    <a:pt x="56" y="110"/>
                  </a:cubicBezTo>
                  <a:close/>
                  <a:moveTo>
                    <a:pt x="56" y="10"/>
                  </a:moveTo>
                  <a:cubicBezTo>
                    <a:pt x="81" y="10"/>
                    <a:pt x="102" y="30"/>
                    <a:pt x="102" y="55"/>
                  </a:cubicBezTo>
                  <a:cubicBezTo>
                    <a:pt x="102" y="79"/>
                    <a:pt x="81" y="100"/>
                    <a:pt x="56" y="100"/>
                  </a:cubicBezTo>
                  <a:cubicBezTo>
                    <a:pt x="31" y="100"/>
                    <a:pt x="11" y="79"/>
                    <a:pt x="11" y="55"/>
                  </a:cubicBezTo>
                  <a:cubicBezTo>
                    <a:pt x="11" y="30"/>
                    <a:pt x="31"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18"/>
            <p:cNvSpPr>
              <a:spLocks noEditPoints="1"/>
            </p:cNvSpPr>
            <p:nvPr/>
          </p:nvSpPr>
          <p:spPr bwMode="auto">
            <a:xfrm>
              <a:off x="5853" y="1948"/>
              <a:ext cx="188" cy="186"/>
            </a:xfrm>
            <a:custGeom>
              <a:avLst/>
              <a:gdLst>
                <a:gd name="T0" fmla="*/ 0 w 111"/>
                <a:gd name="T1" fmla="*/ 55 h 110"/>
                <a:gd name="T2" fmla="*/ 56 w 111"/>
                <a:gd name="T3" fmla="*/ 110 h 110"/>
                <a:gd name="T4" fmla="*/ 111 w 111"/>
                <a:gd name="T5" fmla="*/ 55 h 110"/>
                <a:gd name="T6" fmla="*/ 56 w 111"/>
                <a:gd name="T7" fmla="*/ 0 h 110"/>
                <a:gd name="T8" fmla="*/ 0 w 111"/>
                <a:gd name="T9" fmla="*/ 55 h 110"/>
                <a:gd name="T10" fmla="*/ 56 w 111"/>
                <a:gd name="T11" fmla="*/ 10 h 110"/>
                <a:gd name="T12" fmla="*/ 101 w 111"/>
                <a:gd name="T13" fmla="*/ 55 h 110"/>
                <a:gd name="T14" fmla="*/ 56 w 111"/>
                <a:gd name="T15" fmla="*/ 100 h 110"/>
                <a:gd name="T16" fmla="*/ 10 w 111"/>
                <a:gd name="T17" fmla="*/ 55 h 110"/>
                <a:gd name="T18" fmla="*/ 56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0" y="55"/>
                  </a:moveTo>
                  <a:cubicBezTo>
                    <a:pt x="0" y="85"/>
                    <a:pt x="25" y="110"/>
                    <a:pt x="56" y="110"/>
                  </a:cubicBezTo>
                  <a:cubicBezTo>
                    <a:pt x="86" y="110"/>
                    <a:pt x="111" y="85"/>
                    <a:pt x="111" y="55"/>
                  </a:cubicBezTo>
                  <a:cubicBezTo>
                    <a:pt x="111" y="25"/>
                    <a:pt x="86" y="0"/>
                    <a:pt x="56" y="0"/>
                  </a:cubicBezTo>
                  <a:cubicBezTo>
                    <a:pt x="25" y="0"/>
                    <a:pt x="0" y="25"/>
                    <a:pt x="0" y="55"/>
                  </a:cubicBezTo>
                  <a:close/>
                  <a:moveTo>
                    <a:pt x="56" y="10"/>
                  </a:moveTo>
                  <a:cubicBezTo>
                    <a:pt x="81" y="10"/>
                    <a:pt x="101" y="30"/>
                    <a:pt x="101" y="55"/>
                  </a:cubicBezTo>
                  <a:cubicBezTo>
                    <a:pt x="101" y="80"/>
                    <a:pt x="81" y="100"/>
                    <a:pt x="56" y="100"/>
                  </a:cubicBezTo>
                  <a:cubicBezTo>
                    <a:pt x="30" y="100"/>
                    <a:pt x="10" y="80"/>
                    <a:pt x="10" y="55"/>
                  </a:cubicBezTo>
                  <a:cubicBezTo>
                    <a:pt x="10" y="30"/>
                    <a:pt x="30"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19"/>
            <p:cNvSpPr>
              <a:spLocks noEditPoints="1"/>
            </p:cNvSpPr>
            <p:nvPr/>
          </p:nvSpPr>
          <p:spPr bwMode="auto">
            <a:xfrm>
              <a:off x="3663" y="85"/>
              <a:ext cx="188" cy="186"/>
            </a:xfrm>
            <a:custGeom>
              <a:avLst/>
              <a:gdLst>
                <a:gd name="T0" fmla="*/ 55 w 111"/>
                <a:gd name="T1" fmla="*/ 110 h 110"/>
                <a:gd name="T2" fmla="*/ 111 w 111"/>
                <a:gd name="T3" fmla="*/ 55 h 110"/>
                <a:gd name="T4" fmla="*/ 55 w 111"/>
                <a:gd name="T5" fmla="*/ 0 h 110"/>
                <a:gd name="T6" fmla="*/ 0 w 111"/>
                <a:gd name="T7" fmla="*/ 55 h 110"/>
                <a:gd name="T8" fmla="*/ 55 w 111"/>
                <a:gd name="T9" fmla="*/ 110 h 110"/>
                <a:gd name="T10" fmla="*/ 55 w 111"/>
                <a:gd name="T11" fmla="*/ 10 h 110"/>
                <a:gd name="T12" fmla="*/ 101 w 111"/>
                <a:gd name="T13" fmla="*/ 55 h 110"/>
                <a:gd name="T14" fmla="*/ 55 w 111"/>
                <a:gd name="T15" fmla="*/ 100 h 110"/>
                <a:gd name="T16" fmla="*/ 10 w 111"/>
                <a:gd name="T17" fmla="*/ 55 h 110"/>
                <a:gd name="T18" fmla="*/ 55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55" y="110"/>
                  </a:moveTo>
                  <a:cubicBezTo>
                    <a:pt x="86" y="110"/>
                    <a:pt x="111" y="85"/>
                    <a:pt x="111" y="55"/>
                  </a:cubicBezTo>
                  <a:cubicBezTo>
                    <a:pt x="111" y="25"/>
                    <a:pt x="86" y="0"/>
                    <a:pt x="55" y="0"/>
                  </a:cubicBezTo>
                  <a:cubicBezTo>
                    <a:pt x="25" y="0"/>
                    <a:pt x="0" y="25"/>
                    <a:pt x="0" y="55"/>
                  </a:cubicBezTo>
                  <a:cubicBezTo>
                    <a:pt x="0" y="85"/>
                    <a:pt x="25" y="110"/>
                    <a:pt x="55" y="110"/>
                  </a:cubicBezTo>
                  <a:close/>
                  <a:moveTo>
                    <a:pt x="55" y="10"/>
                  </a:moveTo>
                  <a:cubicBezTo>
                    <a:pt x="81" y="10"/>
                    <a:pt x="101" y="30"/>
                    <a:pt x="101" y="55"/>
                  </a:cubicBezTo>
                  <a:cubicBezTo>
                    <a:pt x="101" y="80"/>
                    <a:pt x="81" y="100"/>
                    <a:pt x="55" y="100"/>
                  </a:cubicBezTo>
                  <a:cubicBezTo>
                    <a:pt x="30" y="100"/>
                    <a:pt x="10" y="80"/>
                    <a:pt x="10" y="55"/>
                  </a:cubicBezTo>
                  <a:cubicBezTo>
                    <a:pt x="10" y="30"/>
                    <a:pt x="30" y="10"/>
                    <a:pt x="5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20"/>
            <p:cNvSpPr/>
            <p:nvPr/>
          </p:nvSpPr>
          <p:spPr bwMode="auto">
            <a:xfrm>
              <a:off x="3729" y="151"/>
              <a:ext cx="56" cy="54"/>
            </a:xfrm>
            <a:custGeom>
              <a:avLst/>
              <a:gdLst>
                <a:gd name="T0" fmla="*/ 17 w 33"/>
                <a:gd name="T1" fmla="*/ 32 h 32"/>
                <a:gd name="T2" fmla="*/ 33 w 33"/>
                <a:gd name="T3" fmla="*/ 16 h 32"/>
                <a:gd name="T4" fmla="*/ 16 w 33"/>
                <a:gd name="T5" fmla="*/ 0 h 32"/>
                <a:gd name="T6" fmla="*/ 0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26" y="32"/>
                    <a:pt x="33" y="25"/>
                    <a:pt x="33" y="16"/>
                  </a:cubicBezTo>
                  <a:cubicBezTo>
                    <a:pt x="33" y="7"/>
                    <a:pt x="26" y="0"/>
                    <a:pt x="16" y="0"/>
                  </a:cubicBezTo>
                  <a:cubicBezTo>
                    <a:pt x="7" y="0"/>
                    <a:pt x="0" y="7"/>
                    <a:pt x="0" y="16"/>
                  </a:cubicBezTo>
                  <a:cubicBezTo>
                    <a:pt x="0" y="25"/>
                    <a:pt x="7" y="32"/>
                    <a:pt x="1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Oval 21"/>
            <p:cNvSpPr>
              <a:spLocks noChangeArrowheads="1"/>
            </p:cNvSpPr>
            <p:nvPr/>
          </p:nvSpPr>
          <p:spPr bwMode="auto">
            <a:xfrm>
              <a:off x="5508" y="1333"/>
              <a:ext cx="56"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22"/>
            <p:cNvSpPr/>
            <p:nvPr/>
          </p:nvSpPr>
          <p:spPr bwMode="auto">
            <a:xfrm>
              <a:off x="3640" y="389"/>
              <a:ext cx="1092" cy="301"/>
            </a:xfrm>
            <a:custGeom>
              <a:avLst/>
              <a:gdLst>
                <a:gd name="T0" fmla="*/ 17 w 646"/>
                <a:gd name="T1" fmla="*/ 33 h 178"/>
                <a:gd name="T2" fmla="*/ 24 w 646"/>
                <a:gd name="T3" fmla="*/ 31 h 178"/>
                <a:gd name="T4" fmla="*/ 174 w 646"/>
                <a:gd name="T5" fmla="*/ 178 h 178"/>
                <a:gd name="T6" fmla="*/ 646 w 646"/>
                <a:gd name="T7" fmla="*/ 178 h 178"/>
                <a:gd name="T8" fmla="*/ 646 w 646"/>
                <a:gd name="T9" fmla="*/ 168 h 178"/>
                <a:gd name="T10" fmla="*/ 452 w 646"/>
                <a:gd name="T11" fmla="*/ 168 h 178"/>
                <a:gd name="T12" fmla="*/ 366 w 646"/>
                <a:gd name="T13" fmla="*/ 83 h 178"/>
                <a:gd name="T14" fmla="*/ 212 w 646"/>
                <a:gd name="T15" fmla="*/ 83 h 178"/>
                <a:gd name="T16" fmla="*/ 212 w 646"/>
                <a:gd name="T17" fmla="*/ 94 h 178"/>
                <a:gd name="T18" fmla="*/ 362 w 646"/>
                <a:gd name="T19" fmla="*/ 94 h 178"/>
                <a:gd name="T20" fmla="*/ 437 w 646"/>
                <a:gd name="T21" fmla="*/ 168 h 178"/>
                <a:gd name="T22" fmla="*/ 178 w 646"/>
                <a:gd name="T23" fmla="*/ 168 h 178"/>
                <a:gd name="T24" fmla="*/ 32 w 646"/>
                <a:gd name="T25" fmla="*/ 24 h 178"/>
                <a:gd name="T26" fmla="*/ 33 w 646"/>
                <a:gd name="T27" fmla="*/ 16 h 178"/>
                <a:gd name="T28" fmla="*/ 17 w 646"/>
                <a:gd name="T29" fmla="*/ 0 h 178"/>
                <a:gd name="T30" fmla="*/ 0 w 646"/>
                <a:gd name="T31" fmla="*/ 16 h 178"/>
                <a:gd name="T32" fmla="*/ 17 w 646"/>
                <a:gd name="T33" fmla="*/ 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178">
                  <a:moveTo>
                    <a:pt x="17" y="33"/>
                  </a:moveTo>
                  <a:cubicBezTo>
                    <a:pt x="20" y="33"/>
                    <a:pt x="22" y="32"/>
                    <a:pt x="24" y="31"/>
                  </a:cubicBezTo>
                  <a:cubicBezTo>
                    <a:pt x="174" y="178"/>
                    <a:pt x="174" y="178"/>
                    <a:pt x="174" y="178"/>
                  </a:cubicBezTo>
                  <a:cubicBezTo>
                    <a:pt x="646" y="178"/>
                    <a:pt x="646" y="178"/>
                    <a:pt x="646" y="178"/>
                  </a:cubicBezTo>
                  <a:cubicBezTo>
                    <a:pt x="646" y="168"/>
                    <a:pt x="646" y="168"/>
                    <a:pt x="646" y="168"/>
                  </a:cubicBezTo>
                  <a:cubicBezTo>
                    <a:pt x="452" y="168"/>
                    <a:pt x="452" y="168"/>
                    <a:pt x="452" y="168"/>
                  </a:cubicBezTo>
                  <a:cubicBezTo>
                    <a:pt x="366" y="83"/>
                    <a:pt x="366" y="83"/>
                    <a:pt x="366" y="83"/>
                  </a:cubicBezTo>
                  <a:cubicBezTo>
                    <a:pt x="212" y="83"/>
                    <a:pt x="212" y="83"/>
                    <a:pt x="212" y="83"/>
                  </a:cubicBezTo>
                  <a:cubicBezTo>
                    <a:pt x="212" y="94"/>
                    <a:pt x="212" y="94"/>
                    <a:pt x="212" y="94"/>
                  </a:cubicBezTo>
                  <a:cubicBezTo>
                    <a:pt x="362" y="94"/>
                    <a:pt x="362" y="94"/>
                    <a:pt x="362" y="94"/>
                  </a:cubicBezTo>
                  <a:cubicBezTo>
                    <a:pt x="437" y="168"/>
                    <a:pt x="437" y="168"/>
                    <a:pt x="437" y="168"/>
                  </a:cubicBezTo>
                  <a:cubicBezTo>
                    <a:pt x="178" y="168"/>
                    <a:pt x="178" y="168"/>
                    <a:pt x="178" y="168"/>
                  </a:cubicBezTo>
                  <a:cubicBezTo>
                    <a:pt x="32" y="24"/>
                    <a:pt x="32" y="24"/>
                    <a:pt x="32" y="24"/>
                  </a:cubicBezTo>
                  <a:cubicBezTo>
                    <a:pt x="33" y="21"/>
                    <a:pt x="33" y="19"/>
                    <a:pt x="33" y="16"/>
                  </a:cubicBezTo>
                  <a:cubicBezTo>
                    <a:pt x="33" y="7"/>
                    <a:pt x="26" y="0"/>
                    <a:pt x="17" y="0"/>
                  </a:cubicBezTo>
                  <a:cubicBezTo>
                    <a:pt x="8" y="0"/>
                    <a:pt x="0" y="7"/>
                    <a:pt x="0" y="16"/>
                  </a:cubicBezTo>
                  <a:cubicBezTo>
                    <a:pt x="0" y="25"/>
                    <a:pt x="8" y="33"/>
                    <a:pt x="17"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23"/>
            <p:cNvSpPr/>
            <p:nvPr/>
          </p:nvSpPr>
          <p:spPr bwMode="auto">
            <a:xfrm>
              <a:off x="5686" y="2196"/>
              <a:ext cx="391" cy="386"/>
            </a:xfrm>
            <a:custGeom>
              <a:avLst/>
              <a:gdLst>
                <a:gd name="T0" fmla="*/ 214 w 231"/>
                <a:gd name="T1" fmla="*/ 195 h 228"/>
                <a:gd name="T2" fmla="*/ 207 w 231"/>
                <a:gd name="T3" fmla="*/ 197 h 228"/>
                <a:gd name="T4" fmla="*/ 8 w 231"/>
                <a:gd name="T5" fmla="*/ 0 h 228"/>
                <a:gd name="T6" fmla="*/ 0 w 231"/>
                <a:gd name="T7" fmla="*/ 7 h 228"/>
                <a:gd name="T8" fmla="*/ 199 w 231"/>
                <a:gd name="T9" fmla="*/ 203 h 228"/>
                <a:gd name="T10" fmla="*/ 197 w 231"/>
                <a:gd name="T11" fmla="*/ 211 h 228"/>
                <a:gd name="T12" fmla="*/ 214 w 231"/>
                <a:gd name="T13" fmla="*/ 228 h 228"/>
                <a:gd name="T14" fmla="*/ 231 w 231"/>
                <a:gd name="T15" fmla="*/ 211 h 228"/>
                <a:gd name="T16" fmla="*/ 214 w 231"/>
                <a:gd name="T17"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28">
                  <a:moveTo>
                    <a:pt x="214" y="195"/>
                  </a:moveTo>
                  <a:cubicBezTo>
                    <a:pt x="211" y="195"/>
                    <a:pt x="209" y="196"/>
                    <a:pt x="207" y="197"/>
                  </a:cubicBezTo>
                  <a:cubicBezTo>
                    <a:pt x="8" y="0"/>
                    <a:pt x="8" y="0"/>
                    <a:pt x="8" y="0"/>
                  </a:cubicBezTo>
                  <a:cubicBezTo>
                    <a:pt x="0" y="7"/>
                    <a:pt x="0" y="7"/>
                    <a:pt x="0" y="7"/>
                  </a:cubicBezTo>
                  <a:cubicBezTo>
                    <a:pt x="199" y="203"/>
                    <a:pt x="199" y="203"/>
                    <a:pt x="199" y="203"/>
                  </a:cubicBezTo>
                  <a:cubicBezTo>
                    <a:pt x="198" y="206"/>
                    <a:pt x="197" y="209"/>
                    <a:pt x="197" y="211"/>
                  </a:cubicBezTo>
                  <a:cubicBezTo>
                    <a:pt x="197" y="220"/>
                    <a:pt x="205" y="228"/>
                    <a:pt x="214" y="228"/>
                  </a:cubicBezTo>
                  <a:cubicBezTo>
                    <a:pt x="223" y="228"/>
                    <a:pt x="231" y="220"/>
                    <a:pt x="231" y="211"/>
                  </a:cubicBezTo>
                  <a:cubicBezTo>
                    <a:pt x="231" y="202"/>
                    <a:pt x="223" y="195"/>
                    <a:pt x="214" y="1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25"/>
            <p:cNvSpPr/>
            <p:nvPr/>
          </p:nvSpPr>
          <p:spPr bwMode="auto">
            <a:xfrm>
              <a:off x="5304" y="2750"/>
              <a:ext cx="99" cy="86"/>
            </a:xfrm>
            <a:custGeom>
              <a:avLst/>
              <a:gdLst>
                <a:gd name="T0" fmla="*/ 23 w 99"/>
                <a:gd name="T1" fmla="*/ 44 h 86"/>
                <a:gd name="T2" fmla="*/ 47 w 99"/>
                <a:gd name="T3" fmla="*/ 86 h 86"/>
                <a:gd name="T4" fmla="*/ 72 w 99"/>
                <a:gd name="T5" fmla="*/ 44 h 86"/>
                <a:gd name="T6" fmla="*/ 99 w 99"/>
                <a:gd name="T7" fmla="*/ 3 h 86"/>
                <a:gd name="T8" fmla="*/ 49 w 99"/>
                <a:gd name="T9" fmla="*/ 1 h 86"/>
                <a:gd name="T10" fmla="*/ 0 w 99"/>
                <a:gd name="T11" fmla="*/ 0 h 86"/>
                <a:gd name="T12" fmla="*/ 23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23" y="44"/>
                  </a:moveTo>
                  <a:lnTo>
                    <a:pt x="47" y="86"/>
                  </a:lnTo>
                  <a:lnTo>
                    <a:pt x="72" y="44"/>
                  </a:lnTo>
                  <a:lnTo>
                    <a:pt x="99" y="3"/>
                  </a:lnTo>
                  <a:lnTo>
                    <a:pt x="49" y="1"/>
                  </a:lnTo>
                  <a:lnTo>
                    <a:pt x="0" y="0"/>
                  </a:lnTo>
                  <a:lnTo>
                    <a:pt x="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26"/>
            <p:cNvSpPr/>
            <p:nvPr/>
          </p:nvSpPr>
          <p:spPr bwMode="auto">
            <a:xfrm>
              <a:off x="2808" y="633"/>
              <a:ext cx="86" cy="98"/>
            </a:xfrm>
            <a:custGeom>
              <a:avLst/>
              <a:gdLst>
                <a:gd name="T0" fmla="*/ 0 w 86"/>
                <a:gd name="T1" fmla="*/ 47 h 98"/>
                <a:gd name="T2" fmla="*/ 42 w 86"/>
                <a:gd name="T3" fmla="*/ 73 h 98"/>
                <a:gd name="T4" fmla="*/ 84 w 86"/>
                <a:gd name="T5" fmla="*/ 98 h 98"/>
                <a:gd name="T6" fmla="*/ 84 w 86"/>
                <a:gd name="T7" fmla="*/ 49 h 98"/>
                <a:gd name="T8" fmla="*/ 86 w 86"/>
                <a:gd name="T9" fmla="*/ 0 h 98"/>
                <a:gd name="T10" fmla="*/ 42 w 86"/>
                <a:gd name="T11" fmla="*/ 24 h 98"/>
                <a:gd name="T12" fmla="*/ 0 w 86"/>
                <a:gd name="T13" fmla="*/ 47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0" y="47"/>
                  </a:moveTo>
                  <a:lnTo>
                    <a:pt x="42" y="73"/>
                  </a:lnTo>
                  <a:lnTo>
                    <a:pt x="84" y="98"/>
                  </a:lnTo>
                  <a:lnTo>
                    <a:pt x="84" y="49"/>
                  </a:lnTo>
                  <a:lnTo>
                    <a:pt x="86" y="0"/>
                  </a:lnTo>
                  <a:lnTo>
                    <a:pt x="42" y="24"/>
                  </a:ln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8" name="Freeform 27"/>
            <p:cNvSpPr/>
            <p:nvPr/>
          </p:nvSpPr>
          <p:spPr bwMode="auto">
            <a:xfrm>
              <a:off x="4199" y="1570"/>
              <a:ext cx="88" cy="98"/>
            </a:xfrm>
            <a:custGeom>
              <a:avLst/>
              <a:gdLst>
                <a:gd name="T0" fmla="*/ 0 w 88"/>
                <a:gd name="T1" fmla="*/ 48 h 98"/>
                <a:gd name="T2" fmla="*/ 43 w 88"/>
                <a:gd name="T3" fmla="*/ 73 h 98"/>
                <a:gd name="T4" fmla="*/ 87 w 88"/>
                <a:gd name="T5" fmla="*/ 98 h 98"/>
                <a:gd name="T6" fmla="*/ 87 w 88"/>
                <a:gd name="T7" fmla="*/ 49 h 98"/>
                <a:gd name="T8" fmla="*/ 88 w 88"/>
                <a:gd name="T9" fmla="*/ 0 h 98"/>
                <a:gd name="T10" fmla="*/ 44 w 88"/>
                <a:gd name="T11" fmla="*/ 24 h 98"/>
                <a:gd name="T12" fmla="*/ 0 w 88"/>
                <a:gd name="T13" fmla="*/ 48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0" y="48"/>
                  </a:moveTo>
                  <a:lnTo>
                    <a:pt x="43" y="73"/>
                  </a:lnTo>
                  <a:lnTo>
                    <a:pt x="87" y="98"/>
                  </a:lnTo>
                  <a:lnTo>
                    <a:pt x="87" y="49"/>
                  </a:lnTo>
                  <a:lnTo>
                    <a:pt x="88" y="0"/>
                  </a:lnTo>
                  <a:lnTo>
                    <a:pt x="44" y="24"/>
                  </a:ln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9" name="Freeform 28"/>
            <p:cNvSpPr/>
            <p:nvPr/>
          </p:nvSpPr>
          <p:spPr bwMode="auto">
            <a:xfrm>
              <a:off x="5840" y="1514"/>
              <a:ext cx="86" cy="99"/>
            </a:xfrm>
            <a:custGeom>
              <a:avLst/>
              <a:gdLst>
                <a:gd name="T0" fmla="*/ 1 w 86"/>
                <a:gd name="T1" fmla="*/ 0 h 99"/>
                <a:gd name="T2" fmla="*/ 1 w 86"/>
                <a:gd name="T3" fmla="*/ 50 h 99"/>
                <a:gd name="T4" fmla="*/ 0 w 86"/>
                <a:gd name="T5" fmla="*/ 99 h 99"/>
                <a:gd name="T6" fmla="*/ 44 w 86"/>
                <a:gd name="T7" fmla="*/ 75 h 99"/>
                <a:gd name="T8" fmla="*/ 86 w 86"/>
                <a:gd name="T9" fmla="*/ 51 h 99"/>
                <a:gd name="T10" fmla="*/ 44 w 86"/>
                <a:gd name="T11" fmla="*/ 26 h 99"/>
                <a:gd name="T12" fmla="*/ 1 w 86"/>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86" h="99">
                  <a:moveTo>
                    <a:pt x="1" y="0"/>
                  </a:moveTo>
                  <a:lnTo>
                    <a:pt x="1" y="50"/>
                  </a:lnTo>
                  <a:lnTo>
                    <a:pt x="0" y="99"/>
                  </a:lnTo>
                  <a:lnTo>
                    <a:pt x="44" y="75"/>
                  </a:lnTo>
                  <a:lnTo>
                    <a:pt x="86" y="51"/>
                  </a:lnTo>
                  <a:lnTo>
                    <a:pt x="44" y="26"/>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29"/>
            <p:cNvSpPr/>
            <p:nvPr/>
          </p:nvSpPr>
          <p:spPr bwMode="auto">
            <a:xfrm>
              <a:off x="4766" y="1198"/>
              <a:ext cx="98" cy="86"/>
            </a:xfrm>
            <a:custGeom>
              <a:avLst/>
              <a:gdLst>
                <a:gd name="T0" fmla="*/ 47 w 98"/>
                <a:gd name="T1" fmla="*/ 86 h 86"/>
                <a:gd name="T2" fmla="*/ 73 w 98"/>
                <a:gd name="T3" fmla="*/ 44 h 86"/>
                <a:gd name="T4" fmla="*/ 98 w 98"/>
                <a:gd name="T5" fmla="*/ 2 h 86"/>
                <a:gd name="T6" fmla="*/ 49 w 98"/>
                <a:gd name="T7" fmla="*/ 2 h 86"/>
                <a:gd name="T8" fmla="*/ 0 w 98"/>
                <a:gd name="T9" fmla="*/ 0 h 86"/>
                <a:gd name="T10" fmla="*/ 24 w 98"/>
                <a:gd name="T11" fmla="*/ 42 h 86"/>
                <a:gd name="T12" fmla="*/ 47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47" y="86"/>
                  </a:moveTo>
                  <a:lnTo>
                    <a:pt x="73" y="44"/>
                  </a:lnTo>
                  <a:lnTo>
                    <a:pt x="98" y="2"/>
                  </a:lnTo>
                  <a:lnTo>
                    <a:pt x="49" y="2"/>
                  </a:lnTo>
                  <a:lnTo>
                    <a:pt x="0" y="0"/>
                  </a:lnTo>
                  <a:lnTo>
                    <a:pt x="24" y="42"/>
                  </a:lnTo>
                  <a:lnTo>
                    <a:pt x="47"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32"/>
            <p:cNvSpPr/>
            <p:nvPr/>
          </p:nvSpPr>
          <p:spPr bwMode="auto">
            <a:xfrm>
              <a:off x="5304" y="2633"/>
              <a:ext cx="99" cy="86"/>
            </a:xfrm>
            <a:custGeom>
              <a:avLst/>
              <a:gdLst>
                <a:gd name="T0" fmla="*/ 72 w 99"/>
                <a:gd name="T1" fmla="*/ 44 h 86"/>
                <a:gd name="T2" fmla="*/ 99 w 99"/>
                <a:gd name="T3" fmla="*/ 2 h 86"/>
                <a:gd name="T4" fmla="*/ 49 w 99"/>
                <a:gd name="T5" fmla="*/ 2 h 86"/>
                <a:gd name="T6" fmla="*/ 0 w 99"/>
                <a:gd name="T7" fmla="*/ 0 h 86"/>
                <a:gd name="T8" fmla="*/ 23 w 99"/>
                <a:gd name="T9" fmla="*/ 42 h 86"/>
                <a:gd name="T10" fmla="*/ 47 w 99"/>
                <a:gd name="T11" fmla="*/ 86 h 86"/>
                <a:gd name="T12" fmla="*/ 72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72" y="44"/>
                  </a:moveTo>
                  <a:lnTo>
                    <a:pt x="99" y="2"/>
                  </a:lnTo>
                  <a:lnTo>
                    <a:pt x="49" y="2"/>
                  </a:lnTo>
                  <a:lnTo>
                    <a:pt x="0" y="0"/>
                  </a:lnTo>
                  <a:lnTo>
                    <a:pt x="23" y="42"/>
                  </a:lnTo>
                  <a:lnTo>
                    <a:pt x="47" y="86"/>
                  </a:lnTo>
                  <a:lnTo>
                    <a:pt x="72"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34"/>
            <p:cNvSpPr>
              <a:spLocks noEditPoints="1"/>
            </p:cNvSpPr>
            <p:nvPr/>
          </p:nvSpPr>
          <p:spPr bwMode="auto">
            <a:xfrm>
              <a:off x="4259" y="1127"/>
              <a:ext cx="346" cy="396"/>
            </a:xfrm>
            <a:custGeom>
              <a:avLst/>
              <a:gdLst>
                <a:gd name="T0" fmla="*/ 1 w 346"/>
                <a:gd name="T1" fmla="*/ 98 h 396"/>
                <a:gd name="T2" fmla="*/ 0 w 346"/>
                <a:gd name="T3" fmla="*/ 100 h 396"/>
                <a:gd name="T4" fmla="*/ 0 w 346"/>
                <a:gd name="T5" fmla="*/ 298 h 396"/>
                <a:gd name="T6" fmla="*/ 174 w 346"/>
                <a:gd name="T7" fmla="*/ 396 h 396"/>
                <a:gd name="T8" fmla="*/ 345 w 346"/>
                <a:gd name="T9" fmla="*/ 298 h 396"/>
                <a:gd name="T10" fmla="*/ 346 w 346"/>
                <a:gd name="T11" fmla="*/ 298 h 396"/>
                <a:gd name="T12" fmla="*/ 346 w 346"/>
                <a:gd name="T13" fmla="*/ 100 h 396"/>
                <a:gd name="T14" fmla="*/ 174 w 346"/>
                <a:gd name="T15" fmla="*/ 0 h 396"/>
                <a:gd name="T16" fmla="*/ 1 w 346"/>
                <a:gd name="T17" fmla="*/ 98 h 396"/>
                <a:gd name="T18" fmla="*/ 339 w 346"/>
                <a:gd name="T19" fmla="*/ 293 h 396"/>
                <a:gd name="T20" fmla="*/ 174 w 346"/>
                <a:gd name="T21" fmla="*/ 387 h 396"/>
                <a:gd name="T22" fmla="*/ 6 w 346"/>
                <a:gd name="T23" fmla="*/ 293 h 396"/>
                <a:gd name="T24" fmla="*/ 6 w 346"/>
                <a:gd name="T25" fmla="*/ 103 h 396"/>
                <a:gd name="T26" fmla="*/ 174 w 346"/>
                <a:gd name="T27" fmla="*/ 8 h 396"/>
                <a:gd name="T28" fmla="*/ 339 w 346"/>
                <a:gd name="T29" fmla="*/ 103 h 396"/>
                <a:gd name="T30" fmla="*/ 339 w 346"/>
                <a:gd name="T31" fmla="*/ 29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 h="396">
                  <a:moveTo>
                    <a:pt x="1" y="98"/>
                  </a:moveTo>
                  <a:lnTo>
                    <a:pt x="0" y="100"/>
                  </a:lnTo>
                  <a:lnTo>
                    <a:pt x="0" y="298"/>
                  </a:lnTo>
                  <a:lnTo>
                    <a:pt x="174" y="396"/>
                  </a:lnTo>
                  <a:lnTo>
                    <a:pt x="345" y="298"/>
                  </a:lnTo>
                  <a:lnTo>
                    <a:pt x="346" y="298"/>
                  </a:lnTo>
                  <a:lnTo>
                    <a:pt x="346" y="100"/>
                  </a:lnTo>
                  <a:lnTo>
                    <a:pt x="174" y="0"/>
                  </a:lnTo>
                  <a:lnTo>
                    <a:pt x="1" y="98"/>
                  </a:lnTo>
                  <a:close/>
                  <a:moveTo>
                    <a:pt x="339" y="293"/>
                  </a:moveTo>
                  <a:lnTo>
                    <a:pt x="174" y="387"/>
                  </a:lnTo>
                  <a:lnTo>
                    <a:pt x="6" y="293"/>
                  </a:lnTo>
                  <a:lnTo>
                    <a:pt x="6" y="103"/>
                  </a:lnTo>
                  <a:lnTo>
                    <a:pt x="174" y="8"/>
                  </a:lnTo>
                  <a:lnTo>
                    <a:pt x="339" y="103"/>
                  </a:lnTo>
                  <a:lnTo>
                    <a:pt x="339" y="2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35"/>
            <p:cNvSpPr/>
            <p:nvPr/>
          </p:nvSpPr>
          <p:spPr bwMode="auto">
            <a:xfrm>
              <a:off x="4896" y="178"/>
              <a:ext cx="127" cy="144"/>
            </a:xfrm>
            <a:custGeom>
              <a:avLst/>
              <a:gdLst>
                <a:gd name="T0" fmla="*/ 127 w 127"/>
                <a:gd name="T1" fmla="*/ 108 h 144"/>
                <a:gd name="T2" fmla="*/ 127 w 127"/>
                <a:gd name="T3" fmla="*/ 35 h 144"/>
                <a:gd name="T4" fmla="*/ 64 w 127"/>
                <a:gd name="T5" fmla="*/ 0 h 144"/>
                <a:gd name="T6" fmla="*/ 0 w 127"/>
                <a:gd name="T7" fmla="*/ 35 h 144"/>
                <a:gd name="T8" fmla="*/ 0 w 127"/>
                <a:gd name="T9" fmla="*/ 108 h 144"/>
                <a:gd name="T10" fmla="*/ 64 w 127"/>
                <a:gd name="T11" fmla="*/ 144 h 144"/>
                <a:gd name="T12" fmla="*/ 127 w 127"/>
                <a:gd name="T13" fmla="*/ 108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127" y="108"/>
                  </a:moveTo>
                  <a:lnTo>
                    <a:pt x="127" y="35"/>
                  </a:lnTo>
                  <a:lnTo>
                    <a:pt x="64" y="0"/>
                  </a:lnTo>
                  <a:lnTo>
                    <a:pt x="0" y="35"/>
                  </a:lnTo>
                  <a:lnTo>
                    <a:pt x="0" y="108"/>
                  </a:lnTo>
                  <a:lnTo>
                    <a:pt x="64" y="144"/>
                  </a:lnTo>
                  <a:lnTo>
                    <a:pt x="127"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36"/>
            <p:cNvSpPr/>
            <p:nvPr/>
          </p:nvSpPr>
          <p:spPr bwMode="auto">
            <a:xfrm>
              <a:off x="4467" y="1790"/>
              <a:ext cx="79" cy="90"/>
            </a:xfrm>
            <a:custGeom>
              <a:avLst/>
              <a:gdLst>
                <a:gd name="T0" fmla="*/ 0 w 79"/>
                <a:gd name="T1" fmla="*/ 22 h 90"/>
                <a:gd name="T2" fmla="*/ 0 w 79"/>
                <a:gd name="T3" fmla="*/ 68 h 90"/>
                <a:gd name="T4" fmla="*/ 38 w 79"/>
                <a:gd name="T5" fmla="*/ 90 h 90"/>
                <a:gd name="T6" fmla="*/ 79 w 79"/>
                <a:gd name="T7" fmla="*/ 68 h 90"/>
                <a:gd name="T8" fmla="*/ 79 w 79"/>
                <a:gd name="T9" fmla="*/ 22 h 90"/>
                <a:gd name="T10" fmla="*/ 38 w 79"/>
                <a:gd name="T11" fmla="*/ 0 h 90"/>
                <a:gd name="T12" fmla="*/ 0 w 79"/>
                <a:gd name="T13" fmla="*/ 22 h 90"/>
              </a:gdLst>
              <a:ahLst/>
              <a:cxnLst>
                <a:cxn ang="0">
                  <a:pos x="T0" y="T1"/>
                </a:cxn>
                <a:cxn ang="0">
                  <a:pos x="T2" y="T3"/>
                </a:cxn>
                <a:cxn ang="0">
                  <a:pos x="T4" y="T5"/>
                </a:cxn>
                <a:cxn ang="0">
                  <a:pos x="T6" y="T7"/>
                </a:cxn>
                <a:cxn ang="0">
                  <a:pos x="T8" y="T9"/>
                </a:cxn>
                <a:cxn ang="0">
                  <a:pos x="T10" y="T11"/>
                </a:cxn>
                <a:cxn ang="0">
                  <a:pos x="T12" y="T13"/>
                </a:cxn>
              </a:cxnLst>
              <a:rect l="0" t="0" r="r" b="b"/>
              <a:pathLst>
                <a:path w="79" h="90">
                  <a:moveTo>
                    <a:pt x="0" y="22"/>
                  </a:moveTo>
                  <a:lnTo>
                    <a:pt x="0" y="68"/>
                  </a:lnTo>
                  <a:lnTo>
                    <a:pt x="38" y="90"/>
                  </a:lnTo>
                  <a:lnTo>
                    <a:pt x="79" y="68"/>
                  </a:lnTo>
                  <a:lnTo>
                    <a:pt x="79" y="22"/>
                  </a:lnTo>
                  <a:lnTo>
                    <a:pt x="38" y="0"/>
                  </a:lnTo>
                  <a:lnTo>
                    <a:pt x="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37"/>
            <p:cNvSpPr/>
            <p:nvPr/>
          </p:nvSpPr>
          <p:spPr bwMode="auto">
            <a:xfrm>
              <a:off x="3129" y="865"/>
              <a:ext cx="110" cy="123"/>
            </a:xfrm>
            <a:custGeom>
              <a:avLst/>
              <a:gdLst>
                <a:gd name="T0" fmla="*/ 0 w 110"/>
                <a:gd name="T1" fmla="*/ 30 h 123"/>
                <a:gd name="T2" fmla="*/ 0 w 110"/>
                <a:gd name="T3" fmla="*/ 93 h 123"/>
                <a:gd name="T4" fmla="*/ 56 w 110"/>
                <a:gd name="T5" fmla="*/ 123 h 123"/>
                <a:gd name="T6" fmla="*/ 110 w 110"/>
                <a:gd name="T7" fmla="*/ 93 h 123"/>
                <a:gd name="T8" fmla="*/ 110 w 110"/>
                <a:gd name="T9" fmla="*/ 30 h 123"/>
                <a:gd name="T10" fmla="*/ 56 w 110"/>
                <a:gd name="T11" fmla="*/ 0 h 123"/>
                <a:gd name="T12" fmla="*/ 0 w 110"/>
                <a:gd name="T13" fmla="*/ 30 h 123"/>
              </a:gdLst>
              <a:ahLst/>
              <a:cxnLst>
                <a:cxn ang="0">
                  <a:pos x="T0" y="T1"/>
                </a:cxn>
                <a:cxn ang="0">
                  <a:pos x="T2" y="T3"/>
                </a:cxn>
                <a:cxn ang="0">
                  <a:pos x="T4" y="T5"/>
                </a:cxn>
                <a:cxn ang="0">
                  <a:pos x="T6" y="T7"/>
                </a:cxn>
                <a:cxn ang="0">
                  <a:pos x="T8" y="T9"/>
                </a:cxn>
                <a:cxn ang="0">
                  <a:pos x="T10" y="T11"/>
                </a:cxn>
                <a:cxn ang="0">
                  <a:pos x="T12" y="T13"/>
                </a:cxn>
              </a:cxnLst>
              <a:rect l="0" t="0" r="r" b="b"/>
              <a:pathLst>
                <a:path w="110" h="123">
                  <a:moveTo>
                    <a:pt x="0" y="30"/>
                  </a:moveTo>
                  <a:lnTo>
                    <a:pt x="0" y="93"/>
                  </a:lnTo>
                  <a:lnTo>
                    <a:pt x="56" y="123"/>
                  </a:lnTo>
                  <a:lnTo>
                    <a:pt x="110" y="93"/>
                  </a:lnTo>
                  <a:lnTo>
                    <a:pt x="110" y="30"/>
                  </a:lnTo>
                  <a:lnTo>
                    <a:pt x="56" y="0"/>
                  </a:lnTo>
                  <a:lnTo>
                    <a:pt x="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38"/>
            <p:cNvSpPr>
              <a:spLocks noEditPoints="1"/>
            </p:cNvSpPr>
            <p:nvPr/>
          </p:nvSpPr>
          <p:spPr bwMode="auto">
            <a:xfrm>
              <a:off x="5082" y="1347"/>
              <a:ext cx="223" cy="254"/>
            </a:xfrm>
            <a:custGeom>
              <a:avLst/>
              <a:gdLst>
                <a:gd name="T0" fmla="*/ 0 w 223"/>
                <a:gd name="T1" fmla="*/ 191 h 254"/>
                <a:gd name="T2" fmla="*/ 112 w 223"/>
                <a:gd name="T3" fmla="*/ 254 h 254"/>
                <a:gd name="T4" fmla="*/ 223 w 223"/>
                <a:gd name="T5" fmla="*/ 191 h 254"/>
                <a:gd name="T6" fmla="*/ 223 w 223"/>
                <a:gd name="T7" fmla="*/ 63 h 254"/>
                <a:gd name="T8" fmla="*/ 112 w 223"/>
                <a:gd name="T9" fmla="*/ 0 h 254"/>
                <a:gd name="T10" fmla="*/ 0 w 223"/>
                <a:gd name="T11" fmla="*/ 63 h 254"/>
                <a:gd name="T12" fmla="*/ 0 w 223"/>
                <a:gd name="T13" fmla="*/ 191 h 254"/>
                <a:gd name="T14" fmla="*/ 7 w 223"/>
                <a:gd name="T15" fmla="*/ 68 h 254"/>
                <a:gd name="T16" fmla="*/ 112 w 223"/>
                <a:gd name="T17" fmla="*/ 8 h 254"/>
                <a:gd name="T18" fmla="*/ 217 w 223"/>
                <a:gd name="T19" fmla="*/ 68 h 254"/>
                <a:gd name="T20" fmla="*/ 217 w 223"/>
                <a:gd name="T21" fmla="*/ 186 h 254"/>
                <a:gd name="T22" fmla="*/ 112 w 223"/>
                <a:gd name="T23" fmla="*/ 245 h 254"/>
                <a:gd name="T24" fmla="*/ 7 w 223"/>
                <a:gd name="T25" fmla="*/ 186 h 254"/>
                <a:gd name="T26" fmla="*/ 7 w 223"/>
                <a:gd name="T27" fmla="*/ 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3" h="254">
                  <a:moveTo>
                    <a:pt x="0" y="191"/>
                  </a:moveTo>
                  <a:lnTo>
                    <a:pt x="112" y="254"/>
                  </a:lnTo>
                  <a:lnTo>
                    <a:pt x="223" y="191"/>
                  </a:lnTo>
                  <a:lnTo>
                    <a:pt x="223" y="63"/>
                  </a:lnTo>
                  <a:lnTo>
                    <a:pt x="112" y="0"/>
                  </a:lnTo>
                  <a:lnTo>
                    <a:pt x="0" y="63"/>
                  </a:lnTo>
                  <a:lnTo>
                    <a:pt x="0" y="191"/>
                  </a:lnTo>
                  <a:close/>
                  <a:moveTo>
                    <a:pt x="7" y="68"/>
                  </a:moveTo>
                  <a:lnTo>
                    <a:pt x="112" y="8"/>
                  </a:lnTo>
                  <a:lnTo>
                    <a:pt x="217" y="68"/>
                  </a:lnTo>
                  <a:lnTo>
                    <a:pt x="217" y="186"/>
                  </a:lnTo>
                  <a:lnTo>
                    <a:pt x="112" y="245"/>
                  </a:lnTo>
                  <a:lnTo>
                    <a:pt x="7" y="186"/>
                  </a:lnTo>
                  <a:lnTo>
                    <a:pt x="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39"/>
            <p:cNvSpPr/>
            <p:nvPr/>
          </p:nvSpPr>
          <p:spPr bwMode="auto">
            <a:xfrm>
              <a:off x="4888" y="1758"/>
              <a:ext cx="57" cy="839"/>
            </a:xfrm>
            <a:custGeom>
              <a:avLst/>
              <a:gdLst>
                <a:gd name="T0" fmla="*/ 12 w 34"/>
                <a:gd name="T1" fmla="*/ 0 h 496"/>
                <a:gd name="T2" fmla="*/ 12 w 34"/>
                <a:gd name="T3" fmla="*/ 464 h 496"/>
                <a:gd name="T4" fmla="*/ 0 w 34"/>
                <a:gd name="T5" fmla="*/ 480 h 496"/>
                <a:gd name="T6" fmla="*/ 17 w 34"/>
                <a:gd name="T7" fmla="*/ 496 h 496"/>
                <a:gd name="T8" fmla="*/ 34 w 34"/>
                <a:gd name="T9" fmla="*/ 480 h 496"/>
                <a:gd name="T10" fmla="*/ 22 w 34"/>
                <a:gd name="T11" fmla="*/ 464 h 496"/>
                <a:gd name="T12" fmla="*/ 22 w 34"/>
                <a:gd name="T13" fmla="*/ 0 h 496"/>
                <a:gd name="T14" fmla="*/ 12 w 34"/>
                <a:gd name="T15" fmla="*/ 0 h 4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96">
                  <a:moveTo>
                    <a:pt x="12" y="0"/>
                  </a:moveTo>
                  <a:cubicBezTo>
                    <a:pt x="12" y="464"/>
                    <a:pt x="12" y="464"/>
                    <a:pt x="12" y="464"/>
                  </a:cubicBezTo>
                  <a:cubicBezTo>
                    <a:pt x="5" y="467"/>
                    <a:pt x="0" y="473"/>
                    <a:pt x="0" y="480"/>
                  </a:cubicBezTo>
                  <a:cubicBezTo>
                    <a:pt x="0" y="489"/>
                    <a:pt x="8" y="496"/>
                    <a:pt x="17" y="496"/>
                  </a:cubicBezTo>
                  <a:cubicBezTo>
                    <a:pt x="26" y="496"/>
                    <a:pt x="34" y="489"/>
                    <a:pt x="34" y="480"/>
                  </a:cubicBezTo>
                  <a:cubicBezTo>
                    <a:pt x="34" y="473"/>
                    <a:pt x="29" y="467"/>
                    <a:pt x="22" y="464"/>
                  </a:cubicBezTo>
                  <a:cubicBezTo>
                    <a:pt x="22" y="0"/>
                    <a:pt x="22" y="0"/>
                    <a:pt x="22" y="0"/>
                  </a:cubicBez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40"/>
            <p:cNvSpPr/>
            <p:nvPr/>
          </p:nvSpPr>
          <p:spPr bwMode="auto">
            <a:xfrm>
              <a:off x="2403" y="548"/>
              <a:ext cx="76" cy="87"/>
            </a:xfrm>
            <a:custGeom>
              <a:avLst/>
              <a:gdLst>
                <a:gd name="T0" fmla="*/ 0 w 76"/>
                <a:gd name="T1" fmla="*/ 44 h 87"/>
                <a:gd name="T2" fmla="*/ 38 w 76"/>
                <a:gd name="T3" fmla="*/ 65 h 87"/>
                <a:gd name="T4" fmla="*/ 76 w 76"/>
                <a:gd name="T5" fmla="*/ 87 h 87"/>
                <a:gd name="T6" fmla="*/ 76 w 76"/>
                <a:gd name="T7" fmla="*/ 44 h 87"/>
                <a:gd name="T8" fmla="*/ 76 w 76"/>
                <a:gd name="T9" fmla="*/ 0 h 87"/>
                <a:gd name="T10" fmla="*/ 38 w 76"/>
                <a:gd name="T11" fmla="*/ 22 h 87"/>
                <a:gd name="T12" fmla="*/ 0 w 76"/>
                <a:gd name="T13" fmla="*/ 44 h 87"/>
              </a:gdLst>
              <a:ahLst/>
              <a:cxnLst>
                <a:cxn ang="0">
                  <a:pos x="T0" y="T1"/>
                </a:cxn>
                <a:cxn ang="0">
                  <a:pos x="T2" y="T3"/>
                </a:cxn>
                <a:cxn ang="0">
                  <a:pos x="T4" y="T5"/>
                </a:cxn>
                <a:cxn ang="0">
                  <a:pos x="T6" y="T7"/>
                </a:cxn>
                <a:cxn ang="0">
                  <a:pos x="T8" y="T9"/>
                </a:cxn>
                <a:cxn ang="0">
                  <a:pos x="T10" y="T11"/>
                </a:cxn>
                <a:cxn ang="0">
                  <a:pos x="T12" y="T13"/>
                </a:cxn>
              </a:cxnLst>
              <a:rect l="0" t="0" r="r" b="b"/>
              <a:pathLst>
                <a:path w="76" h="87">
                  <a:moveTo>
                    <a:pt x="0" y="44"/>
                  </a:moveTo>
                  <a:lnTo>
                    <a:pt x="38" y="65"/>
                  </a:lnTo>
                  <a:lnTo>
                    <a:pt x="76" y="87"/>
                  </a:lnTo>
                  <a:lnTo>
                    <a:pt x="76" y="44"/>
                  </a:lnTo>
                  <a:lnTo>
                    <a:pt x="76" y="0"/>
                  </a:lnTo>
                  <a:lnTo>
                    <a:pt x="38" y="22"/>
                  </a:lnTo>
                  <a:lnTo>
                    <a:pt x="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9" name="Freeform 41"/>
            <p:cNvSpPr/>
            <p:nvPr/>
          </p:nvSpPr>
          <p:spPr bwMode="auto">
            <a:xfrm>
              <a:off x="5282" y="1689"/>
              <a:ext cx="722" cy="716"/>
            </a:xfrm>
            <a:custGeom>
              <a:avLst/>
              <a:gdLst>
                <a:gd name="T0" fmla="*/ 0 w 427"/>
                <a:gd name="T1" fmla="*/ 8 h 423"/>
                <a:gd name="T2" fmla="*/ 396 w 427"/>
                <a:gd name="T3" fmla="*/ 398 h 423"/>
                <a:gd name="T4" fmla="*/ 394 w 427"/>
                <a:gd name="T5" fmla="*/ 407 h 423"/>
                <a:gd name="T6" fmla="*/ 410 w 427"/>
                <a:gd name="T7" fmla="*/ 423 h 423"/>
                <a:gd name="T8" fmla="*/ 427 w 427"/>
                <a:gd name="T9" fmla="*/ 407 h 423"/>
                <a:gd name="T10" fmla="*/ 410 w 427"/>
                <a:gd name="T11" fmla="*/ 391 h 423"/>
                <a:gd name="T12" fmla="*/ 404 w 427"/>
                <a:gd name="T13" fmla="*/ 392 h 423"/>
                <a:gd name="T14" fmla="*/ 105 w 427"/>
                <a:gd name="T15" fmla="*/ 97 h 423"/>
                <a:gd name="T16" fmla="*/ 208 w 427"/>
                <a:gd name="T17" fmla="*/ 97 h 423"/>
                <a:gd name="T18" fmla="*/ 284 w 427"/>
                <a:gd name="T19" fmla="*/ 171 h 423"/>
                <a:gd name="T20" fmla="*/ 292 w 427"/>
                <a:gd name="T21" fmla="*/ 164 h 423"/>
                <a:gd name="T22" fmla="*/ 213 w 427"/>
                <a:gd name="T23" fmla="*/ 86 h 423"/>
                <a:gd name="T24" fmla="*/ 95 w 427"/>
                <a:gd name="T25" fmla="*/ 86 h 423"/>
                <a:gd name="T26" fmla="*/ 7 w 427"/>
                <a:gd name="T27" fmla="*/ 0 h 423"/>
                <a:gd name="T28" fmla="*/ 0 w 427"/>
                <a:gd name="T29" fmla="*/ 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423">
                  <a:moveTo>
                    <a:pt x="0" y="8"/>
                  </a:moveTo>
                  <a:cubicBezTo>
                    <a:pt x="396" y="398"/>
                    <a:pt x="396" y="398"/>
                    <a:pt x="396" y="398"/>
                  </a:cubicBezTo>
                  <a:cubicBezTo>
                    <a:pt x="394" y="401"/>
                    <a:pt x="394" y="404"/>
                    <a:pt x="394" y="407"/>
                  </a:cubicBezTo>
                  <a:cubicBezTo>
                    <a:pt x="394" y="416"/>
                    <a:pt x="401" y="423"/>
                    <a:pt x="410" y="423"/>
                  </a:cubicBezTo>
                  <a:cubicBezTo>
                    <a:pt x="419" y="423"/>
                    <a:pt x="427" y="416"/>
                    <a:pt x="427" y="407"/>
                  </a:cubicBezTo>
                  <a:cubicBezTo>
                    <a:pt x="427" y="398"/>
                    <a:pt x="419" y="391"/>
                    <a:pt x="410" y="391"/>
                  </a:cubicBezTo>
                  <a:cubicBezTo>
                    <a:pt x="408" y="391"/>
                    <a:pt x="406" y="391"/>
                    <a:pt x="404" y="392"/>
                  </a:cubicBezTo>
                  <a:cubicBezTo>
                    <a:pt x="105" y="97"/>
                    <a:pt x="105" y="97"/>
                    <a:pt x="105" y="97"/>
                  </a:cubicBezTo>
                  <a:cubicBezTo>
                    <a:pt x="208" y="97"/>
                    <a:pt x="208" y="97"/>
                    <a:pt x="208" y="97"/>
                  </a:cubicBezTo>
                  <a:cubicBezTo>
                    <a:pt x="284" y="171"/>
                    <a:pt x="284" y="171"/>
                    <a:pt x="284" y="171"/>
                  </a:cubicBezTo>
                  <a:cubicBezTo>
                    <a:pt x="292" y="164"/>
                    <a:pt x="292" y="164"/>
                    <a:pt x="292" y="164"/>
                  </a:cubicBezTo>
                  <a:cubicBezTo>
                    <a:pt x="213" y="86"/>
                    <a:pt x="213" y="86"/>
                    <a:pt x="213" y="86"/>
                  </a:cubicBezTo>
                  <a:cubicBezTo>
                    <a:pt x="95" y="86"/>
                    <a:pt x="95" y="86"/>
                    <a:pt x="95" y="86"/>
                  </a:cubicBezTo>
                  <a:cubicBezTo>
                    <a:pt x="7" y="0"/>
                    <a:pt x="7" y="0"/>
                    <a:pt x="7" y="0"/>
                  </a:cubicBez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0" name="Freeform 42"/>
            <p:cNvSpPr/>
            <p:nvPr/>
          </p:nvSpPr>
          <p:spPr bwMode="auto">
            <a:xfrm>
              <a:off x="4505" y="455"/>
              <a:ext cx="88" cy="98"/>
            </a:xfrm>
            <a:custGeom>
              <a:avLst/>
              <a:gdLst>
                <a:gd name="T0" fmla="*/ 87 w 88"/>
                <a:gd name="T1" fmla="*/ 49 h 98"/>
                <a:gd name="T2" fmla="*/ 88 w 88"/>
                <a:gd name="T3" fmla="*/ 0 h 98"/>
                <a:gd name="T4" fmla="*/ 44 w 88"/>
                <a:gd name="T5" fmla="*/ 24 h 98"/>
                <a:gd name="T6" fmla="*/ 0 w 88"/>
                <a:gd name="T7" fmla="*/ 48 h 98"/>
                <a:gd name="T8" fmla="*/ 43 w 88"/>
                <a:gd name="T9" fmla="*/ 73 h 98"/>
                <a:gd name="T10" fmla="*/ 87 w 88"/>
                <a:gd name="T11" fmla="*/ 98 h 98"/>
                <a:gd name="T12" fmla="*/ 87 w 88"/>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87" y="49"/>
                  </a:moveTo>
                  <a:lnTo>
                    <a:pt x="88" y="0"/>
                  </a:lnTo>
                  <a:lnTo>
                    <a:pt x="44" y="24"/>
                  </a:lnTo>
                  <a:lnTo>
                    <a:pt x="0" y="48"/>
                  </a:lnTo>
                  <a:lnTo>
                    <a:pt x="43" y="73"/>
                  </a:lnTo>
                  <a:lnTo>
                    <a:pt x="87" y="98"/>
                  </a:lnTo>
                  <a:lnTo>
                    <a:pt x="87"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1" name="Freeform 43"/>
            <p:cNvSpPr/>
            <p:nvPr/>
          </p:nvSpPr>
          <p:spPr bwMode="auto">
            <a:xfrm>
              <a:off x="4626" y="455"/>
              <a:ext cx="86" cy="98"/>
            </a:xfrm>
            <a:custGeom>
              <a:avLst/>
              <a:gdLst>
                <a:gd name="T0" fmla="*/ 84 w 86"/>
                <a:gd name="T1" fmla="*/ 49 h 98"/>
                <a:gd name="T2" fmla="*/ 86 w 86"/>
                <a:gd name="T3" fmla="*/ 0 h 98"/>
                <a:gd name="T4" fmla="*/ 42 w 86"/>
                <a:gd name="T5" fmla="*/ 24 h 98"/>
                <a:gd name="T6" fmla="*/ 0 w 86"/>
                <a:gd name="T7" fmla="*/ 48 h 98"/>
                <a:gd name="T8" fmla="*/ 42 w 86"/>
                <a:gd name="T9" fmla="*/ 73 h 98"/>
                <a:gd name="T10" fmla="*/ 84 w 86"/>
                <a:gd name="T11" fmla="*/ 98 h 98"/>
                <a:gd name="T12" fmla="*/ 84 w 86"/>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84" y="49"/>
                  </a:moveTo>
                  <a:lnTo>
                    <a:pt x="86" y="0"/>
                  </a:lnTo>
                  <a:lnTo>
                    <a:pt x="42" y="24"/>
                  </a:lnTo>
                  <a:lnTo>
                    <a:pt x="0" y="48"/>
                  </a:lnTo>
                  <a:lnTo>
                    <a:pt x="42" y="73"/>
                  </a:lnTo>
                  <a:lnTo>
                    <a:pt x="84" y="98"/>
                  </a:lnTo>
                  <a:lnTo>
                    <a:pt x="84"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2" name="Freeform 44"/>
            <p:cNvSpPr/>
            <p:nvPr/>
          </p:nvSpPr>
          <p:spPr bwMode="auto">
            <a:xfrm>
              <a:off x="5469" y="17"/>
              <a:ext cx="98" cy="86"/>
            </a:xfrm>
            <a:custGeom>
              <a:avLst/>
              <a:gdLst>
                <a:gd name="T0" fmla="*/ 98 w 98"/>
                <a:gd name="T1" fmla="*/ 86 h 86"/>
                <a:gd name="T2" fmla="*/ 75 w 98"/>
                <a:gd name="T3" fmla="*/ 42 h 86"/>
                <a:gd name="T4" fmla="*/ 51 w 98"/>
                <a:gd name="T5" fmla="*/ 0 h 86"/>
                <a:gd name="T6" fmla="*/ 26 w 98"/>
                <a:gd name="T7" fmla="*/ 41 h 86"/>
                <a:gd name="T8" fmla="*/ 0 w 98"/>
                <a:gd name="T9" fmla="*/ 83 h 86"/>
                <a:gd name="T10" fmla="*/ 49 w 98"/>
                <a:gd name="T11" fmla="*/ 85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2"/>
                  </a:lnTo>
                  <a:lnTo>
                    <a:pt x="51" y="0"/>
                  </a:lnTo>
                  <a:lnTo>
                    <a:pt x="26" y="41"/>
                  </a:lnTo>
                  <a:lnTo>
                    <a:pt x="0" y="83"/>
                  </a:lnTo>
                  <a:lnTo>
                    <a:pt x="49" y="85"/>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3" name="Freeform 45"/>
            <p:cNvSpPr/>
            <p:nvPr/>
          </p:nvSpPr>
          <p:spPr bwMode="auto">
            <a:xfrm>
              <a:off x="5469" y="134"/>
              <a:ext cx="98" cy="86"/>
            </a:xfrm>
            <a:custGeom>
              <a:avLst/>
              <a:gdLst>
                <a:gd name="T0" fmla="*/ 98 w 98"/>
                <a:gd name="T1" fmla="*/ 86 h 86"/>
                <a:gd name="T2" fmla="*/ 75 w 98"/>
                <a:gd name="T3" fmla="*/ 44 h 86"/>
                <a:gd name="T4" fmla="*/ 51 w 98"/>
                <a:gd name="T5" fmla="*/ 0 h 86"/>
                <a:gd name="T6" fmla="*/ 26 w 98"/>
                <a:gd name="T7" fmla="*/ 42 h 86"/>
                <a:gd name="T8" fmla="*/ 0 w 98"/>
                <a:gd name="T9" fmla="*/ 84 h 86"/>
                <a:gd name="T10" fmla="*/ 49 w 98"/>
                <a:gd name="T11" fmla="*/ 86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4"/>
                  </a:lnTo>
                  <a:lnTo>
                    <a:pt x="51" y="0"/>
                  </a:lnTo>
                  <a:lnTo>
                    <a:pt x="26" y="42"/>
                  </a:lnTo>
                  <a:lnTo>
                    <a:pt x="0" y="84"/>
                  </a:lnTo>
                  <a:lnTo>
                    <a:pt x="49" y="86"/>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48"/>
            <p:cNvSpPr>
              <a:spLocks noEditPoints="1"/>
            </p:cNvSpPr>
            <p:nvPr/>
          </p:nvSpPr>
          <p:spPr bwMode="auto">
            <a:xfrm>
              <a:off x="5441" y="1267"/>
              <a:ext cx="715" cy="187"/>
            </a:xfrm>
            <a:custGeom>
              <a:avLst/>
              <a:gdLst>
                <a:gd name="T0" fmla="*/ 112 w 423"/>
                <a:gd name="T1" fmla="*/ 50 h 110"/>
                <a:gd name="T2" fmla="*/ 56 w 423"/>
                <a:gd name="T3" fmla="*/ 0 h 110"/>
                <a:gd name="T4" fmla="*/ 0 w 423"/>
                <a:gd name="T5" fmla="*/ 55 h 110"/>
                <a:gd name="T6" fmla="*/ 56 w 423"/>
                <a:gd name="T7" fmla="*/ 110 h 110"/>
                <a:gd name="T8" fmla="*/ 112 w 423"/>
                <a:gd name="T9" fmla="*/ 60 h 110"/>
                <a:gd name="T10" fmla="*/ 391 w 423"/>
                <a:gd name="T11" fmla="*/ 60 h 110"/>
                <a:gd name="T12" fmla="*/ 406 w 423"/>
                <a:gd name="T13" fmla="*/ 71 h 110"/>
                <a:gd name="T14" fmla="*/ 423 w 423"/>
                <a:gd name="T15" fmla="*/ 55 h 110"/>
                <a:gd name="T16" fmla="*/ 406 w 423"/>
                <a:gd name="T17" fmla="*/ 38 h 110"/>
                <a:gd name="T18" fmla="*/ 390 w 423"/>
                <a:gd name="T19" fmla="*/ 50 h 110"/>
                <a:gd name="T20" fmla="*/ 112 w 423"/>
                <a:gd name="T21" fmla="*/ 50 h 110"/>
                <a:gd name="T22" fmla="*/ 56 w 423"/>
                <a:gd name="T23" fmla="*/ 100 h 110"/>
                <a:gd name="T24" fmla="*/ 11 w 423"/>
                <a:gd name="T25" fmla="*/ 55 h 110"/>
                <a:gd name="T26" fmla="*/ 56 w 423"/>
                <a:gd name="T27" fmla="*/ 10 h 110"/>
                <a:gd name="T28" fmla="*/ 102 w 423"/>
                <a:gd name="T29" fmla="*/ 55 h 110"/>
                <a:gd name="T30" fmla="*/ 56 w 423"/>
                <a:gd name="T3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3" h="110">
                  <a:moveTo>
                    <a:pt x="112" y="50"/>
                  </a:moveTo>
                  <a:cubicBezTo>
                    <a:pt x="109" y="22"/>
                    <a:pt x="85" y="0"/>
                    <a:pt x="56" y="0"/>
                  </a:cubicBezTo>
                  <a:cubicBezTo>
                    <a:pt x="25" y="0"/>
                    <a:pt x="0" y="25"/>
                    <a:pt x="0" y="55"/>
                  </a:cubicBezTo>
                  <a:cubicBezTo>
                    <a:pt x="0" y="86"/>
                    <a:pt x="25" y="110"/>
                    <a:pt x="56" y="110"/>
                  </a:cubicBezTo>
                  <a:cubicBezTo>
                    <a:pt x="85" y="110"/>
                    <a:pt x="109" y="88"/>
                    <a:pt x="112" y="60"/>
                  </a:cubicBezTo>
                  <a:cubicBezTo>
                    <a:pt x="391" y="60"/>
                    <a:pt x="391" y="60"/>
                    <a:pt x="391" y="60"/>
                  </a:cubicBezTo>
                  <a:cubicBezTo>
                    <a:pt x="393" y="67"/>
                    <a:pt x="399" y="71"/>
                    <a:pt x="406" y="71"/>
                  </a:cubicBezTo>
                  <a:cubicBezTo>
                    <a:pt x="415" y="71"/>
                    <a:pt x="423" y="64"/>
                    <a:pt x="423" y="55"/>
                  </a:cubicBezTo>
                  <a:cubicBezTo>
                    <a:pt x="423" y="46"/>
                    <a:pt x="415" y="38"/>
                    <a:pt x="406" y="38"/>
                  </a:cubicBezTo>
                  <a:cubicBezTo>
                    <a:pt x="399" y="38"/>
                    <a:pt x="392" y="43"/>
                    <a:pt x="390" y="50"/>
                  </a:cubicBezTo>
                  <a:lnTo>
                    <a:pt x="112" y="50"/>
                  </a:lnTo>
                  <a:close/>
                  <a:moveTo>
                    <a:pt x="56" y="100"/>
                  </a:moveTo>
                  <a:cubicBezTo>
                    <a:pt x="31" y="100"/>
                    <a:pt x="11" y="80"/>
                    <a:pt x="11" y="55"/>
                  </a:cubicBezTo>
                  <a:cubicBezTo>
                    <a:pt x="11" y="30"/>
                    <a:pt x="31" y="10"/>
                    <a:pt x="56" y="10"/>
                  </a:cubicBezTo>
                  <a:cubicBezTo>
                    <a:pt x="81" y="10"/>
                    <a:pt x="102" y="30"/>
                    <a:pt x="102" y="55"/>
                  </a:cubicBezTo>
                  <a:cubicBezTo>
                    <a:pt x="102" y="80"/>
                    <a:pt x="81" y="100"/>
                    <a:pt x="5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Freeform 49"/>
            <p:cNvSpPr/>
            <p:nvPr/>
          </p:nvSpPr>
          <p:spPr bwMode="auto">
            <a:xfrm>
              <a:off x="5009" y="2178"/>
              <a:ext cx="127" cy="144"/>
            </a:xfrm>
            <a:custGeom>
              <a:avLst/>
              <a:gdLst>
                <a:gd name="T0" fmla="*/ 0 w 127"/>
                <a:gd name="T1" fmla="*/ 35 h 144"/>
                <a:gd name="T2" fmla="*/ 0 w 127"/>
                <a:gd name="T3" fmla="*/ 108 h 144"/>
                <a:gd name="T4" fmla="*/ 65 w 127"/>
                <a:gd name="T5" fmla="*/ 144 h 144"/>
                <a:gd name="T6" fmla="*/ 127 w 127"/>
                <a:gd name="T7" fmla="*/ 108 h 144"/>
                <a:gd name="T8" fmla="*/ 127 w 127"/>
                <a:gd name="T9" fmla="*/ 35 h 144"/>
                <a:gd name="T10" fmla="*/ 65 w 127"/>
                <a:gd name="T11" fmla="*/ 0 h 144"/>
                <a:gd name="T12" fmla="*/ 0 w 127"/>
                <a:gd name="T13" fmla="*/ 35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0" y="35"/>
                  </a:moveTo>
                  <a:lnTo>
                    <a:pt x="0" y="108"/>
                  </a:lnTo>
                  <a:lnTo>
                    <a:pt x="65" y="144"/>
                  </a:lnTo>
                  <a:lnTo>
                    <a:pt x="127" y="108"/>
                  </a:lnTo>
                  <a:lnTo>
                    <a:pt x="127" y="35"/>
                  </a:lnTo>
                  <a:lnTo>
                    <a:pt x="65"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Freeform 50"/>
            <p:cNvSpPr/>
            <p:nvPr/>
          </p:nvSpPr>
          <p:spPr bwMode="auto">
            <a:xfrm>
              <a:off x="2999" y="252"/>
              <a:ext cx="126" cy="144"/>
            </a:xfrm>
            <a:custGeom>
              <a:avLst/>
              <a:gdLst>
                <a:gd name="T0" fmla="*/ 62 w 126"/>
                <a:gd name="T1" fmla="*/ 144 h 144"/>
                <a:gd name="T2" fmla="*/ 126 w 126"/>
                <a:gd name="T3" fmla="*/ 108 h 144"/>
                <a:gd name="T4" fmla="*/ 126 w 126"/>
                <a:gd name="T5" fmla="*/ 36 h 144"/>
                <a:gd name="T6" fmla="*/ 62 w 126"/>
                <a:gd name="T7" fmla="*/ 0 h 144"/>
                <a:gd name="T8" fmla="*/ 0 w 126"/>
                <a:gd name="T9" fmla="*/ 36 h 144"/>
                <a:gd name="T10" fmla="*/ 0 w 126"/>
                <a:gd name="T11" fmla="*/ 108 h 144"/>
                <a:gd name="T12" fmla="*/ 62 w 126"/>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126" h="144">
                  <a:moveTo>
                    <a:pt x="62" y="144"/>
                  </a:moveTo>
                  <a:lnTo>
                    <a:pt x="126" y="108"/>
                  </a:lnTo>
                  <a:lnTo>
                    <a:pt x="126" y="36"/>
                  </a:lnTo>
                  <a:lnTo>
                    <a:pt x="62" y="0"/>
                  </a:lnTo>
                  <a:lnTo>
                    <a:pt x="0" y="36"/>
                  </a:lnTo>
                  <a:lnTo>
                    <a:pt x="0" y="108"/>
                  </a:lnTo>
                  <a:lnTo>
                    <a:pt x="62"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51"/>
            <p:cNvSpPr>
              <a:spLocks noEditPoints="1"/>
            </p:cNvSpPr>
            <p:nvPr/>
          </p:nvSpPr>
          <p:spPr bwMode="auto">
            <a:xfrm>
              <a:off x="3386" y="714"/>
              <a:ext cx="291" cy="332"/>
            </a:xfrm>
            <a:custGeom>
              <a:avLst/>
              <a:gdLst>
                <a:gd name="T0" fmla="*/ 291 w 291"/>
                <a:gd name="T1" fmla="*/ 332 h 332"/>
                <a:gd name="T2" fmla="*/ 291 w 291"/>
                <a:gd name="T3" fmla="*/ 0 h 332"/>
                <a:gd name="T4" fmla="*/ 0 w 291"/>
                <a:gd name="T5" fmla="*/ 166 h 332"/>
                <a:gd name="T6" fmla="*/ 291 w 291"/>
                <a:gd name="T7" fmla="*/ 332 h 332"/>
                <a:gd name="T8" fmla="*/ 274 w 291"/>
                <a:gd name="T9" fmla="*/ 166 h 332"/>
                <a:gd name="T10" fmla="*/ 274 w 291"/>
                <a:gd name="T11" fmla="*/ 301 h 332"/>
                <a:gd name="T12" fmla="*/ 35 w 291"/>
                <a:gd name="T13" fmla="*/ 166 h 332"/>
                <a:gd name="T14" fmla="*/ 274 w 291"/>
                <a:gd name="T15" fmla="*/ 31 h 332"/>
                <a:gd name="T16" fmla="*/ 274 w 291"/>
                <a:gd name="T17" fmla="*/ 166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332">
                  <a:moveTo>
                    <a:pt x="291" y="332"/>
                  </a:moveTo>
                  <a:lnTo>
                    <a:pt x="291" y="0"/>
                  </a:lnTo>
                  <a:lnTo>
                    <a:pt x="0" y="166"/>
                  </a:lnTo>
                  <a:lnTo>
                    <a:pt x="291" y="332"/>
                  </a:lnTo>
                  <a:close/>
                  <a:moveTo>
                    <a:pt x="274" y="166"/>
                  </a:moveTo>
                  <a:lnTo>
                    <a:pt x="274" y="301"/>
                  </a:lnTo>
                  <a:lnTo>
                    <a:pt x="35" y="166"/>
                  </a:lnTo>
                  <a:lnTo>
                    <a:pt x="274" y="31"/>
                  </a:lnTo>
                  <a:lnTo>
                    <a:pt x="274" y="1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52"/>
            <p:cNvSpPr>
              <a:spLocks noEditPoints="1"/>
            </p:cNvSpPr>
            <p:nvPr/>
          </p:nvSpPr>
          <p:spPr bwMode="auto">
            <a:xfrm>
              <a:off x="4771" y="2652"/>
              <a:ext cx="291" cy="248"/>
            </a:xfrm>
            <a:custGeom>
              <a:avLst/>
              <a:gdLst>
                <a:gd name="T0" fmla="*/ 145 w 291"/>
                <a:gd name="T1" fmla="*/ 248 h 248"/>
                <a:gd name="T2" fmla="*/ 291 w 291"/>
                <a:gd name="T3" fmla="*/ 0 h 248"/>
                <a:gd name="T4" fmla="*/ 0 w 291"/>
                <a:gd name="T5" fmla="*/ 0 h 248"/>
                <a:gd name="T6" fmla="*/ 145 w 291"/>
                <a:gd name="T7" fmla="*/ 248 h 248"/>
                <a:gd name="T8" fmla="*/ 145 w 291"/>
                <a:gd name="T9" fmla="*/ 214 h 248"/>
                <a:gd name="T10" fmla="*/ 30 w 291"/>
                <a:gd name="T11" fmla="*/ 18 h 248"/>
                <a:gd name="T12" fmla="*/ 260 w 291"/>
                <a:gd name="T13" fmla="*/ 18 h 248"/>
                <a:gd name="T14" fmla="*/ 145 w 291"/>
                <a:gd name="T15" fmla="*/ 214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48">
                  <a:moveTo>
                    <a:pt x="145" y="248"/>
                  </a:moveTo>
                  <a:lnTo>
                    <a:pt x="291" y="0"/>
                  </a:lnTo>
                  <a:lnTo>
                    <a:pt x="0" y="0"/>
                  </a:lnTo>
                  <a:lnTo>
                    <a:pt x="145" y="248"/>
                  </a:lnTo>
                  <a:close/>
                  <a:moveTo>
                    <a:pt x="145" y="214"/>
                  </a:moveTo>
                  <a:lnTo>
                    <a:pt x="30" y="18"/>
                  </a:lnTo>
                  <a:lnTo>
                    <a:pt x="260" y="18"/>
                  </a:lnTo>
                  <a:lnTo>
                    <a:pt x="145" y="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Oval 53"/>
            <p:cNvSpPr>
              <a:spLocks noChangeArrowheads="1"/>
            </p:cNvSpPr>
            <p:nvPr/>
          </p:nvSpPr>
          <p:spPr bwMode="auto">
            <a:xfrm>
              <a:off x="3234" y="474"/>
              <a:ext cx="135" cy="13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Oval 54"/>
            <p:cNvSpPr>
              <a:spLocks noChangeArrowheads="1"/>
            </p:cNvSpPr>
            <p:nvPr/>
          </p:nvSpPr>
          <p:spPr bwMode="auto">
            <a:xfrm>
              <a:off x="5075" y="646"/>
              <a:ext cx="237" cy="23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56"/>
            <p:cNvSpPr/>
            <p:nvPr/>
          </p:nvSpPr>
          <p:spPr bwMode="auto">
            <a:xfrm>
              <a:off x="4333" y="1212"/>
              <a:ext cx="198" cy="226"/>
            </a:xfrm>
            <a:custGeom>
              <a:avLst/>
              <a:gdLst>
                <a:gd name="T0" fmla="*/ 0 w 198"/>
                <a:gd name="T1" fmla="*/ 57 h 226"/>
                <a:gd name="T2" fmla="*/ 100 w 198"/>
                <a:gd name="T3" fmla="*/ 0 h 226"/>
                <a:gd name="T4" fmla="*/ 198 w 198"/>
                <a:gd name="T5" fmla="*/ 57 h 226"/>
                <a:gd name="T6" fmla="*/ 198 w 198"/>
                <a:gd name="T7" fmla="*/ 170 h 226"/>
                <a:gd name="T8" fmla="*/ 100 w 198"/>
                <a:gd name="T9" fmla="*/ 226 h 226"/>
                <a:gd name="T10" fmla="*/ 0 w 198"/>
                <a:gd name="T11" fmla="*/ 170 h 226"/>
                <a:gd name="T12" fmla="*/ 0 w 198"/>
                <a:gd name="T13" fmla="*/ 57 h 226"/>
              </a:gdLst>
              <a:ahLst/>
              <a:cxnLst>
                <a:cxn ang="0">
                  <a:pos x="T0" y="T1"/>
                </a:cxn>
                <a:cxn ang="0">
                  <a:pos x="T2" y="T3"/>
                </a:cxn>
                <a:cxn ang="0">
                  <a:pos x="T4" y="T5"/>
                </a:cxn>
                <a:cxn ang="0">
                  <a:pos x="T6" y="T7"/>
                </a:cxn>
                <a:cxn ang="0">
                  <a:pos x="T8" y="T9"/>
                </a:cxn>
                <a:cxn ang="0">
                  <a:pos x="T10" y="T11"/>
                </a:cxn>
                <a:cxn ang="0">
                  <a:pos x="T12" y="T13"/>
                </a:cxn>
              </a:cxnLst>
              <a:rect l="0" t="0" r="r" b="b"/>
              <a:pathLst>
                <a:path w="198" h="226">
                  <a:moveTo>
                    <a:pt x="0" y="57"/>
                  </a:moveTo>
                  <a:lnTo>
                    <a:pt x="100" y="0"/>
                  </a:lnTo>
                  <a:lnTo>
                    <a:pt x="198" y="57"/>
                  </a:lnTo>
                  <a:lnTo>
                    <a:pt x="198" y="170"/>
                  </a:lnTo>
                  <a:lnTo>
                    <a:pt x="100" y="226"/>
                  </a:lnTo>
                  <a:lnTo>
                    <a:pt x="0" y="170"/>
                  </a:lnTo>
                  <a:lnTo>
                    <a:pt x="0"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57"/>
            <p:cNvSpPr/>
            <p:nvPr/>
          </p:nvSpPr>
          <p:spPr bwMode="auto">
            <a:xfrm>
              <a:off x="5145" y="1418"/>
              <a:ext cx="98" cy="112"/>
            </a:xfrm>
            <a:custGeom>
              <a:avLst/>
              <a:gdLst>
                <a:gd name="T0" fmla="*/ 0 w 98"/>
                <a:gd name="T1" fmla="*/ 29 h 112"/>
                <a:gd name="T2" fmla="*/ 49 w 98"/>
                <a:gd name="T3" fmla="*/ 0 h 112"/>
                <a:gd name="T4" fmla="*/ 98 w 98"/>
                <a:gd name="T5" fmla="*/ 29 h 112"/>
                <a:gd name="T6" fmla="*/ 98 w 98"/>
                <a:gd name="T7" fmla="*/ 83 h 112"/>
                <a:gd name="T8" fmla="*/ 49 w 98"/>
                <a:gd name="T9" fmla="*/ 112 h 112"/>
                <a:gd name="T10" fmla="*/ 0 w 98"/>
                <a:gd name="T11" fmla="*/ 83 h 112"/>
                <a:gd name="T12" fmla="*/ 0 w 98"/>
                <a:gd name="T13" fmla="*/ 29 h 112"/>
              </a:gdLst>
              <a:ahLst/>
              <a:cxnLst>
                <a:cxn ang="0">
                  <a:pos x="T0" y="T1"/>
                </a:cxn>
                <a:cxn ang="0">
                  <a:pos x="T2" y="T3"/>
                </a:cxn>
                <a:cxn ang="0">
                  <a:pos x="T4" y="T5"/>
                </a:cxn>
                <a:cxn ang="0">
                  <a:pos x="T6" y="T7"/>
                </a:cxn>
                <a:cxn ang="0">
                  <a:pos x="T8" y="T9"/>
                </a:cxn>
                <a:cxn ang="0">
                  <a:pos x="T10" y="T11"/>
                </a:cxn>
                <a:cxn ang="0">
                  <a:pos x="T12" y="T13"/>
                </a:cxn>
              </a:cxnLst>
              <a:rect l="0" t="0" r="r" b="b"/>
              <a:pathLst>
                <a:path w="98" h="112">
                  <a:moveTo>
                    <a:pt x="0" y="29"/>
                  </a:moveTo>
                  <a:lnTo>
                    <a:pt x="49" y="0"/>
                  </a:lnTo>
                  <a:lnTo>
                    <a:pt x="98" y="29"/>
                  </a:lnTo>
                  <a:lnTo>
                    <a:pt x="98" y="83"/>
                  </a:lnTo>
                  <a:lnTo>
                    <a:pt x="49" y="112"/>
                  </a:lnTo>
                  <a:lnTo>
                    <a:pt x="0" y="83"/>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58"/>
            <p:cNvSpPr/>
            <p:nvPr/>
          </p:nvSpPr>
          <p:spPr bwMode="auto">
            <a:xfrm>
              <a:off x="3525" y="829"/>
              <a:ext cx="89" cy="102"/>
            </a:xfrm>
            <a:custGeom>
              <a:avLst/>
              <a:gdLst>
                <a:gd name="T0" fmla="*/ 0 w 89"/>
                <a:gd name="T1" fmla="*/ 51 h 102"/>
                <a:gd name="T2" fmla="*/ 45 w 89"/>
                <a:gd name="T3" fmla="*/ 26 h 102"/>
                <a:gd name="T4" fmla="*/ 89 w 89"/>
                <a:gd name="T5" fmla="*/ 0 h 102"/>
                <a:gd name="T6" fmla="*/ 89 w 89"/>
                <a:gd name="T7" fmla="*/ 51 h 102"/>
                <a:gd name="T8" fmla="*/ 89 w 89"/>
                <a:gd name="T9" fmla="*/ 102 h 102"/>
                <a:gd name="T10" fmla="*/ 45 w 89"/>
                <a:gd name="T11" fmla="*/ 76 h 102"/>
                <a:gd name="T12" fmla="*/ 0 w 89"/>
                <a:gd name="T13" fmla="*/ 51 h 102"/>
              </a:gdLst>
              <a:ahLst/>
              <a:cxnLst>
                <a:cxn ang="0">
                  <a:pos x="T0" y="T1"/>
                </a:cxn>
                <a:cxn ang="0">
                  <a:pos x="T2" y="T3"/>
                </a:cxn>
                <a:cxn ang="0">
                  <a:pos x="T4" y="T5"/>
                </a:cxn>
                <a:cxn ang="0">
                  <a:pos x="T6" y="T7"/>
                </a:cxn>
                <a:cxn ang="0">
                  <a:pos x="T8" y="T9"/>
                </a:cxn>
                <a:cxn ang="0">
                  <a:pos x="T10" y="T11"/>
                </a:cxn>
                <a:cxn ang="0">
                  <a:pos x="T12" y="T13"/>
                </a:cxn>
              </a:cxnLst>
              <a:rect l="0" t="0" r="r" b="b"/>
              <a:pathLst>
                <a:path w="89" h="102">
                  <a:moveTo>
                    <a:pt x="0" y="51"/>
                  </a:moveTo>
                  <a:lnTo>
                    <a:pt x="45" y="26"/>
                  </a:lnTo>
                  <a:lnTo>
                    <a:pt x="89" y="0"/>
                  </a:lnTo>
                  <a:lnTo>
                    <a:pt x="89" y="51"/>
                  </a:lnTo>
                  <a:lnTo>
                    <a:pt x="89" y="102"/>
                  </a:lnTo>
                  <a:lnTo>
                    <a:pt x="45" y="76"/>
                  </a:lnTo>
                  <a:lnTo>
                    <a:pt x="0"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4" name="Freeform 59"/>
            <p:cNvSpPr/>
            <p:nvPr/>
          </p:nvSpPr>
          <p:spPr bwMode="auto">
            <a:xfrm>
              <a:off x="4872" y="2706"/>
              <a:ext cx="88" cy="76"/>
            </a:xfrm>
            <a:custGeom>
              <a:avLst/>
              <a:gdLst>
                <a:gd name="T0" fmla="*/ 44 w 88"/>
                <a:gd name="T1" fmla="*/ 76 h 76"/>
                <a:gd name="T2" fmla="*/ 22 w 88"/>
                <a:gd name="T3" fmla="*/ 37 h 76"/>
                <a:gd name="T4" fmla="*/ 0 w 88"/>
                <a:gd name="T5" fmla="*/ 0 h 76"/>
                <a:gd name="T6" fmla="*/ 44 w 88"/>
                <a:gd name="T7" fmla="*/ 0 h 76"/>
                <a:gd name="T8" fmla="*/ 88 w 88"/>
                <a:gd name="T9" fmla="*/ 0 h 76"/>
                <a:gd name="T10" fmla="*/ 66 w 88"/>
                <a:gd name="T11" fmla="*/ 37 h 76"/>
                <a:gd name="T12" fmla="*/ 44 w 88"/>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88" h="76">
                  <a:moveTo>
                    <a:pt x="44" y="76"/>
                  </a:moveTo>
                  <a:lnTo>
                    <a:pt x="22" y="37"/>
                  </a:lnTo>
                  <a:lnTo>
                    <a:pt x="0" y="0"/>
                  </a:lnTo>
                  <a:lnTo>
                    <a:pt x="44" y="0"/>
                  </a:lnTo>
                  <a:lnTo>
                    <a:pt x="88" y="0"/>
                  </a:lnTo>
                  <a:lnTo>
                    <a:pt x="66" y="37"/>
                  </a:lnTo>
                  <a:lnTo>
                    <a:pt x="4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71" name="文本框 70"/>
          <p:cNvSpPr txBox="1"/>
          <p:nvPr/>
        </p:nvSpPr>
        <p:spPr>
          <a:xfrm flipH="1">
            <a:off x="4173762" y="2734384"/>
            <a:ext cx="4906903" cy="830997"/>
          </a:xfrm>
          <a:prstGeom prst="rect">
            <a:avLst/>
          </a:prstGeom>
          <a:noFill/>
        </p:spPr>
        <p:txBody>
          <a:bodyPr wrap="square" rtlCol="0">
            <a:spAutoFit/>
          </a:bodyPr>
          <a:lstStyle>
            <a:defPPr>
              <a:defRPr lang="zh-CN"/>
            </a:defPPr>
            <a:lvl1pPr defTabSz="685800">
              <a:defRPr sz="4800" b="1" spc="30">
                <a:ln w="6350">
                  <a:noFill/>
                </a:ln>
                <a:solidFill>
                  <a:schemeClr val="accent5">
                    <a:lumMod val="50000"/>
                  </a:schemeClr>
                </a:solidFill>
                <a:latin typeface="Arial"/>
                <a:ea typeface="微软雅黑"/>
              </a:defRPr>
            </a:lvl1pPr>
          </a:lstStyle>
          <a:p>
            <a:r>
              <a:rPr lang="zh-CN" altLang="en-US" dirty="0">
                <a:latin typeface="+mn-lt"/>
                <a:ea typeface="+mn-ea"/>
                <a:cs typeface="+mn-ea"/>
                <a:sym typeface="+mn-lt"/>
              </a:rPr>
              <a:t>此处添加标题</a:t>
            </a:r>
          </a:p>
        </p:txBody>
      </p:sp>
      <p:grpSp>
        <p:nvGrpSpPr>
          <p:cNvPr id="67" name="组合 66"/>
          <p:cNvGrpSpPr/>
          <p:nvPr/>
        </p:nvGrpSpPr>
        <p:grpSpPr>
          <a:xfrm>
            <a:off x="2768493" y="2617579"/>
            <a:ext cx="1074912" cy="1074912"/>
            <a:chOff x="5523005" y="2186837"/>
            <a:chExt cx="642258" cy="642258"/>
          </a:xfrm>
        </p:grpSpPr>
        <p:sp>
          <p:nvSpPr>
            <p:cNvPr id="68" name="椭圆 67"/>
            <p:cNvSpPr/>
            <p:nvPr/>
          </p:nvSpPr>
          <p:spPr>
            <a:xfrm>
              <a:off x="5523005" y="2186837"/>
              <a:ext cx="642258" cy="642258"/>
            </a:xfrm>
            <a:prstGeom prst="ellipse">
              <a:avLst/>
            </a:prstGeom>
            <a:noFill/>
            <a:ln w="25400">
              <a:gradFill>
                <a:gsLst>
                  <a:gs pos="0">
                    <a:schemeClr val="accent5">
                      <a:lumMod val="50000"/>
                    </a:schemeClr>
                  </a:gs>
                  <a:gs pos="100000">
                    <a:srgbClr val="0070C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000">
                <a:solidFill>
                  <a:srgbClr val="363F4A"/>
                </a:solidFill>
                <a:cs typeface="+mn-ea"/>
                <a:sym typeface="+mn-lt"/>
              </a:endParaRPr>
            </a:p>
          </p:txBody>
        </p:sp>
        <p:sp>
          <p:nvSpPr>
            <p:cNvPr id="69" name="文本框 68"/>
            <p:cNvSpPr txBox="1"/>
            <p:nvPr/>
          </p:nvSpPr>
          <p:spPr>
            <a:xfrm>
              <a:off x="5620394" y="2256628"/>
              <a:ext cx="520272" cy="496519"/>
            </a:xfrm>
            <a:prstGeom prst="rect">
              <a:avLst/>
            </a:prstGeom>
            <a:noFill/>
            <a:ln>
              <a:noFill/>
            </a:ln>
          </p:spPr>
          <p:txBody>
            <a:bodyPr wrap="none" rtlCol="0">
              <a:spAutoFit/>
            </a:bodyPr>
            <a:lstStyle/>
            <a:p>
              <a:r>
                <a:rPr lang="en-US" altLang="zh-CN" sz="4800" dirty="0">
                  <a:solidFill>
                    <a:schemeClr val="accent5">
                      <a:lumMod val="50000"/>
                    </a:schemeClr>
                  </a:solidFill>
                  <a:cs typeface="+mn-ea"/>
                  <a:sym typeface="+mn-lt"/>
                </a:rPr>
                <a:t>03</a:t>
              </a:r>
              <a:endParaRPr lang="zh-CN" altLang="en-US" sz="4800" dirty="0">
                <a:solidFill>
                  <a:schemeClr val="accent5">
                    <a:lumMod val="50000"/>
                  </a:schemeClr>
                </a:solidFill>
                <a:cs typeface="+mn-ea"/>
                <a:sym typeface="+mn-lt"/>
              </a:endParaRPr>
            </a:p>
          </p:txBody>
        </p:sp>
      </p:grpSp>
      <p:sp>
        <p:nvSpPr>
          <p:cNvPr id="72" name="文本框 71"/>
          <p:cNvSpPr txBox="1"/>
          <p:nvPr/>
        </p:nvSpPr>
        <p:spPr>
          <a:xfrm>
            <a:off x="5778222" y="3494355"/>
            <a:ext cx="2319866" cy="1569660"/>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2" presetClass="entr" presetSubtype="4" fill="hold"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down)">
                                      <p:cBhvr>
                                        <p:cTn id="14" dur="50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67"/>
                                        </p:tgtEl>
                                        <p:attrNameLst>
                                          <p:attrName>style.visibility</p:attrName>
                                        </p:attrNameLst>
                                      </p:cBhvr>
                                      <p:to>
                                        <p:strVal val="visible"/>
                                      </p:to>
                                    </p:set>
                                    <p:anim calcmode="lin" valueType="num">
                                      <p:cBhvr>
                                        <p:cTn id="19" dur="500" fill="hold"/>
                                        <p:tgtEl>
                                          <p:spTgt spid="67"/>
                                        </p:tgtEl>
                                        <p:attrNameLst>
                                          <p:attrName>ppt_w</p:attrName>
                                        </p:attrNameLst>
                                      </p:cBhvr>
                                      <p:tavLst>
                                        <p:tav tm="0">
                                          <p:val>
                                            <p:fltVal val="0"/>
                                          </p:val>
                                        </p:tav>
                                        <p:tav tm="100000">
                                          <p:val>
                                            <p:strVal val="#ppt_w"/>
                                          </p:val>
                                        </p:tav>
                                      </p:tavLst>
                                    </p:anim>
                                    <p:anim calcmode="lin" valueType="num">
                                      <p:cBhvr>
                                        <p:cTn id="20" dur="500" fill="hold"/>
                                        <p:tgtEl>
                                          <p:spTgt spid="67"/>
                                        </p:tgtEl>
                                        <p:attrNameLst>
                                          <p:attrName>ppt_h</p:attrName>
                                        </p:attrNameLst>
                                      </p:cBhvr>
                                      <p:tavLst>
                                        <p:tav tm="0">
                                          <p:val>
                                            <p:fltVal val="0"/>
                                          </p:val>
                                        </p:tav>
                                        <p:tav tm="100000">
                                          <p:val>
                                            <p:strVal val="#ppt_h"/>
                                          </p:val>
                                        </p:tav>
                                      </p:tavLst>
                                    </p:anim>
                                    <p:animEffect transition="in" filter="fade">
                                      <p:cBhvr>
                                        <p:cTn id="21" dur="500"/>
                                        <p:tgtEl>
                                          <p:spTgt spid="67"/>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71"/>
                                        </p:tgtEl>
                                        <p:attrNameLst>
                                          <p:attrName>style.visibility</p:attrName>
                                        </p:attrNameLst>
                                      </p:cBhvr>
                                      <p:to>
                                        <p:strVal val="visible"/>
                                      </p:to>
                                    </p:set>
                                    <p:anim calcmode="lin" valueType="num">
                                      <p:cBhvr additive="base">
                                        <p:cTn id="26" dur="500" fill="hold"/>
                                        <p:tgtEl>
                                          <p:spTgt spid="71"/>
                                        </p:tgtEl>
                                        <p:attrNameLst>
                                          <p:attrName>ppt_x</p:attrName>
                                        </p:attrNameLst>
                                      </p:cBhvr>
                                      <p:tavLst>
                                        <p:tav tm="0">
                                          <p:val>
                                            <p:strVal val="#ppt_x"/>
                                          </p:val>
                                        </p:tav>
                                        <p:tav tm="100000">
                                          <p:val>
                                            <p:strVal val="#ppt_x"/>
                                          </p:val>
                                        </p:tav>
                                      </p:tavLst>
                                    </p:anim>
                                    <p:anim calcmode="lin" valueType="num">
                                      <p:cBhvr additive="base">
                                        <p:cTn id="27" dur="500" fill="hold"/>
                                        <p:tgtEl>
                                          <p:spTgt spid="71"/>
                                        </p:tgtEl>
                                        <p:attrNameLst>
                                          <p:attrName>ppt_y</p:attrName>
                                        </p:attrNameLst>
                                      </p:cBhvr>
                                      <p:tavLst>
                                        <p:tav tm="0">
                                          <p:val>
                                            <p:strVal val="1+#ppt_h/2"/>
                                          </p:val>
                                        </p:tav>
                                        <p:tav tm="100000">
                                          <p:val>
                                            <p:strVal val="#ppt_y"/>
                                          </p:val>
                                        </p:tav>
                                      </p:tavLst>
                                    </p:anim>
                                  </p:childTnLst>
                                </p:cTn>
                              </p:par>
                            </p:childTnLst>
                          </p:cTn>
                        </p:par>
                        <p:par>
                          <p:cTn id="28" fill="hold">
                            <p:stCondLst>
                              <p:cond delay="500"/>
                            </p:stCondLst>
                            <p:childTnLst>
                              <p:par>
                                <p:cTn id="29" presetID="2" presetClass="entr" presetSubtype="4" fill="hold" nodeType="afterEffect">
                                  <p:stCondLst>
                                    <p:cond delay="0"/>
                                  </p:stCondLst>
                                  <p:childTnLst>
                                    <p:set>
                                      <p:cBhvr>
                                        <p:cTn id="30" dur="1" fill="hold">
                                          <p:stCondLst>
                                            <p:cond delay="0"/>
                                          </p:stCondLst>
                                        </p:cTn>
                                        <p:tgtEl>
                                          <p:spTgt spid="72">
                                            <p:txEl>
                                              <p:pRg st="0" end="0"/>
                                            </p:txEl>
                                          </p:spTgt>
                                        </p:tgtEl>
                                        <p:attrNameLst>
                                          <p:attrName>style.visibility</p:attrName>
                                        </p:attrNameLst>
                                      </p:cBhvr>
                                      <p:to>
                                        <p:strVal val="visible"/>
                                      </p:to>
                                    </p:set>
                                    <p:anim calcmode="lin" valueType="num">
                                      <p:cBhvr additive="base">
                                        <p:cTn id="31" dur="500" fill="hold"/>
                                        <p:tgtEl>
                                          <p:spTgt spid="72">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2">
                                            <p:txEl>
                                              <p:pRg st="0" end="0"/>
                                            </p:txEl>
                                          </p:spTgt>
                                        </p:tgtEl>
                                        <p:attrNameLst>
                                          <p:attrName>ppt_y</p:attrName>
                                        </p:attrNameLst>
                                      </p:cBhvr>
                                      <p:tavLst>
                                        <p:tav tm="0">
                                          <p:val>
                                            <p:strVal val="1+#ppt_h/2"/>
                                          </p:val>
                                        </p:tav>
                                        <p:tav tm="100000">
                                          <p:val>
                                            <p:strVal val="#ppt_y"/>
                                          </p:val>
                                        </p:tav>
                                      </p:tavLst>
                                    </p:anim>
                                  </p:childTnLst>
                                </p:cTn>
                              </p:par>
                            </p:childTnLst>
                          </p:cTn>
                        </p:par>
                        <p:par>
                          <p:cTn id="33" fill="hold">
                            <p:stCondLst>
                              <p:cond delay="1000"/>
                            </p:stCondLst>
                            <p:childTnLst>
                              <p:par>
                                <p:cTn id="34" presetID="2" presetClass="entr" presetSubtype="4" fill="hold" nodeType="afterEffect">
                                  <p:stCondLst>
                                    <p:cond delay="0"/>
                                  </p:stCondLst>
                                  <p:childTnLst>
                                    <p:set>
                                      <p:cBhvr>
                                        <p:cTn id="35" dur="1" fill="hold">
                                          <p:stCondLst>
                                            <p:cond delay="0"/>
                                          </p:stCondLst>
                                        </p:cTn>
                                        <p:tgtEl>
                                          <p:spTgt spid="72">
                                            <p:txEl>
                                              <p:pRg st="1" end="1"/>
                                            </p:txEl>
                                          </p:spTgt>
                                        </p:tgtEl>
                                        <p:attrNameLst>
                                          <p:attrName>style.visibility</p:attrName>
                                        </p:attrNameLst>
                                      </p:cBhvr>
                                      <p:to>
                                        <p:strVal val="visible"/>
                                      </p:to>
                                    </p:set>
                                    <p:anim calcmode="lin" valueType="num">
                                      <p:cBhvr additive="base">
                                        <p:cTn id="36" dur="500" fill="hold"/>
                                        <p:tgtEl>
                                          <p:spTgt spid="72">
                                            <p:txEl>
                                              <p:pRg st="1" end="1"/>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72">
                                            <p:txEl>
                                              <p:pRg st="1" end="1"/>
                                            </p:txEl>
                                          </p:spTgt>
                                        </p:tgtEl>
                                        <p:attrNameLst>
                                          <p:attrName>ppt_y</p:attrName>
                                        </p:attrNameLst>
                                      </p:cBhvr>
                                      <p:tavLst>
                                        <p:tav tm="0">
                                          <p:val>
                                            <p:strVal val="1+#ppt_h/2"/>
                                          </p:val>
                                        </p:tav>
                                        <p:tav tm="100000">
                                          <p:val>
                                            <p:strVal val="#ppt_y"/>
                                          </p:val>
                                        </p:tav>
                                      </p:tavLst>
                                    </p:anim>
                                  </p:childTnLst>
                                </p:cTn>
                              </p:par>
                            </p:childTnLst>
                          </p:cTn>
                        </p:par>
                        <p:par>
                          <p:cTn id="38" fill="hold">
                            <p:stCondLst>
                              <p:cond delay="1500"/>
                            </p:stCondLst>
                            <p:childTnLst>
                              <p:par>
                                <p:cTn id="39" presetID="2" presetClass="entr" presetSubtype="4" fill="hold" nodeType="afterEffect">
                                  <p:stCondLst>
                                    <p:cond delay="0"/>
                                  </p:stCondLst>
                                  <p:childTnLst>
                                    <p:set>
                                      <p:cBhvr>
                                        <p:cTn id="40" dur="1" fill="hold">
                                          <p:stCondLst>
                                            <p:cond delay="0"/>
                                          </p:stCondLst>
                                        </p:cTn>
                                        <p:tgtEl>
                                          <p:spTgt spid="72">
                                            <p:txEl>
                                              <p:pRg st="2" end="2"/>
                                            </p:txEl>
                                          </p:spTgt>
                                        </p:tgtEl>
                                        <p:attrNameLst>
                                          <p:attrName>style.visibility</p:attrName>
                                        </p:attrNameLst>
                                      </p:cBhvr>
                                      <p:to>
                                        <p:strVal val="visible"/>
                                      </p:to>
                                    </p:set>
                                    <p:anim calcmode="lin" valueType="num">
                                      <p:cBhvr additive="base">
                                        <p:cTn id="41" dur="500" fill="hold"/>
                                        <p:tgtEl>
                                          <p:spTgt spid="72">
                                            <p:txEl>
                                              <p:pRg st="2" end="2"/>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72">
                                            <p:txEl>
                                              <p:pRg st="2" end="2"/>
                                            </p:txEl>
                                          </p:spTgt>
                                        </p:tgtEl>
                                        <p:attrNameLst>
                                          <p:attrName>ppt_y</p:attrName>
                                        </p:attrNameLst>
                                      </p:cBhvr>
                                      <p:tavLst>
                                        <p:tav tm="0">
                                          <p:val>
                                            <p:strVal val="1+#ppt_h/2"/>
                                          </p:val>
                                        </p:tav>
                                        <p:tav tm="100000">
                                          <p:val>
                                            <p:strVal val="#ppt_y"/>
                                          </p:val>
                                        </p:tav>
                                      </p:tavLst>
                                    </p:anim>
                                  </p:childTnLst>
                                </p:cTn>
                              </p:par>
                            </p:childTnLst>
                          </p:cTn>
                        </p:par>
                        <p:par>
                          <p:cTn id="43" fill="hold">
                            <p:stCondLst>
                              <p:cond delay="2000"/>
                            </p:stCondLst>
                            <p:childTnLst>
                              <p:par>
                                <p:cTn id="44" presetID="2" presetClass="entr" presetSubtype="4" fill="hold" nodeType="afterEffect">
                                  <p:stCondLst>
                                    <p:cond delay="0"/>
                                  </p:stCondLst>
                                  <p:childTnLst>
                                    <p:set>
                                      <p:cBhvr>
                                        <p:cTn id="45" dur="1" fill="hold">
                                          <p:stCondLst>
                                            <p:cond delay="0"/>
                                          </p:stCondLst>
                                        </p:cTn>
                                        <p:tgtEl>
                                          <p:spTgt spid="72">
                                            <p:txEl>
                                              <p:pRg st="3" end="3"/>
                                            </p:txEl>
                                          </p:spTgt>
                                        </p:tgtEl>
                                        <p:attrNameLst>
                                          <p:attrName>style.visibility</p:attrName>
                                        </p:attrNameLst>
                                      </p:cBhvr>
                                      <p:to>
                                        <p:strVal val="visible"/>
                                      </p:to>
                                    </p:set>
                                    <p:anim calcmode="lin" valueType="num">
                                      <p:cBhvr additive="base">
                                        <p:cTn id="46" dur="500" fill="hold"/>
                                        <p:tgtEl>
                                          <p:spTgt spid="72">
                                            <p:txEl>
                                              <p:pRg st="3" end="3"/>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7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r="25068" b="7243"/>
          <a:stretch>
            <a:fillRect/>
          </a:stretch>
        </p:blipFill>
        <p:spPr bwMode="auto">
          <a:xfrm>
            <a:off x="573630" y="1546661"/>
            <a:ext cx="5141510" cy="4117540"/>
          </a:xfrm>
          <a:prstGeom prst="rect">
            <a:avLst/>
          </a:prstGeom>
          <a:noFill/>
          <a:ln w="38100">
            <a:noFill/>
          </a:ln>
          <a:effectLst/>
          <a:extLst>
            <a:ext uri="{909E8E84-426E-40DD-AFC4-6F175D3DCCD1}">
              <a14:hiddenFill xmlns:a14="http://schemas.microsoft.com/office/drawing/2010/main">
                <a:solidFill>
                  <a:srgbClr val="FFFFFF"/>
                </a:solidFill>
              </a14:hiddenFill>
            </a:ext>
          </a:extLst>
        </p:spPr>
      </p:pic>
      <p:grpSp>
        <p:nvGrpSpPr>
          <p:cNvPr id="19" name="组合 18"/>
          <p:cNvGrpSpPr/>
          <p:nvPr/>
        </p:nvGrpSpPr>
        <p:grpSpPr>
          <a:xfrm>
            <a:off x="6363598" y="2574588"/>
            <a:ext cx="5239037" cy="2704305"/>
            <a:chOff x="6709042" y="2244254"/>
            <a:chExt cx="5240932" cy="2704305"/>
          </a:xfrm>
        </p:grpSpPr>
        <p:sp>
          <p:nvSpPr>
            <p:cNvPr id="22" name="TextBox 11"/>
            <p:cNvSpPr txBox="1">
              <a:spLocks noChangeArrowheads="1"/>
            </p:cNvSpPr>
            <p:nvPr/>
          </p:nvSpPr>
          <p:spPr bwMode="auto">
            <a:xfrm>
              <a:off x="6709042" y="2244254"/>
              <a:ext cx="5240932"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请插入您的文本内容请插入您的文本内容请插入您的文本内容请插入您的文本内容请插入您的文本内容请插入您的文本内容请插入您的文本内容请插入您的文本内容请插入您的文本内容请插入您的文本内容</a:t>
              </a:r>
              <a:endParaRPr lang="zh-CN" altLang="zh-CN" sz="1400" dirty="0">
                <a:solidFill>
                  <a:schemeClr val="tx1">
                    <a:lumMod val="75000"/>
                    <a:lumOff val="25000"/>
                  </a:schemeClr>
                </a:solidFill>
                <a:latin typeface="+mn-lt"/>
                <a:ea typeface="+mn-ea"/>
                <a:cs typeface="+mn-ea"/>
                <a:sym typeface="+mn-lt"/>
              </a:endParaRPr>
            </a:p>
            <a:p>
              <a:pPr defTabSz="914400">
                <a:lnSpc>
                  <a:spcPct val="150000"/>
                </a:lnSpc>
                <a:buClr>
                  <a:srgbClr val="0070C0"/>
                </a:buClr>
                <a:defRPr/>
              </a:pPr>
              <a:endParaRPr lang="zh-CN" altLang="zh-CN" sz="1400" dirty="0">
                <a:solidFill>
                  <a:schemeClr val="tx1">
                    <a:lumMod val="75000"/>
                    <a:lumOff val="25000"/>
                  </a:schemeClr>
                </a:solidFill>
                <a:latin typeface="+mn-lt"/>
                <a:ea typeface="+mn-ea"/>
                <a:cs typeface="+mn-ea"/>
                <a:sym typeface="+mn-lt"/>
              </a:endParaRPr>
            </a:p>
          </p:txBody>
        </p:sp>
        <p:sp>
          <p:nvSpPr>
            <p:cNvPr id="23" name="TextBox 11"/>
            <p:cNvSpPr txBox="1">
              <a:spLocks noChangeArrowheads="1"/>
            </p:cNvSpPr>
            <p:nvPr/>
          </p:nvSpPr>
          <p:spPr bwMode="auto">
            <a:xfrm>
              <a:off x="6709042" y="4247983"/>
              <a:ext cx="5240932" cy="700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a:t>
              </a:r>
              <a:endParaRPr lang="zh-CN" altLang="zh-CN" sz="1400" dirty="0">
                <a:solidFill>
                  <a:schemeClr val="tx1">
                    <a:lumMod val="75000"/>
                    <a:lumOff val="25000"/>
                  </a:schemeClr>
                </a:solidFill>
                <a:latin typeface="+mn-lt"/>
                <a:ea typeface="+mn-ea"/>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10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12" presetClass="entr" presetSubtype="8" fill="hold" nodeType="withEffect">
                                  <p:stCondLst>
                                    <p:cond delay="150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p:tgtEl>
                                          <p:spTgt spid="19"/>
                                        </p:tgtEl>
                                        <p:attrNameLst>
                                          <p:attrName>ppt_x</p:attrName>
                                        </p:attrNameLst>
                                      </p:cBhvr>
                                      <p:tavLst>
                                        <p:tav tm="0">
                                          <p:val>
                                            <p:strVal val="#ppt_x-#ppt_w*1.125000"/>
                                          </p:val>
                                        </p:tav>
                                        <p:tav tm="100000">
                                          <p:val>
                                            <p:strVal val="#ppt_x"/>
                                          </p:val>
                                        </p:tav>
                                      </p:tavLst>
                                    </p:anim>
                                    <p:animEffect transition="in" filter="wipe(right)">
                                      <p:cBhvr>
                                        <p:cTn id="1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958183" y="1197437"/>
            <a:ext cx="5531861" cy="4555665"/>
            <a:chOff x="5958132" y="1140285"/>
            <a:chExt cx="5746539" cy="4730748"/>
          </a:xfrm>
        </p:grpSpPr>
        <p:pic>
          <p:nvPicPr>
            <p:cNvPr id="4" name="Picture 3" descr="C:\Users\Administrator.MICROSO-BQCPAHA\Desktop\电脑.png"/>
            <p:cNvPicPr>
              <a:picLocks noChangeAspect="1" noChangeArrowheads="1"/>
            </p:cNvPicPr>
            <p:nvPr/>
          </p:nvPicPr>
          <p:blipFill rotWithShape="1">
            <a:blip r:embed="rId3">
              <a:extLst>
                <a:ext uri="{28A0092B-C50C-407E-A947-70E740481C1C}">
                  <a14:useLocalDpi xmlns:a14="http://schemas.microsoft.com/office/drawing/2010/main" val="0"/>
                </a:ext>
              </a:extLst>
            </a:blip>
            <a:srcRect r="4733" b="3583"/>
            <a:stretch>
              <a:fillRect/>
            </a:stretch>
          </p:blipFill>
          <p:spPr bwMode="auto">
            <a:xfrm>
              <a:off x="5958132" y="1140285"/>
              <a:ext cx="5746539" cy="4730748"/>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26" name="图片 25"/>
            <p:cNvPicPr>
              <a:picLocks noChangeAspect="1"/>
            </p:cNvPicPr>
            <p:nvPr/>
          </p:nvPicPr>
          <p:blipFill rotWithShape="1">
            <a:blip r:embed="rId4">
              <a:extLst>
                <a:ext uri="{28A0092B-C50C-407E-A947-70E740481C1C}">
                  <a14:useLocalDpi xmlns:a14="http://schemas.microsoft.com/office/drawing/2010/main" val="0"/>
                </a:ext>
              </a:extLst>
            </a:blip>
            <a:srcRect l="1106" r="865" b="14523"/>
            <a:stretch>
              <a:fillRect/>
            </a:stretch>
          </p:blipFill>
          <p:spPr>
            <a:xfrm>
              <a:off x="6347460" y="1525862"/>
              <a:ext cx="5067300" cy="2947078"/>
            </a:xfrm>
            <a:prstGeom prst="rect">
              <a:avLst/>
            </a:prstGeom>
          </p:spPr>
        </p:pic>
      </p:grpSp>
      <p:grpSp>
        <p:nvGrpSpPr>
          <p:cNvPr id="3" name="组合 2"/>
          <p:cNvGrpSpPr/>
          <p:nvPr/>
        </p:nvGrpSpPr>
        <p:grpSpPr>
          <a:xfrm>
            <a:off x="552869" y="2724677"/>
            <a:ext cx="5313962" cy="2359649"/>
            <a:chOff x="550864" y="2724677"/>
            <a:chExt cx="5315884" cy="2359649"/>
          </a:xfrm>
        </p:grpSpPr>
        <p:sp>
          <p:nvSpPr>
            <p:cNvPr id="9" name="矩形标注 8"/>
            <p:cNvSpPr/>
            <p:nvPr/>
          </p:nvSpPr>
          <p:spPr>
            <a:xfrm>
              <a:off x="550864" y="2724677"/>
              <a:ext cx="5315884" cy="2291823"/>
            </a:xfrm>
            <a:prstGeom prst="wedgeRectCallout">
              <a:avLst>
                <a:gd name="adj1" fmla="val 71674"/>
                <a:gd name="adj2" fmla="val -45476"/>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nvGrpSpPr>
            <p:cNvPr id="22" name="组合 21"/>
            <p:cNvGrpSpPr/>
            <p:nvPr/>
          </p:nvGrpSpPr>
          <p:grpSpPr>
            <a:xfrm>
              <a:off x="889828" y="3238500"/>
              <a:ext cx="4866556" cy="1845826"/>
              <a:chOff x="1531775" y="3237283"/>
              <a:chExt cx="4866556" cy="1845826"/>
            </a:xfrm>
          </p:grpSpPr>
          <p:sp>
            <p:nvSpPr>
              <p:cNvPr id="23" name="Text Box 11"/>
              <p:cNvSpPr txBox="1">
                <a:spLocks noChangeArrowheads="1"/>
              </p:cNvSpPr>
              <p:nvPr/>
            </p:nvSpPr>
            <p:spPr bwMode="auto">
              <a:xfrm>
                <a:off x="1531775" y="3644254"/>
                <a:ext cx="4866556" cy="14388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defTabSz="914400">
                  <a:lnSpc>
                    <a:spcPct val="125000"/>
                  </a:lnSpc>
                  <a:buClr>
                    <a:srgbClr val="0070C0"/>
                  </a:buClr>
                  <a:defRPr/>
                </a:pPr>
                <a:r>
                  <a:rPr lang="zh-CN" altLang="en-US" sz="1400" dirty="0">
                    <a:solidFill>
                      <a:prstClr val="white"/>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请插入您的文本内容请插入您的文本内容请插入您的文本内容请插入您的文本内容请插入您的文本内容请插入您的文本内容请插入您的文本内容请插入您的文本内容请插入您的文本内容请插入您的文本内容</a:t>
                </a:r>
              </a:p>
              <a:p>
                <a:pPr defTabSz="914400">
                  <a:lnSpc>
                    <a:spcPct val="125000"/>
                  </a:lnSpc>
                  <a:buClr>
                    <a:srgbClr val="0070C0"/>
                  </a:buClr>
                  <a:defRPr/>
                </a:pPr>
                <a:endParaRPr lang="zh-CN" altLang="en-US" sz="1400" dirty="0">
                  <a:solidFill>
                    <a:prstClr val="white"/>
                  </a:solidFill>
                  <a:latin typeface="+mn-lt"/>
                  <a:ea typeface="+mn-ea"/>
                  <a:cs typeface="+mn-ea"/>
                  <a:sym typeface="+mn-lt"/>
                </a:endParaRPr>
              </a:p>
            </p:txBody>
          </p:sp>
          <p:sp>
            <p:nvSpPr>
              <p:cNvPr id="24" name="文本框 23"/>
              <p:cNvSpPr txBox="1"/>
              <p:nvPr/>
            </p:nvSpPr>
            <p:spPr>
              <a:xfrm>
                <a:off x="1551846" y="3237283"/>
                <a:ext cx="2052177" cy="406971"/>
              </a:xfrm>
              <a:prstGeom prst="rect">
                <a:avLst/>
              </a:prstGeom>
              <a:noFill/>
            </p:spPr>
            <p:txBody>
              <a:bodyPr wrap="square" rtlCol="0">
                <a:spAutoFit/>
              </a:bodyPr>
              <a:lstStyle/>
              <a:p>
                <a:pPr defTabSz="914400">
                  <a:lnSpc>
                    <a:spcPct val="125000"/>
                  </a:lnSpc>
                  <a:buClr>
                    <a:srgbClr val="0070C0"/>
                  </a:buClr>
                  <a:defRPr/>
                </a:pPr>
                <a:r>
                  <a:rPr lang="zh-CN" altLang="en-US" dirty="0">
                    <a:solidFill>
                      <a:prstClr val="white"/>
                    </a:solidFill>
                    <a:cs typeface="+mn-ea"/>
                    <a:sym typeface="+mn-lt"/>
                  </a:rPr>
                  <a:t>点击添加标题</a:t>
                </a:r>
              </a:p>
            </p:txBody>
          </p:sp>
        </p:gr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2" presetClass="entr" presetSubtype="2" fill="hold" nodeType="withEffect">
                                  <p:stCondLst>
                                    <p:cond delay="500"/>
                                  </p:stCondLst>
                                  <p:childTnLst>
                                    <p:set>
                                      <p:cBhvr>
                                        <p:cTn id="9" dur="1" fill="hold">
                                          <p:stCondLst>
                                            <p:cond delay="0"/>
                                          </p:stCondLst>
                                        </p:cTn>
                                        <p:tgtEl>
                                          <p:spTgt spid="3"/>
                                        </p:tgtEl>
                                        <p:attrNameLst>
                                          <p:attrName>style.visibility</p:attrName>
                                        </p:attrNameLst>
                                      </p:cBhvr>
                                      <p:to>
                                        <p:strVal val="visible"/>
                                      </p:to>
                                    </p:set>
                                    <p:anim calcmode="lin" valueType="num">
                                      <p:cBhvr additive="base">
                                        <p:cTn id="10" dur="500" fill="hold"/>
                                        <p:tgtEl>
                                          <p:spTgt spid="3"/>
                                        </p:tgtEl>
                                        <p:attrNameLst>
                                          <p:attrName>ppt_x</p:attrName>
                                        </p:attrNameLst>
                                      </p:cBhvr>
                                      <p:tavLst>
                                        <p:tav tm="0">
                                          <p:val>
                                            <p:strVal val="1+#ppt_w/2"/>
                                          </p:val>
                                        </p:tav>
                                        <p:tav tm="100000">
                                          <p:val>
                                            <p:strVal val="#ppt_x"/>
                                          </p:val>
                                        </p:tav>
                                      </p:tavLst>
                                    </p:anim>
                                    <p:anim calcmode="lin" valueType="num">
                                      <p:cBhvr additive="base">
                                        <p:cTn id="11"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578536" y="2266448"/>
            <a:ext cx="1924692" cy="1533522"/>
            <a:chOff x="1576901" y="2600268"/>
            <a:chExt cx="1925389" cy="1533522"/>
          </a:xfrm>
        </p:grpSpPr>
        <p:sp>
          <p:nvSpPr>
            <p:cNvPr id="3" name="Freeform 5"/>
            <p:cNvSpPr/>
            <p:nvPr/>
          </p:nvSpPr>
          <p:spPr bwMode="auto">
            <a:xfrm>
              <a:off x="1775512" y="2600268"/>
              <a:ext cx="1497135" cy="1533522"/>
            </a:xfrm>
            <a:custGeom>
              <a:avLst/>
              <a:gdLst>
                <a:gd name="T0" fmla="*/ 222 w 330"/>
                <a:gd name="T1" fmla="*/ 0 h 336"/>
                <a:gd name="T2" fmla="*/ 113 w 330"/>
                <a:gd name="T3" fmla="*/ 0 h 336"/>
                <a:gd name="T4" fmla="*/ 108 w 330"/>
                <a:gd name="T5" fmla="*/ 0 h 336"/>
                <a:gd name="T6" fmla="*/ 0 w 330"/>
                <a:gd name="T7" fmla="*/ 109 h 336"/>
                <a:gd name="T8" fmla="*/ 0 w 330"/>
                <a:gd name="T9" fmla="*/ 179 h 336"/>
                <a:gd name="T10" fmla="*/ 0 w 330"/>
                <a:gd name="T11" fmla="*/ 227 h 336"/>
                <a:gd name="T12" fmla="*/ 0 w 330"/>
                <a:gd name="T13" fmla="*/ 336 h 336"/>
                <a:gd name="T14" fmla="*/ 108 w 330"/>
                <a:gd name="T15" fmla="*/ 336 h 336"/>
                <a:gd name="T16" fmla="*/ 217 w 330"/>
                <a:gd name="T17" fmla="*/ 336 h 336"/>
                <a:gd name="T18" fmla="*/ 222 w 330"/>
                <a:gd name="T19" fmla="*/ 336 h 336"/>
                <a:gd name="T20" fmla="*/ 330 w 330"/>
                <a:gd name="T21" fmla="*/ 227 h 336"/>
                <a:gd name="T22" fmla="*/ 330 w 330"/>
                <a:gd name="T23" fmla="*/ 156 h 336"/>
                <a:gd name="T24" fmla="*/ 330 w 330"/>
                <a:gd name="T25" fmla="*/ 109 h 336"/>
                <a:gd name="T26" fmla="*/ 330 w 330"/>
                <a:gd name="T27" fmla="*/ 0 h 336"/>
                <a:gd name="T28" fmla="*/ 222 w 330"/>
                <a:gd name="T29"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0" h="336">
                  <a:moveTo>
                    <a:pt x="222" y="0"/>
                  </a:moveTo>
                  <a:cubicBezTo>
                    <a:pt x="113" y="0"/>
                    <a:pt x="113" y="0"/>
                    <a:pt x="113" y="0"/>
                  </a:cubicBezTo>
                  <a:cubicBezTo>
                    <a:pt x="108" y="0"/>
                    <a:pt x="108" y="0"/>
                    <a:pt x="108" y="0"/>
                  </a:cubicBezTo>
                  <a:cubicBezTo>
                    <a:pt x="48" y="0"/>
                    <a:pt x="0" y="49"/>
                    <a:pt x="0" y="109"/>
                  </a:cubicBezTo>
                  <a:cubicBezTo>
                    <a:pt x="0" y="179"/>
                    <a:pt x="0" y="179"/>
                    <a:pt x="0" y="179"/>
                  </a:cubicBezTo>
                  <a:cubicBezTo>
                    <a:pt x="0" y="227"/>
                    <a:pt x="0" y="227"/>
                    <a:pt x="0" y="227"/>
                  </a:cubicBezTo>
                  <a:cubicBezTo>
                    <a:pt x="0" y="336"/>
                    <a:pt x="0" y="336"/>
                    <a:pt x="0" y="336"/>
                  </a:cubicBezTo>
                  <a:cubicBezTo>
                    <a:pt x="108" y="336"/>
                    <a:pt x="108" y="336"/>
                    <a:pt x="108" y="336"/>
                  </a:cubicBezTo>
                  <a:cubicBezTo>
                    <a:pt x="217" y="336"/>
                    <a:pt x="217" y="336"/>
                    <a:pt x="217" y="336"/>
                  </a:cubicBezTo>
                  <a:cubicBezTo>
                    <a:pt x="222" y="336"/>
                    <a:pt x="222" y="336"/>
                    <a:pt x="222" y="336"/>
                  </a:cubicBezTo>
                  <a:cubicBezTo>
                    <a:pt x="282" y="336"/>
                    <a:pt x="330" y="287"/>
                    <a:pt x="330" y="227"/>
                  </a:cubicBezTo>
                  <a:cubicBezTo>
                    <a:pt x="330" y="156"/>
                    <a:pt x="330" y="156"/>
                    <a:pt x="330" y="156"/>
                  </a:cubicBezTo>
                  <a:cubicBezTo>
                    <a:pt x="330" y="109"/>
                    <a:pt x="330" y="109"/>
                    <a:pt x="330" y="109"/>
                  </a:cubicBezTo>
                  <a:cubicBezTo>
                    <a:pt x="330" y="0"/>
                    <a:pt x="330" y="0"/>
                    <a:pt x="330" y="0"/>
                  </a:cubicBezTo>
                  <a:lnTo>
                    <a:pt x="222" y="0"/>
                  </a:lnTo>
                  <a:close/>
                </a:path>
              </a:pathLst>
            </a:cu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nvGrpSpPr>
            <p:cNvPr id="4" name="组合 3"/>
            <p:cNvGrpSpPr/>
            <p:nvPr/>
          </p:nvGrpSpPr>
          <p:grpSpPr>
            <a:xfrm>
              <a:off x="1576901" y="2793487"/>
              <a:ext cx="1925389" cy="1135961"/>
              <a:chOff x="2137155" y="2266185"/>
              <a:chExt cx="1925389" cy="1135961"/>
            </a:xfrm>
          </p:grpSpPr>
          <p:sp>
            <p:nvSpPr>
              <p:cNvPr id="5" name="TextBox 13"/>
              <p:cNvSpPr txBox="1">
                <a:spLocks noChangeArrowheads="1"/>
              </p:cNvSpPr>
              <p:nvPr/>
            </p:nvSpPr>
            <p:spPr bwMode="auto">
              <a:xfrm>
                <a:off x="2137155" y="2735360"/>
                <a:ext cx="1925389" cy="666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defTabSz="914400"/>
                <a:r>
                  <a:rPr lang="en-US" altLang="zh-CN" sz="3730" dirty="0">
                    <a:solidFill>
                      <a:srgbClr val="FFFFFF"/>
                    </a:solidFill>
                    <a:latin typeface="+mn-lt"/>
                    <a:ea typeface="+mn-ea"/>
                    <a:cs typeface="+mn-ea"/>
                    <a:sym typeface="+mn-lt"/>
                  </a:rPr>
                  <a:t>27%</a:t>
                </a:r>
              </a:p>
            </p:txBody>
          </p:sp>
          <p:sp>
            <p:nvSpPr>
              <p:cNvPr id="6" name="TextBox 16"/>
              <p:cNvSpPr txBox="1">
                <a:spLocks noChangeArrowheads="1"/>
              </p:cNvSpPr>
              <p:nvPr/>
            </p:nvSpPr>
            <p:spPr bwMode="auto">
              <a:xfrm>
                <a:off x="2636171" y="2266185"/>
                <a:ext cx="1160207"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600" dirty="0">
                    <a:solidFill>
                      <a:prstClr val="white"/>
                    </a:solidFill>
                    <a:latin typeface="+mn-lt"/>
                    <a:ea typeface="+mn-ea"/>
                    <a:cs typeface="+mn-ea"/>
                    <a:sym typeface="+mn-lt"/>
                  </a:rPr>
                  <a:t>添加标题</a:t>
                </a:r>
                <a:endParaRPr lang="en-US" altLang="zh-CN" sz="1600" dirty="0">
                  <a:solidFill>
                    <a:prstClr val="white"/>
                  </a:solidFill>
                  <a:latin typeface="+mn-lt"/>
                  <a:ea typeface="+mn-ea"/>
                  <a:cs typeface="+mn-ea"/>
                  <a:sym typeface="+mn-lt"/>
                </a:endParaRPr>
              </a:p>
            </p:txBody>
          </p:sp>
        </p:grpSp>
      </p:grpSp>
      <p:grpSp>
        <p:nvGrpSpPr>
          <p:cNvPr id="7" name="组合 6"/>
          <p:cNvGrpSpPr/>
          <p:nvPr/>
        </p:nvGrpSpPr>
        <p:grpSpPr>
          <a:xfrm>
            <a:off x="1777075" y="4345103"/>
            <a:ext cx="1570631" cy="1107353"/>
            <a:chOff x="1775512" y="4228984"/>
            <a:chExt cx="1571200" cy="1107353"/>
          </a:xfrm>
        </p:grpSpPr>
        <p:sp>
          <p:nvSpPr>
            <p:cNvPr id="8" name="TextBox 11"/>
            <p:cNvSpPr txBox="1">
              <a:spLocks noChangeArrowheads="1"/>
            </p:cNvSpPr>
            <p:nvPr/>
          </p:nvSpPr>
          <p:spPr bwMode="auto">
            <a:xfrm flipH="1">
              <a:off x="1775512" y="4228984"/>
              <a:ext cx="1571200" cy="584775"/>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     </a:t>
              </a:r>
              <a:endParaRPr lang="en-US" altLang="zh-CN" sz="1600" dirty="0">
                <a:solidFill>
                  <a:schemeClr val="tx1">
                    <a:lumMod val="75000"/>
                    <a:lumOff val="25000"/>
                  </a:schemeClr>
                </a:solidFill>
                <a:latin typeface="+mn-lt"/>
                <a:ea typeface="+mn-ea"/>
                <a:cs typeface="+mn-ea"/>
                <a:sym typeface="+mn-lt"/>
              </a:endParaRPr>
            </a:p>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a:t>
              </a:r>
              <a:endParaRPr lang="en-US" altLang="zh-CN" sz="1600" dirty="0">
                <a:solidFill>
                  <a:schemeClr val="tx1">
                    <a:lumMod val="75000"/>
                    <a:lumOff val="25000"/>
                  </a:schemeClr>
                </a:solidFill>
                <a:latin typeface="+mn-lt"/>
                <a:ea typeface="+mn-ea"/>
                <a:cs typeface="+mn-ea"/>
                <a:sym typeface="+mn-lt"/>
              </a:endParaRPr>
            </a:p>
          </p:txBody>
        </p:sp>
        <p:sp>
          <p:nvSpPr>
            <p:cNvPr id="9" name="TextBox 11"/>
            <p:cNvSpPr txBox="1">
              <a:spLocks noChangeArrowheads="1"/>
            </p:cNvSpPr>
            <p:nvPr/>
          </p:nvSpPr>
          <p:spPr bwMode="auto">
            <a:xfrm flipH="1">
              <a:off x="1775512" y="4751562"/>
              <a:ext cx="1571200" cy="584775"/>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     </a:t>
              </a:r>
              <a:endParaRPr lang="en-US" altLang="zh-CN" sz="1600" dirty="0">
                <a:solidFill>
                  <a:schemeClr val="tx1">
                    <a:lumMod val="75000"/>
                    <a:lumOff val="25000"/>
                  </a:schemeClr>
                </a:solidFill>
                <a:latin typeface="+mn-lt"/>
                <a:ea typeface="+mn-ea"/>
                <a:cs typeface="+mn-ea"/>
                <a:sym typeface="+mn-lt"/>
              </a:endParaRPr>
            </a:p>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a:t>
              </a:r>
              <a:endParaRPr lang="en-US" altLang="zh-CN" sz="1600" dirty="0">
                <a:solidFill>
                  <a:schemeClr val="tx1">
                    <a:lumMod val="75000"/>
                    <a:lumOff val="25000"/>
                  </a:schemeClr>
                </a:solidFill>
                <a:latin typeface="+mn-lt"/>
                <a:ea typeface="+mn-ea"/>
                <a:cs typeface="+mn-ea"/>
                <a:sym typeface="+mn-lt"/>
              </a:endParaRPr>
            </a:p>
          </p:txBody>
        </p:sp>
      </p:grpSp>
      <p:grpSp>
        <p:nvGrpSpPr>
          <p:cNvPr id="10" name="组合 9"/>
          <p:cNvGrpSpPr/>
          <p:nvPr/>
        </p:nvGrpSpPr>
        <p:grpSpPr>
          <a:xfrm>
            <a:off x="4121268" y="4345103"/>
            <a:ext cx="1570631" cy="1107353"/>
            <a:chOff x="1775512" y="4228984"/>
            <a:chExt cx="1571200" cy="1107353"/>
          </a:xfrm>
        </p:grpSpPr>
        <p:sp>
          <p:nvSpPr>
            <p:cNvPr id="11" name="TextBox 11"/>
            <p:cNvSpPr txBox="1">
              <a:spLocks noChangeArrowheads="1"/>
            </p:cNvSpPr>
            <p:nvPr/>
          </p:nvSpPr>
          <p:spPr bwMode="auto">
            <a:xfrm flipH="1">
              <a:off x="1775512" y="4228984"/>
              <a:ext cx="1571200" cy="584775"/>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     </a:t>
              </a:r>
              <a:endParaRPr lang="en-US" altLang="zh-CN" sz="1600" dirty="0">
                <a:solidFill>
                  <a:schemeClr val="tx1">
                    <a:lumMod val="75000"/>
                    <a:lumOff val="25000"/>
                  </a:schemeClr>
                </a:solidFill>
                <a:latin typeface="+mn-lt"/>
                <a:ea typeface="+mn-ea"/>
                <a:cs typeface="+mn-ea"/>
                <a:sym typeface="+mn-lt"/>
              </a:endParaRPr>
            </a:p>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a:t>
              </a:r>
              <a:endParaRPr lang="en-US" altLang="zh-CN" sz="1600" dirty="0">
                <a:solidFill>
                  <a:schemeClr val="tx1">
                    <a:lumMod val="75000"/>
                    <a:lumOff val="25000"/>
                  </a:schemeClr>
                </a:solidFill>
                <a:latin typeface="+mn-lt"/>
                <a:ea typeface="+mn-ea"/>
                <a:cs typeface="+mn-ea"/>
                <a:sym typeface="+mn-lt"/>
              </a:endParaRPr>
            </a:p>
          </p:txBody>
        </p:sp>
        <p:sp>
          <p:nvSpPr>
            <p:cNvPr id="12" name="TextBox 11"/>
            <p:cNvSpPr txBox="1">
              <a:spLocks noChangeArrowheads="1"/>
            </p:cNvSpPr>
            <p:nvPr/>
          </p:nvSpPr>
          <p:spPr bwMode="auto">
            <a:xfrm flipH="1">
              <a:off x="1775512" y="4751562"/>
              <a:ext cx="1571200" cy="584775"/>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     </a:t>
              </a:r>
              <a:endParaRPr lang="en-US" altLang="zh-CN" sz="1600" dirty="0">
                <a:solidFill>
                  <a:schemeClr val="tx1">
                    <a:lumMod val="75000"/>
                    <a:lumOff val="25000"/>
                  </a:schemeClr>
                </a:solidFill>
                <a:latin typeface="+mn-lt"/>
                <a:ea typeface="+mn-ea"/>
                <a:cs typeface="+mn-ea"/>
                <a:sym typeface="+mn-lt"/>
              </a:endParaRPr>
            </a:p>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a:t>
              </a:r>
              <a:endParaRPr lang="en-US" altLang="zh-CN" sz="1600" dirty="0">
                <a:solidFill>
                  <a:schemeClr val="tx1">
                    <a:lumMod val="75000"/>
                    <a:lumOff val="25000"/>
                  </a:schemeClr>
                </a:solidFill>
                <a:latin typeface="+mn-lt"/>
                <a:ea typeface="+mn-ea"/>
                <a:cs typeface="+mn-ea"/>
                <a:sym typeface="+mn-lt"/>
              </a:endParaRPr>
            </a:p>
          </p:txBody>
        </p:sp>
      </p:grpSp>
      <p:grpSp>
        <p:nvGrpSpPr>
          <p:cNvPr id="13" name="组合 12"/>
          <p:cNvGrpSpPr/>
          <p:nvPr/>
        </p:nvGrpSpPr>
        <p:grpSpPr>
          <a:xfrm>
            <a:off x="6558676" y="4345103"/>
            <a:ext cx="1570631" cy="1107353"/>
            <a:chOff x="1775512" y="4228984"/>
            <a:chExt cx="1571200" cy="1107353"/>
          </a:xfrm>
        </p:grpSpPr>
        <p:sp>
          <p:nvSpPr>
            <p:cNvPr id="14" name="TextBox 11"/>
            <p:cNvSpPr txBox="1">
              <a:spLocks noChangeArrowheads="1"/>
            </p:cNvSpPr>
            <p:nvPr/>
          </p:nvSpPr>
          <p:spPr bwMode="auto">
            <a:xfrm flipH="1">
              <a:off x="1775512" y="4228984"/>
              <a:ext cx="1571200" cy="584775"/>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     </a:t>
              </a:r>
              <a:endParaRPr lang="en-US" altLang="zh-CN" sz="1600" dirty="0">
                <a:solidFill>
                  <a:schemeClr val="tx1">
                    <a:lumMod val="75000"/>
                    <a:lumOff val="25000"/>
                  </a:schemeClr>
                </a:solidFill>
                <a:latin typeface="+mn-lt"/>
                <a:ea typeface="+mn-ea"/>
                <a:cs typeface="+mn-ea"/>
                <a:sym typeface="+mn-lt"/>
              </a:endParaRPr>
            </a:p>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a:t>
              </a:r>
              <a:endParaRPr lang="en-US" altLang="zh-CN" sz="1600" dirty="0">
                <a:solidFill>
                  <a:schemeClr val="tx1">
                    <a:lumMod val="75000"/>
                    <a:lumOff val="25000"/>
                  </a:schemeClr>
                </a:solidFill>
                <a:latin typeface="+mn-lt"/>
                <a:ea typeface="+mn-ea"/>
                <a:cs typeface="+mn-ea"/>
                <a:sym typeface="+mn-lt"/>
              </a:endParaRPr>
            </a:p>
          </p:txBody>
        </p:sp>
        <p:sp>
          <p:nvSpPr>
            <p:cNvPr id="15" name="TextBox 11"/>
            <p:cNvSpPr txBox="1">
              <a:spLocks noChangeArrowheads="1"/>
            </p:cNvSpPr>
            <p:nvPr/>
          </p:nvSpPr>
          <p:spPr bwMode="auto">
            <a:xfrm flipH="1">
              <a:off x="1775512" y="4751562"/>
              <a:ext cx="1571200" cy="584775"/>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     </a:t>
              </a:r>
              <a:endParaRPr lang="en-US" altLang="zh-CN" sz="1600" dirty="0">
                <a:solidFill>
                  <a:schemeClr val="tx1">
                    <a:lumMod val="75000"/>
                    <a:lumOff val="25000"/>
                  </a:schemeClr>
                </a:solidFill>
                <a:latin typeface="+mn-lt"/>
                <a:ea typeface="+mn-ea"/>
                <a:cs typeface="+mn-ea"/>
                <a:sym typeface="+mn-lt"/>
              </a:endParaRPr>
            </a:p>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a:t>
              </a:r>
              <a:endParaRPr lang="en-US" altLang="zh-CN" sz="1600" dirty="0">
                <a:solidFill>
                  <a:schemeClr val="tx1">
                    <a:lumMod val="75000"/>
                    <a:lumOff val="25000"/>
                  </a:schemeClr>
                </a:solidFill>
                <a:latin typeface="+mn-lt"/>
                <a:ea typeface="+mn-ea"/>
                <a:cs typeface="+mn-ea"/>
                <a:sym typeface="+mn-lt"/>
              </a:endParaRPr>
            </a:p>
          </p:txBody>
        </p:sp>
      </p:grpSp>
      <p:grpSp>
        <p:nvGrpSpPr>
          <p:cNvPr id="16" name="组合 15"/>
          <p:cNvGrpSpPr/>
          <p:nvPr/>
        </p:nvGrpSpPr>
        <p:grpSpPr>
          <a:xfrm>
            <a:off x="8902867" y="4345103"/>
            <a:ext cx="1570631" cy="1107353"/>
            <a:chOff x="1775512" y="4228984"/>
            <a:chExt cx="1571200" cy="1107353"/>
          </a:xfrm>
        </p:grpSpPr>
        <p:sp>
          <p:nvSpPr>
            <p:cNvPr id="17" name="TextBox 11"/>
            <p:cNvSpPr txBox="1">
              <a:spLocks noChangeArrowheads="1"/>
            </p:cNvSpPr>
            <p:nvPr/>
          </p:nvSpPr>
          <p:spPr bwMode="auto">
            <a:xfrm flipH="1">
              <a:off x="1775512" y="4228984"/>
              <a:ext cx="1571200" cy="584775"/>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     </a:t>
              </a:r>
              <a:endParaRPr lang="en-US" altLang="zh-CN" sz="1600" dirty="0">
                <a:solidFill>
                  <a:schemeClr val="tx1">
                    <a:lumMod val="75000"/>
                    <a:lumOff val="25000"/>
                  </a:schemeClr>
                </a:solidFill>
                <a:latin typeface="+mn-lt"/>
                <a:ea typeface="+mn-ea"/>
                <a:cs typeface="+mn-ea"/>
                <a:sym typeface="+mn-lt"/>
              </a:endParaRPr>
            </a:p>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a:t>
              </a:r>
              <a:endParaRPr lang="en-US" altLang="zh-CN" sz="1600" dirty="0">
                <a:solidFill>
                  <a:schemeClr val="tx1">
                    <a:lumMod val="75000"/>
                    <a:lumOff val="25000"/>
                  </a:schemeClr>
                </a:solidFill>
                <a:latin typeface="+mn-lt"/>
                <a:ea typeface="+mn-ea"/>
                <a:cs typeface="+mn-ea"/>
                <a:sym typeface="+mn-lt"/>
              </a:endParaRPr>
            </a:p>
          </p:txBody>
        </p:sp>
        <p:sp>
          <p:nvSpPr>
            <p:cNvPr id="18" name="TextBox 11"/>
            <p:cNvSpPr txBox="1">
              <a:spLocks noChangeArrowheads="1"/>
            </p:cNvSpPr>
            <p:nvPr/>
          </p:nvSpPr>
          <p:spPr bwMode="auto">
            <a:xfrm flipH="1">
              <a:off x="1775512" y="4751562"/>
              <a:ext cx="1571200" cy="584775"/>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     </a:t>
              </a:r>
              <a:endParaRPr lang="en-US" altLang="zh-CN" sz="1600" dirty="0">
                <a:solidFill>
                  <a:schemeClr val="tx1">
                    <a:lumMod val="75000"/>
                    <a:lumOff val="25000"/>
                  </a:schemeClr>
                </a:solidFill>
                <a:latin typeface="+mn-lt"/>
                <a:ea typeface="+mn-ea"/>
                <a:cs typeface="+mn-ea"/>
                <a:sym typeface="+mn-lt"/>
              </a:endParaRPr>
            </a:p>
            <a:p>
              <a:pPr defTabSz="914400" eaLnBrk="1" hangingPunct="1">
                <a:defRPr/>
              </a:pPr>
              <a:r>
                <a:rPr lang="zh-CN" altLang="en-US" sz="1600" dirty="0">
                  <a:solidFill>
                    <a:schemeClr val="tx1">
                      <a:lumMod val="75000"/>
                      <a:lumOff val="25000"/>
                    </a:schemeClr>
                  </a:solidFill>
                  <a:latin typeface="+mn-lt"/>
                  <a:ea typeface="+mn-ea"/>
                  <a:cs typeface="+mn-ea"/>
                  <a:sym typeface="+mn-lt"/>
                </a:rPr>
                <a:t>点击添加文本</a:t>
              </a:r>
              <a:endParaRPr lang="en-US" altLang="zh-CN" sz="1600" dirty="0">
                <a:solidFill>
                  <a:schemeClr val="tx1">
                    <a:lumMod val="75000"/>
                    <a:lumOff val="25000"/>
                  </a:schemeClr>
                </a:solidFill>
                <a:latin typeface="+mn-lt"/>
                <a:ea typeface="+mn-ea"/>
                <a:cs typeface="+mn-ea"/>
                <a:sym typeface="+mn-lt"/>
              </a:endParaRPr>
            </a:p>
          </p:txBody>
        </p:sp>
      </p:grpSp>
      <p:grpSp>
        <p:nvGrpSpPr>
          <p:cNvPr id="19" name="组合 18"/>
          <p:cNvGrpSpPr/>
          <p:nvPr/>
        </p:nvGrpSpPr>
        <p:grpSpPr>
          <a:xfrm>
            <a:off x="3938289" y="2266162"/>
            <a:ext cx="1924692" cy="1533522"/>
            <a:chOff x="3937507" y="2599982"/>
            <a:chExt cx="1925389" cy="1533522"/>
          </a:xfrm>
        </p:grpSpPr>
        <p:sp>
          <p:nvSpPr>
            <p:cNvPr id="20" name="Freeform 5"/>
            <p:cNvSpPr/>
            <p:nvPr/>
          </p:nvSpPr>
          <p:spPr bwMode="auto">
            <a:xfrm>
              <a:off x="4151635" y="2599982"/>
              <a:ext cx="1497135" cy="1533522"/>
            </a:xfrm>
            <a:custGeom>
              <a:avLst/>
              <a:gdLst>
                <a:gd name="T0" fmla="*/ 222 w 330"/>
                <a:gd name="T1" fmla="*/ 0 h 336"/>
                <a:gd name="T2" fmla="*/ 113 w 330"/>
                <a:gd name="T3" fmla="*/ 0 h 336"/>
                <a:gd name="T4" fmla="*/ 108 w 330"/>
                <a:gd name="T5" fmla="*/ 0 h 336"/>
                <a:gd name="T6" fmla="*/ 0 w 330"/>
                <a:gd name="T7" fmla="*/ 109 h 336"/>
                <a:gd name="T8" fmla="*/ 0 w 330"/>
                <a:gd name="T9" fmla="*/ 179 h 336"/>
                <a:gd name="T10" fmla="*/ 0 w 330"/>
                <a:gd name="T11" fmla="*/ 227 h 336"/>
                <a:gd name="T12" fmla="*/ 0 w 330"/>
                <a:gd name="T13" fmla="*/ 336 h 336"/>
                <a:gd name="T14" fmla="*/ 108 w 330"/>
                <a:gd name="T15" fmla="*/ 336 h 336"/>
                <a:gd name="T16" fmla="*/ 217 w 330"/>
                <a:gd name="T17" fmla="*/ 336 h 336"/>
                <a:gd name="T18" fmla="*/ 222 w 330"/>
                <a:gd name="T19" fmla="*/ 336 h 336"/>
                <a:gd name="T20" fmla="*/ 330 w 330"/>
                <a:gd name="T21" fmla="*/ 227 h 336"/>
                <a:gd name="T22" fmla="*/ 330 w 330"/>
                <a:gd name="T23" fmla="*/ 156 h 336"/>
                <a:gd name="T24" fmla="*/ 330 w 330"/>
                <a:gd name="T25" fmla="*/ 109 h 336"/>
                <a:gd name="T26" fmla="*/ 330 w 330"/>
                <a:gd name="T27" fmla="*/ 0 h 336"/>
                <a:gd name="T28" fmla="*/ 222 w 330"/>
                <a:gd name="T29"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0" h="336">
                  <a:moveTo>
                    <a:pt x="222" y="0"/>
                  </a:moveTo>
                  <a:cubicBezTo>
                    <a:pt x="113" y="0"/>
                    <a:pt x="113" y="0"/>
                    <a:pt x="113" y="0"/>
                  </a:cubicBezTo>
                  <a:cubicBezTo>
                    <a:pt x="108" y="0"/>
                    <a:pt x="108" y="0"/>
                    <a:pt x="108" y="0"/>
                  </a:cubicBezTo>
                  <a:cubicBezTo>
                    <a:pt x="48" y="0"/>
                    <a:pt x="0" y="49"/>
                    <a:pt x="0" y="109"/>
                  </a:cubicBezTo>
                  <a:cubicBezTo>
                    <a:pt x="0" y="179"/>
                    <a:pt x="0" y="179"/>
                    <a:pt x="0" y="179"/>
                  </a:cubicBezTo>
                  <a:cubicBezTo>
                    <a:pt x="0" y="227"/>
                    <a:pt x="0" y="227"/>
                    <a:pt x="0" y="227"/>
                  </a:cubicBezTo>
                  <a:cubicBezTo>
                    <a:pt x="0" y="336"/>
                    <a:pt x="0" y="336"/>
                    <a:pt x="0" y="336"/>
                  </a:cubicBezTo>
                  <a:cubicBezTo>
                    <a:pt x="108" y="336"/>
                    <a:pt x="108" y="336"/>
                    <a:pt x="108" y="336"/>
                  </a:cubicBezTo>
                  <a:cubicBezTo>
                    <a:pt x="217" y="336"/>
                    <a:pt x="217" y="336"/>
                    <a:pt x="217" y="336"/>
                  </a:cubicBezTo>
                  <a:cubicBezTo>
                    <a:pt x="222" y="336"/>
                    <a:pt x="222" y="336"/>
                    <a:pt x="222" y="336"/>
                  </a:cubicBezTo>
                  <a:cubicBezTo>
                    <a:pt x="282" y="336"/>
                    <a:pt x="330" y="287"/>
                    <a:pt x="330" y="227"/>
                  </a:cubicBezTo>
                  <a:cubicBezTo>
                    <a:pt x="330" y="156"/>
                    <a:pt x="330" y="156"/>
                    <a:pt x="330" y="156"/>
                  </a:cubicBezTo>
                  <a:cubicBezTo>
                    <a:pt x="330" y="109"/>
                    <a:pt x="330" y="109"/>
                    <a:pt x="330" y="109"/>
                  </a:cubicBezTo>
                  <a:cubicBezTo>
                    <a:pt x="330" y="0"/>
                    <a:pt x="330" y="0"/>
                    <a:pt x="330" y="0"/>
                  </a:cubicBezTo>
                  <a:lnTo>
                    <a:pt x="222" y="0"/>
                  </a:ln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nvGrpSpPr>
            <p:cNvPr id="21" name="组合 20"/>
            <p:cNvGrpSpPr/>
            <p:nvPr/>
          </p:nvGrpSpPr>
          <p:grpSpPr>
            <a:xfrm>
              <a:off x="3937507" y="2793487"/>
              <a:ext cx="1925389" cy="1135961"/>
              <a:chOff x="2137155" y="2266185"/>
              <a:chExt cx="1925389" cy="1135961"/>
            </a:xfrm>
          </p:grpSpPr>
          <p:sp>
            <p:nvSpPr>
              <p:cNvPr id="22" name="TextBox 13"/>
              <p:cNvSpPr txBox="1">
                <a:spLocks noChangeArrowheads="1"/>
              </p:cNvSpPr>
              <p:nvPr/>
            </p:nvSpPr>
            <p:spPr bwMode="auto">
              <a:xfrm>
                <a:off x="2137155" y="2735360"/>
                <a:ext cx="1925389" cy="666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defTabSz="914400"/>
                <a:r>
                  <a:rPr lang="en-US" altLang="zh-CN" sz="3730" dirty="0">
                    <a:solidFill>
                      <a:srgbClr val="FFFFFF"/>
                    </a:solidFill>
                    <a:latin typeface="+mn-lt"/>
                    <a:ea typeface="+mn-ea"/>
                    <a:cs typeface="+mn-ea"/>
                    <a:sym typeface="+mn-lt"/>
                  </a:rPr>
                  <a:t>27%</a:t>
                </a:r>
              </a:p>
            </p:txBody>
          </p:sp>
          <p:sp>
            <p:nvSpPr>
              <p:cNvPr id="23" name="TextBox 16"/>
              <p:cNvSpPr txBox="1">
                <a:spLocks noChangeArrowheads="1"/>
              </p:cNvSpPr>
              <p:nvPr/>
            </p:nvSpPr>
            <p:spPr bwMode="auto">
              <a:xfrm>
                <a:off x="2636171" y="2266185"/>
                <a:ext cx="1160207"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600" dirty="0">
                    <a:solidFill>
                      <a:prstClr val="white"/>
                    </a:solidFill>
                    <a:latin typeface="+mn-lt"/>
                    <a:ea typeface="+mn-ea"/>
                    <a:cs typeface="+mn-ea"/>
                    <a:sym typeface="+mn-lt"/>
                  </a:rPr>
                  <a:t>添加标题</a:t>
                </a:r>
                <a:endParaRPr lang="en-US" altLang="zh-CN" sz="1600" dirty="0">
                  <a:solidFill>
                    <a:prstClr val="white"/>
                  </a:solidFill>
                  <a:latin typeface="+mn-lt"/>
                  <a:ea typeface="+mn-ea"/>
                  <a:cs typeface="+mn-ea"/>
                  <a:sym typeface="+mn-lt"/>
                </a:endParaRPr>
              </a:p>
            </p:txBody>
          </p:sp>
        </p:grpSp>
      </p:grpSp>
      <p:grpSp>
        <p:nvGrpSpPr>
          <p:cNvPr id="24" name="组合 23"/>
          <p:cNvGrpSpPr/>
          <p:nvPr/>
        </p:nvGrpSpPr>
        <p:grpSpPr>
          <a:xfrm>
            <a:off x="6298042" y="2265876"/>
            <a:ext cx="1924692" cy="1533522"/>
            <a:chOff x="6298113" y="2599696"/>
            <a:chExt cx="1925389" cy="1533522"/>
          </a:xfrm>
        </p:grpSpPr>
        <p:sp>
          <p:nvSpPr>
            <p:cNvPr id="25" name="Freeform 5"/>
            <p:cNvSpPr/>
            <p:nvPr/>
          </p:nvSpPr>
          <p:spPr bwMode="auto">
            <a:xfrm>
              <a:off x="6527758" y="2599696"/>
              <a:ext cx="1497135" cy="1533522"/>
            </a:xfrm>
            <a:custGeom>
              <a:avLst/>
              <a:gdLst>
                <a:gd name="T0" fmla="*/ 222 w 330"/>
                <a:gd name="T1" fmla="*/ 0 h 336"/>
                <a:gd name="T2" fmla="*/ 113 w 330"/>
                <a:gd name="T3" fmla="*/ 0 h 336"/>
                <a:gd name="T4" fmla="*/ 108 w 330"/>
                <a:gd name="T5" fmla="*/ 0 h 336"/>
                <a:gd name="T6" fmla="*/ 0 w 330"/>
                <a:gd name="T7" fmla="*/ 109 h 336"/>
                <a:gd name="T8" fmla="*/ 0 w 330"/>
                <a:gd name="T9" fmla="*/ 179 h 336"/>
                <a:gd name="T10" fmla="*/ 0 w 330"/>
                <a:gd name="T11" fmla="*/ 227 h 336"/>
                <a:gd name="T12" fmla="*/ 0 w 330"/>
                <a:gd name="T13" fmla="*/ 336 h 336"/>
                <a:gd name="T14" fmla="*/ 108 w 330"/>
                <a:gd name="T15" fmla="*/ 336 h 336"/>
                <a:gd name="T16" fmla="*/ 217 w 330"/>
                <a:gd name="T17" fmla="*/ 336 h 336"/>
                <a:gd name="T18" fmla="*/ 222 w 330"/>
                <a:gd name="T19" fmla="*/ 336 h 336"/>
                <a:gd name="T20" fmla="*/ 330 w 330"/>
                <a:gd name="T21" fmla="*/ 227 h 336"/>
                <a:gd name="T22" fmla="*/ 330 w 330"/>
                <a:gd name="T23" fmla="*/ 156 h 336"/>
                <a:gd name="T24" fmla="*/ 330 w 330"/>
                <a:gd name="T25" fmla="*/ 109 h 336"/>
                <a:gd name="T26" fmla="*/ 330 w 330"/>
                <a:gd name="T27" fmla="*/ 0 h 336"/>
                <a:gd name="T28" fmla="*/ 222 w 330"/>
                <a:gd name="T29"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0" h="336">
                  <a:moveTo>
                    <a:pt x="222" y="0"/>
                  </a:moveTo>
                  <a:cubicBezTo>
                    <a:pt x="113" y="0"/>
                    <a:pt x="113" y="0"/>
                    <a:pt x="113" y="0"/>
                  </a:cubicBezTo>
                  <a:cubicBezTo>
                    <a:pt x="108" y="0"/>
                    <a:pt x="108" y="0"/>
                    <a:pt x="108" y="0"/>
                  </a:cubicBezTo>
                  <a:cubicBezTo>
                    <a:pt x="48" y="0"/>
                    <a:pt x="0" y="49"/>
                    <a:pt x="0" y="109"/>
                  </a:cubicBezTo>
                  <a:cubicBezTo>
                    <a:pt x="0" y="179"/>
                    <a:pt x="0" y="179"/>
                    <a:pt x="0" y="179"/>
                  </a:cubicBezTo>
                  <a:cubicBezTo>
                    <a:pt x="0" y="227"/>
                    <a:pt x="0" y="227"/>
                    <a:pt x="0" y="227"/>
                  </a:cubicBezTo>
                  <a:cubicBezTo>
                    <a:pt x="0" y="336"/>
                    <a:pt x="0" y="336"/>
                    <a:pt x="0" y="336"/>
                  </a:cubicBezTo>
                  <a:cubicBezTo>
                    <a:pt x="108" y="336"/>
                    <a:pt x="108" y="336"/>
                    <a:pt x="108" y="336"/>
                  </a:cubicBezTo>
                  <a:cubicBezTo>
                    <a:pt x="217" y="336"/>
                    <a:pt x="217" y="336"/>
                    <a:pt x="217" y="336"/>
                  </a:cubicBezTo>
                  <a:cubicBezTo>
                    <a:pt x="222" y="336"/>
                    <a:pt x="222" y="336"/>
                    <a:pt x="222" y="336"/>
                  </a:cubicBezTo>
                  <a:cubicBezTo>
                    <a:pt x="282" y="336"/>
                    <a:pt x="330" y="287"/>
                    <a:pt x="330" y="227"/>
                  </a:cubicBezTo>
                  <a:cubicBezTo>
                    <a:pt x="330" y="156"/>
                    <a:pt x="330" y="156"/>
                    <a:pt x="330" y="156"/>
                  </a:cubicBezTo>
                  <a:cubicBezTo>
                    <a:pt x="330" y="109"/>
                    <a:pt x="330" y="109"/>
                    <a:pt x="330" y="109"/>
                  </a:cubicBezTo>
                  <a:cubicBezTo>
                    <a:pt x="330" y="0"/>
                    <a:pt x="330" y="0"/>
                    <a:pt x="330" y="0"/>
                  </a:cubicBezTo>
                  <a:lnTo>
                    <a:pt x="222" y="0"/>
                  </a:ln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nvGrpSpPr>
            <p:cNvPr id="26" name="组合 25"/>
            <p:cNvGrpSpPr/>
            <p:nvPr/>
          </p:nvGrpSpPr>
          <p:grpSpPr>
            <a:xfrm>
              <a:off x="6298113" y="2793487"/>
              <a:ext cx="1925389" cy="1135961"/>
              <a:chOff x="2137155" y="2266185"/>
              <a:chExt cx="1925389" cy="1135961"/>
            </a:xfrm>
          </p:grpSpPr>
          <p:sp>
            <p:nvSpPr>
              <p:cNvPr id="27" name="TextBox 13"/>
              <p:cNvSpPr txBox="1">
                <a:spLocks noChangeArrowheads="1"/>
              </p:cNvSpPr>
              <p:nvPr/>
            </p:nvSpPr>
            <p:spPr bwMode="auto">
              <a:xfrm>
                <a:off x="2137155" y="2735360"/>
                <a:ext cx="1925389" cy="666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defTabSz="914400"/>
                <a:r>
                  <a:rPr lang="en-US" altLang="zh-CN" sz="3730" dirty="0">
                    <a:solidFill>
                      <a:srgbClr val="FFFFFF"/>
                    </a:solidFill>
                    <a:latin typeface="+mn-lt"/>
                    <a:ea typeface="+mn-ea"/>
                    <a:cs typeface="+mn-ea"/>
                    <a:sym typeface="+mn-lt"/>
                  </a:rPr>
                  <a:t>27%</a:t>
                </a:r>
              </a:p>
            </p:txBody>
          </p:sp>
          <p:sp>
            <p:nvSpPr>
              <p:cNvPr id="28" name="TextBox 16"/>
              <p:cNvSpPr txBox="1">
                <a:spLocks noChangeArrowheads="1"/>
              </p:cNvSpPr>
              <p:nvPr/>
            </p:nvSpPr>
            <p:spPr bwMode="auto">
              <a:xfrm>
                <a:off x="2636171" y="2266185"/>
                <a:ext cx="1160207"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600" dirty="0">
                    <a:solidFill>
                      <a:prstClr val="white"/>
                    </a:solidFill>
                    <a:latin typeface="+mn-lt"/>
                    <a:ea typeface="+mn-ea"/>
                    <a:cs typeface="+mn-ea"/>
                    <a:sym typeface="+mn-lt"/>
                  </a:rPr>
                  <a:t>添加标题</a:t>
                </a:r>
                <a:endParaRPr lang="en-US" altLang="zh-CN" sz="1600" dirty="0">
                  <a:solidFill>
                    <a:prstClr val="white"/>
                  </a:solidFill>
                  <a:latin typeface="+mn-lt"/>
                  <a:ea typeface="+mn-ea"/>
                  <a:cs typeface="+mn-ea"/>
                  <a:sym typeface="+mn-lt"/>
                </a:endParaRPr>
              </a:p>
            </p:txBody>
          </p:sp>
        </p:grpSp>
      </p:grpSp>
      <p:grpSp>
        <p:nvGrpSpPr>
          <p:cNvPr id="29" name="组合 28"/>
          <p:cNvGrpSpPr/>
          <p:nvPr/>
        </p:nvGrpSpPr>
        <p:grpSpPr>
          <a:xfrm>
            <a:off x="8657795" y="2265590"/>
            <a:ext cx="1924692" cy="1533522"/>
            <a:chOff x="8658719" y="2599410"/>
            <a:chExt cx="1925389" cy="1533522"/>
          </a:xfrm>
        </p:grpSpPr>
        <p:sp>
          <p:nvSpPr>
            <p:cNvPr id="30" name="Freeform 5"/>
            <p:cNvSpPr/>
            <p:nvPr/>
          </p:nvSpPr>
          <p:spPr bwMode="auto">
            <a:xfrm>
              <a:off x="8903881" y="2599410"/>
              <a:ext cx="1497135" cy="1533522"/>
            </a:xfrm>
            <a:custGeom>
              <a:avLst/>
              <a:gdLst>
                <a:gd name="T0" fmla="*/ 222 w 330"/>
                <a:gd name="T1" fmla="*/ 0 h 336"/>
                <a:gd name="T2" fmla="*/ 113 w 330"/>
                <a:gd name="T3" fmla="*/ 0 h 336"/>
                <a:gd name="T4" fmla="*/ 108 w 330"/>
                <a:gd name="T5" fmla="*/ 0 h 336"/>
                <a:gd name="T6" fmla="*/ 0 w 330"/>
                <a:gd name="T7" fmla="*/ 109 h 336"/>
                <a:gd name="T8" fmla="*/ 0 w 330"/>
                <a:gd name="T9" fmla="*/ 179 h 336"/>
                <a:gd name="T10" fmla="*/ 0 w 330"/>
                <a:gd name="T11" fmla="*/ 227 h 336"/>
                <a:gd name="T12" fmla="*/ 0 w 330"/>
                <a:gd name="T13" fmla="*/ 336 h 336"/>
                <a:gd name="T14" fmla="*/ 108 w 330"/>
                <a:gd name="T15" fmla="*/ 336 h 336"/>
                <a:gd name="T16" fmla="*/ 217 w 330"/>
                <a:gd name="T17" fmla="*/ 336 h 336"/>
                <a:gd name="T18" fmla="*/ 222 w 330"/>
                <a:gd name="T19" fmla="*/ 336 h 336"/>
                <a:gd name="T20" fmla="*/ 330 w 330"/>
                <a:gd name="T21" fmla="*/ 227 h 336"/>
                <a:gd name="T22" fmla="*/ 330 w 330"/>
                <a:gd name="T23" fmla="*/ 156 h 336"/>
                <a:gd name="T24" fmla="*/ 330 w 330"/>
                <a:gd name="T25" fmla="*/ 109 h 336"/>
                <a:gd name="T26" fmla="*/ 330 w 330"/>
                <a:gd name="T27" fmla="*/ 0 h 336"/>
                <a:gd name="T28" fmla="*/ 222 w 330"/>
                <a:gd name="T29"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0" h="336">
                  <a:moveTo>
                    <a:pt x="222" y="0"/>
                  </a:moveTo>
                  <a:cubicBezTo>
                    <a:pt x="113" y="0"/>
                    <a:pt x="113" y="0"/>
                    <a:pt x="113" y="0"/>
                  </a:cubicBezTo>
                  <a:cubicBezTo>
                    <a:pt x="108" y="0"/>
                    <a:pt x="108" y="0"/>
                    <a:pt x="108" y="0"/>
                  </a:cubicBezTo>
                  <a:cubicBezTo>
                    <a:pt x="48" y="0"/>
                    <a:pt x="0" y="49"/>
                    <a:pt x="0" y="109"/>
                  </a:cubicBezTo>
                  <a:cubicBezTo>
                    <a:pt x="0" y="179"/>
                    <a:pt x="0" y="179"/>
                    <a:pt x="0" y="179"/>
                  </a:cubicBezTo>
                  <a:cubicBezTo>
                    <a:pt x="0" y="227"/>
                    <a:pt x="0" y="227"/>
                    <a:pt x="0" y="227"/>
                  </a:cubicBezTo>
                  <a:cubicBezTo>
                    <a:pt x="0" y="336"/>
                    <a:pt x="0" y="336"/>
                    <a:pt x="0" y="336"/>
                  </a:cubicBezTo>
                  <a:cubicBezTo>
                    <a:pt x="108" y="336"/>
                    <a:pt x="108" y="336"/>
                    <a:pt x="108" y="336"/>
                  </a:cubicBezTo>
                  <a:cubicBezTo>
                    <a:pt x="217" y="336"/>
                    <a:pt x="217" y="336"/>
                    <a:pt x="217" y="336"/>
                  </a:cubicBezTo>
                  <a:cubicBezTo>
                    <a:pt x="222" y="336"/>
                    <a:pt x="222" y="336"/>
                    <a:pt x="222" y="336"/>
                  </a:cubicBezTo>
                  <a:cubicBezTo>
                    <a:pt x="282" y="336"/>
                    <a:pt x="330" y="287"/>
                    <a:pt x="330" y="227"/>
                  </a:cubicBezTo>
                  <a:cubicBezTo>
                    <a:pt x="330" y="156"/>
                    <a:pt x="330" y="156"/>
                    <a:pt x="330" y="156"/>
                  </a:cubicBezTo>
                  <a:cubicBezTo>
                    <a:pt x="330" y="109"/>
                    <a:pt x="330" y="109"/>
                    <a:pt x="330" y="109"/>
                  </a:cubicBezTo>
                  <a:cubicBezTo>
                    <a:pt x="330" y="0"/>
                    <a:pt x="330" y="0"/>
                    <a:pt x="330" y="0"/>
                  </a:cubicBezTo>
                  <a:lnTo>
                    <a:pt x="222" y="0"/>
                  </a:lnTo>
                  <a:close/>
                </a:path>
              </a:pathLst>
            </a:cu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nvGrpSpPr>
            <p:cNvPr id="31" name="组合 30"/>
            <p:cNvGrpSpPr/>
            <p:nvPr/>
          </p:nvGrpSpPr>
          <p:grpSpPr>
            <a:xfrm>
              <a:off x="8658719" y="2793487"/>
              <a:ext cx="1925389" cy="1135961"/>
              <a:chOff x="2137155" y="2266185"/>
              <a:chExt cx="1925389" cy="1135961"/>
            </a:xfrm>
          </p:grpSpPr>
          <p:sp>
            <p:nvSpPr>
              <p:cNvPr id="32" name="TextBox 13"/>
              <p:cNvSpPr txBox="1">
                <a:spLocks noChangeArrowheads="1"/>
              </p:cNvSpPr>
              <p:nvPr/>
            </p:nvSpPr>
            <p:spPr bwMode="auto">
              <a:xfrm>
                <a:off x="2137155" y="2735360"/>
                <a:ext cx="1925389" cy="666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defTabSz="914400"/>
                <a:r>
                  <a:rPr lang="en-US" altLang="zh-CN" sz="3730" dirty="0">
                    <a:solidFill>
                      <a:srgbClr val="FFFFFF"/>
                    </a:solidFill>
                    <a:latin typeface="+mn-lt"/>
                    <a:ea typeface="+mn-ea"/>
                    <a:cs typeface="+mn-ea"/>
                    <a:sym typeface="+mn-lt"/>
                  </a:rPr>
                  <a:t>27%</a:t>
                </a:r>
              </a:p>
            </p:txBody>
          </p:sp>
          <p:sp>
            <p:nvSpPr>
              <p:cNvPr id="33" name="TextBox 16"/>
              <p:cNvSpPr txBox="1">
                <a:spLocks noChangeArrowheads="1"/>
              </p:cNvSpPr>
              <p:nvPr/>
            </p:nvSpPr>
            <p:spPr bwMode="auto">
              <a:xfrm>
                <a:off x="2636171" y="2266185"/>
                <a:ext cx="1160207"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600" dirty="0">
                    <a:solidFill>
                      <a:prstClr val="white"/>
                    </a:solidFill>
                    <a:latin typeface="+mn-lt"/>
                    <a:ea typeface="+mn-ea"/>
                    <a:cs typeface="+mn-ea"/>
                    <a:sym typeface="+mn-lt"/>
                  </a:rPr>
                  <a:t>添加标题</a:t>
                </a:r>
                <a:endParaRPr lang="en-US" altLang="zh-CN" sz="1600" dirty="0">
                  <a:solidFill>
                    <a:prstClr val="white"/>
                  </a:solidFill>
                  <a:latin typeface="+mn-lt"/>
                  <a:ea typeface="+mn-ea"/>
                  <a:cs typeface="+mn-ea"/>
                  <a:sym typeface="+mn-lt"/>
                </a:endParaRPr>
              </a:p>
            </p:txBody>
          </p:sp>
        </p:gr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300"/>
                                  </p:stCondLst>
                                  <p:childTnLst>
                                    <p:set>
                                      <p:cBhvr>
                                        <p:cTn id="9" dur="1" fill="hold">
                                          <p:stCondLst>
                                            <p:cond delay="0"/>
                                          </p:stCondLst>
                                        </p:cTn>
                                        <p:tgtEl>
                                          <p:spTgt spid="19"/>
                                        </p:tgtEl>
                                        <p:attrNameLst>
                                          <p:attrName>style.visibility</p:attrName>
                                        </p:attrNameLst>
                                      </p:cBhvr>
                                      <p:to>
                                        <p:strVal val="visible"/>
                                      </p:to>
                                    </p:set>
                                    <p:animEffect transition="in" filter="wipe(down)">
                                      <p:cBhvr>
                                        <p:cTn id="10" dur="500"/>
                                        <p:tgtEl>
                                          <p:spTgt spid="19"/>
                                        </p:tgtEl>
                                      </p:cBhvr>
                                    </p:animEffect>
                                  </p:childTnLst>
                                </p:cTn>
                              </p:par>
                              <p:par>
                                <p:cTn id="11" presetID="22" presetClass="entr" presetSubtype="4" fill="hold" nodeType="withEffect">
                                  <p:stCondLst>
                                    <p:cond delay="750"/>
                                  </p:stCondLst>
                                  <p:childTnLst>
                                    <p:set>
                                      <p:cBhvr>
                                        <p:cTn id="12" dur="1" fill="hold">
                                          <p:stCondLst>
                                            <p:cond delay="0"/>
                                          </p:stCondLst>
                                        </p:cTn>
                                        <p:tgtEl>
                                          <p:spTgt spid="24"/>
                                        </p:tgtEl>
                                        <p:attrNameLst>
                                          <p:attrName>style.visibility</p:attrName>
                                        </p:attrNameLst>
                                      </p:cBhvr>
                                      <p:to>
                                        <p:strVal val="visible"/>
                                      </p:to>
                                    </p:set>
                                    <p:animEffect transition="in" filter="wipe(down)">
                                      <p:cBhvr>
                                        <p:cTn id="13" dur="500"/>
                                        <p:tgtEl>
                                          <p:spTgt spid="24"/>
                                        </p:tgtEl>
                                      </p:cBhvr>
                                    </p:animEffect>
                                  </p:childTnLst>
                                </p:cTn>
                              </p:par>
                              <p:par>
                                <p:cTn id="14" presetID="22" presetClass="entr" presetSubtype="4" fill="hold" nodeType="withEffect">
                                  <p:stCondLst>
                                    <p:cond delay="1250"/>
                                  </p:stCondLst>
                                  <p:childTnLst>
                                    <p:set>
                                      <p:cBhvr>
                                        <p:cTn id="15" dur="1" fill="hold">
                                          <p:stCondLst>
                                            <p:cond delay="0"/>
                                          </p:stCondLst>
                                        </p:cTn>
                                        <p:tgtEl>
                                          <p:spTgt spid="29"/>
                                        </p:tgtEl>
                                        <p:attrNameLst>
                                          <p:attrName>style.visibility</p:attrName>
                                        </p:attrNameLst>
                                      </p:cBhvr>
                                      <p:to>
                                        <p:strVal val="visible"/>
                                      </p:to>
                                    </p:set>
                                    <p:animEffect transition="in" filter="wipe(down)">
                                      <p:cBhvr>
                                        <p:cTn id="16" dur="500"/>
                                        <p:tgtEl>
                                          <p:spTgt spid="29"/>
                                        </p:tgtEl>
                                      </p:cBhvr>
                                    </p:animEffect>
                                  </p:childTnLst>
                                </p:cTn>
                              </p:par>
                              <p:par>
                                <p:cTn id="17" presetID="17" presetClass="entr" presetSubtype="10" fill="hold" nodeType="withEffect">
                                  <p:stCondLst>
                                    <p:cond delay="175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strVal val="#ppt_h"/>
                                          </p:val>
                                        </p:tav>
                                        <p:tav tm="100000">
                                          <p:val>
                                            <p:strVal val="#ppt_h"/>
                                          </p:val>
                                        </p:tav>
                                      </p:tavLst>
                                    </p:anim>
                                  </p:childTnLst>
                                </p:cTn>
                              </p:par>
                              <p:par>
                                <p:cTn id="21" presetID="17" presetClass="entr" presetSubtype="10" fill="hold" nodeType="withEffect">
                                  <p:stCondLst>
                                    <p:cond delay="175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strVal val="#ppt_h"/>
                                          </p:val>
                                        </p:tav>
                                        <p:tav tm="100000">
                                          <p:val>
                                            <p:strVal val="#ppt_h"/>
                                          </p:val>
                                        </p:tav>
                                      </p:tavLst>
                                    </p:anim>
                                  </p:childTnLst>
                                </p:cTn>
                              </p:par>
                              <p:par>
                                <p:cTn id="25" presetID="17" presetClass="entr" presetSubtype="10" fill="hold" nodeType="withEffect">
                                  <p:stCondLst>
                                    <p:cond delay="1750"/>
                                  </p:stCondLst>
                                  <p:childTnLst>
                                    <p:set>
                                      <p:cBhvr>
                                        <p:cTn id="26" dur="1" fill="hold">
                                          <p:stCondLst>
                                            <p:cond delay="0"/>
                                          </p:stCondLst>
                                        </p:cTn>
                                        <p:tgtEl>
                                          <p:spTgt spid="13"/>
                                        </p:tgtEl>
                                        <p:attrNameLst>
                                          <p:attrName>style.visibility</p:attrName>
                                        </p:attrNameLst>
                                      </p:cBhvr>
                                      <p:to>
                                        <p:strVal val="visible"/>
                                      </p:to>
                                    </p:set>
                                    <p:anim calcmode="lin" valueType="num">
                                      <p:cBhvr>
                                        <p:cTn id="27" dur="500" fill="hold"/>
                                        <p:tgtEl>
                                          <p:spTgt spid="13"/>
                                        </p:tgtEl>
                                        <p:attrNameLst>
                                          <p:attrName>ppt_w</p:attrName>
                                        </p:attrNameLst>
                                      </p:cBhvr>
                                      <p:tavLst>
                                        <p:tav tm="0">
                                          <p:val>
                                            <p:fltVal val="0"/>
                                          </p:val>
                                        </p:tav>
                                        <p:tav tm="100000">
                                          <p:val>
                                            <p:strVal val="#ppt_w"/>
                                          </p:val>
                                        </p:tav>
                                      </p:tavLst>
                                    </p:anim>
                                    <p:anim calcmode="lin" valueType="num">
                                      <p:cBhvr>
                                        <p:cTn id="28" dur="500" fill="hold"/>
                                        <p:tgtEl>
                                          <p:spTgt spid="13"/>
                                        </p:tgtEl>
                                        <p:attrNameLst>
                                          <p:attrName>ppt_h</p:attrName>
                                        </p:attrNameLst>
                                      </p:cBhvr>
                                      <p:tavLst>
                                        <p:tav tm="0">
                                          <p:val>
                                            <p:strVal val="#ppt_h"/>
                                          </p:val>
                                        </p:tav>
                                        <p:tav tm="100000">
                                          <p:val>
                                            <p:strVal val="#ppt_h"/>
                                          </p:val>
                                        </p:tav>
                                      </p:tavLst>
                                    </p:anim>
                                  </p:childTnLst>
                                </p:cTn>
                              </p:par>
                              <p:par>
                                <p:cTn id="29" presetID="17" presetClass="entr" presetSubtype="10" fill="hold" nodeType="withEffect">
                                  <p:stCondLst>
                                    <p:cond delay="175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 y="843158"/>
            <a:ext cx="3166651" cy="1451312"/>
            <a:chOff x="0" y="842963"/>
            <a:chExt cx="3167063" cy="1450976"/>
          </a:xfrm>
          <a:gradFill>
            <a:gsLst>
              <a:gs pos="0">
                <a:srgbClr val="363F4A"/>
              </a:gs>
              <a:gs pos="96377">
                <a:srgbClr val="20AEE5"/>
              </a:gs>
              <a:gs pos="71000">
                <a:srgbClr val="0070C0"/>
              </a:gs>
            </a:gsLst>
            <a:lin ang="0" scaled="0"/>
          </a:gradFill>
        </p:grpSpPr>
        <p:sp>
          <p:nvSpPr>
            <p:cNvPr id="5" name="Freeform 40"/>
            <p:cNvSpPr/>
            <p:nvPr/>
          </p:nvSpPr>
          <p:spPr bwMode="auto">
            <a:xfrm>
              <a:off x="0" y="890588"/>
              <a:ext cx="682625" cy="695325"/>
            </a:xfrm>
            <a:custGeom>
              <a:avLst/>
              <a:gdLst>
                <a:gd name="T0" fmla="*/ 0 w 430"/>
                <a:gd name="T1" fmla="*/ 419 h 438"/>
                <a:gd name="T2" fmla="*/ 421 w 430"/>
                <a:gd name="T3" fmla="*/ 0 h 438"/>
                <a:gd name="T4" fmla="*/ 430 w 430"/>
                <a:gd name="T5" fmla="*/ 8 h 438"/>
                <a:gd name="T6" fmla="*/ 0 w 430"/>
                <a:gd name="T7" fmla="*/ 438 h 438"/>
                <a:gd name="T8" fmla="*/ 0 w 430"/>
                <a:gd name="T9" fmla="*/ 419 h 438"/>
              </a:gdLst>
              <a:ahLst/>
              <a:cxnLst>
                <a:cxn ang="0">
                  <a:pos x="T0" y="T1"/>
                </a:cxn>
                <a:cxn ang="0">
                  <a:pos x="T2" y="T3"/>
                </a:cxn>
                <a:cxn ang="0">
                  <a:pos x="T4" y="T5"/>
                </a:cxn>
                <a:cxn ang="0">
                  <a:pos x="T6" y="T7"/>
                </a:cxn>
                <a:cxn ang="0">
                  <a:pos x="T8" y="T9"/>
                </a:cxn>
              </a:cxnLst>
              <a:rect l="0" t="0" r="r" b="b"/>
              <a:pathLst>
                <a:path w="430" h="438">
                  <a:moveTo>
                    <a:pt x="0" y="419"/>
                  </a:moveTo>
                  <a:lnTo>
                    <a:pt x="421" y="0"/>
                  </a:lnTo>
                  <a:lnTo>
                    <a:pt x="430" y="8"/>
                  </a:lnTo>
                  <a:lnTo>
                    <a:pt x="0" y="438"/>
                  </a:lnTo>
                  <a:lnTo>
                    <a:pt x="0" y="4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6" name="Freeform 41"/>
            <p:cNvSpPr/>
            <p:nvPr/>
          </p:nvSpPr>
          <p:spPr bwMode="auto">
            <a:xfrm>
              <a:off x="619125" y="842963"/>
              <a:ext cx="111125"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7" name="Freeform 42"/>
            <p:cNvSpPr/>
            <p:nvPr/>
          </p:nvSpPr>
          <p:spPr bwMode="auto">
            <a:xfrm>
              <a:off x="0" y="1041401"/>
              <a:ext cx="1268413" cy="696913"/>
            </a:xfrm>
            <a:custGeom>
              <a:avLst/>
              <a:gdLst>
                <a:gd name="T0" fmla="*/ 0 w 799"/>
                <a:gd name="T1" fmla="*/ 420 h 439"/>
                <a:gd name="T2" fmla="*/ 421 w 799"/>
                <a:gd name="T3" fmla="*/ 0 h 439"/>
                <a:gd name="T4" fmla="*/ 423 w 799"/>
                <a:gd name="T5" fmla="*/ 0 h 439"/>
                <a:gd name="T6" fmla="*/ 426 w 799"/>
                <a:gd name="T7" fmla="*/ 0 h 439"/>
                <a:gd name="T8" fmla="*/ 799 w 799"/>
                <a:gd name="T9" fmla="*/ 0 h 439"/>
                <a:gd name="T10" fmla="*/ 799 w 799"/>
                <a:gd name="T11" fmla="*/ 13 h 439"/>
                <a:gd name="T12" fmla="*/ 428 w 799"/>
                <a:gd name="T13" fmla="*/ 13 h 439"/>
                <a:gd name="T14" fmla="*/ 0 w 799"/>
                <a:gd name="T15" fmla="*/ 439 h 439"/>
                <a:gd name="T16" fmla="*/ 0 w 799"/>
                <a:gd name="T17" fmla="*/ 42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9" h="439">
                  <a:moveTo>
                    <a:pt x="0" y="420"/>
                  </a:moveTo>
                  <a:lnTo>
                    <a:pt x="421" y="0"/>
                  </a:lnTo>
                  <a:lnTo>
                    <a:pt x="423" y="0"/>
                  </a:lnTo>
                  <a:lnTo>
                    <a:pt x="426" y="0"/>
                  </a:lnTo>
                  <a:lnTo>
                    <a:pt x="799" y="0"/>
                  </a:lnTo>
                  <a:lnTo>
                    <a:pt x="799" y="13"/>
                  </a:lnTo>
                  <a:lnTo>
                    <a:pt x="428" y="13"/>
                  </a:lnTo>
                  <a:lnTo>
                    <a:pt x="0" y="439"/>
                  </a:lnTo>
                  <a:lnTo>
                    <a:pt x="0" y="4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dirty="0">
                <a:solidFill>
                  <a:prstClr val="black"/>
                </a:solidFill>
                <a:cs typeface="+mn-ea"/>
                <a:sym typeface="+mn-lt"/>
              </a:endParaRPr>
            </a:p>
          </p:txBody>
        </p:sp>
        <p:sp>
          <p:nvSpPr>
            <p:cNvPr id="8" name="Oval 43"/>
            <p:cNvSpPr>
              <a:spLocks noChangeArrowheads="1"/>
            </p:cNvSpPr>
            <p:nvPr/>
          </p:nvSpPr>
          <p:spPr bwMode="auto">
            <a:xfrm>
              <a:off x="1212850" y="995363"/>
              <a:ext cx="111125" cy="1095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9" name="Freeform 44"/>
            <p:cNvSpPr/>
            <p:nvPr/>
          </p:nvSpPr>
          <p:spPr bwMode="auto">
            <a:xfrm>
              <a:off x="0" y="1182688"/>
              <a:ext cx="3106738" cy="733425"/>
            </a:xfrm>
            <a:custGeom>
              <a:avLst/>
              <a:gdLst>
                <a:gd name="T0" fmla="*/ 0 w 1957"/>
                <a:gd name="T1" fmla="*/ 443 h 462"/>
                <a:gd name="T2" fmla="*/ 442 w 1957"/>
                <a:gd name="T3" fmla="*/ 0 h 462"/>
                <a:gd name="T4" fmla="*/ 444 w 1957"/>
                <a:gd name="T5" fmla="*/ 0 h 462"/>
                <a:gd name="T6" fmla="*/ 447 w 1957"/>
                <a:gd name="T7" fmla="*/ 0 h 462"/>
                <a:gd name="T8" fmla="*/ 1071 w 1957"/>
                <a:gd name="T9" fmla="*/ 0 h 462"/>
                <a:gd name="T10" fmla="*/ 1072 w 1957"/>
                <a:gd name="T11" fmla="*/ 0 h 462"/>
                <a:gd name="T12" fmla="*/ 1074 w 1957"/>
                <a:gd name="T13" fmla="*/ 0 h 462"/>
                <a:gd name="T14" fmla="*/ 1311 w 1957"/>
                <a:gd name="T15" fmla="*/ 138 h 462"/>
                <a:gd name="T16" fmla="*/ 1957 w 1957"/>
                <a:gd name="T17" fmla="*/ 138 h 462"/>
                <a:gd name="T18" fmla="*/ 1957 w 1957"/>
                <a:gd name="T19" fmla="*/ 152 h 462"/>
                <a:gd name="T20" fmla="*/ 1309 w 1957"/>
                <a:gd name="T21" fmla="*/ 152 h 462"/>
                <a:gd name="T22" fmla="*/ 1307 w 1957"/>
                <a:gd name="T23" fmla="*/ 152 h 462"/>
                <a:gd name="T24" fmla="*/ 1306 w 1957"/>
                <a:gd name="T25" fmla="*/ 150 h 462"/>
                <a:gd name="T26" fmla="*/ 1069 w 1957"/>
                <a:gd name="T27" fmla="*/ 12 h 462"/>
                <a:gd name="T28" fmla="*/ 449 w 1957"/>
                <a:gd name="T29" fmla="*/ 12 h 462"/>
                <a:gd name="T30" fmla="*/ 0 w 1957"/>
                <a:gd name="T31" fmla="*/ 462 h 462"/>
                <a:gd name="T32" fmla="*/ 0 w 1957"/>
                <a:gd name="T33" fmla="*/ 443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7" h="462">
                  <a:moveTo>
                    <a:pt x="0" y="443"/>
                  </a:moveTo>
                  <a:lnTo>
                    <a:pt x="442" y="0"/>
                  </a:lnTo>
                  <a:lnTo>
                    <a:pt x="444" y="0"/>
                  </a:lnTo>
                  <a:lnTo>
                    <a:pt x="447" y="0"/>
                  </a:lnTo>
                  <a:lnTo>
                    <a:pt x="1071" y="0"/>
                  </a:lnTo>
                  <a:lnTo>
                    <a:pt x="1072" y="0"/>
                  </a:lnTo>
                  <a:lnTo>
                    <a:pt x="1074" y="0"/>
                  </a:lnTo>
                  <a:lnTo>
                    <a:pt x="1311" y="138"/>
                  </a:lnTo>
                  <a:lnTo>
                    <a:pt x="1957" y="138"/>
                  </a:lnTo>
                  <a:lnTo>
                    <a:pt x="1957" y="152"/>
                  </a:lnTo>
                  <a:lnTo>
                    <a:pt x="1309" y="152"/>
                  </a:lnTo>
                  <a:lnTo>
                    <a:pt x="1307" y="152"/>
                  </a:lnTo>
                  <a:lnTo>
                    <a:pt x="1306" y="150"/>
                  </a:lnTo>
                  <a:lnTo>
                    <a:pt x="1069" y="12"/>
                  </a:lnTo>
                  <a:lnTo>
                    <a:pt x="449" y="12"/>
                  </a:lnTo>
                  <a:lnTo>
                    <a:pt x="0" y="462"/>
                  </a:lnTo>
                  <a:lnTo>
                    <a:pt x="0" y="4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0" name="Oval 45"/>
            <p:cNvSpPr>
              <a:spLocks noChangeArrowheads="1"/>
            </p:cNvSpPr>
            <p:nvPr/>
          </p:nvSpPr>
          <p:spPr bwMode="auto">
            <a:xfrm>
              <a:off x="3052763" y="1357313"/>
              <a:ext cx="114300" cy="1111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1" name="Freeform 46"/>
            <p:cNvSpPr/>
            <p:nvPr/>
          </p:nvSpPr>
          <p:spPr bwMode="auto">
            <a:xfrm>
              <a:off x="0" y="1338263"/>
              <a:ext cx="1627188" cy="765175"/>
            </a:xfrm>
            <a:custGeom>
              <a:avLst/>
              <a:gdLst>
                <a:gd name="T0" fmla="*/ 0 w 1025"/>
                <a:gd name="T1" fmla="*/ 463 h 482"/>
                <a:gd name="T2" fmla="*/ 461 w 1025"/>
                <a:gd name="T3" fmla="*/ 3 h 482"/>
                <a:gd name="T4" fmla="*/ 463 w 1025"/>
                <a:gd name="T5" fmla="*/ 0 h 482"/>
                <a:gd name="T6" fmla="*/ 467 w 1025"/>
                <a:gd name="T7" fmla="*/ 0 h 482"/>
                <a:gd name="T8" fmla="*/ 1025 w 1025"/>
                <a:gd name="T9" fmla="*/ 0 h 482"/>
                <a:gd name="T10" fmla="*/ 1025 w 1025"/>
                <a:gd name="T11" fmla="*/ 14 h 482"/>
                <a:gd name="T12" fmla="*/ 468 w 1025"/>
                <a:gd name="T13" fmla="*/ 14 h 482"/>
                <a:gd name="T14" fmla="*/ 0 w 1025"/>
                <a:gd name="T15" fmla="*/ 482 h 482"/>
                <a:gd name="T16" fmla="*/ 0 w 1025"/>
                <a:gd name="T17" fmla="*/ 463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5" h="482">
                  <a:moveTo>
                    <a:pt x="0" y="463"/>
                  </a:moveTo>
                  <a:lnTo>
                    <a:pt x="461" y="3"/>
                  </a:lnTo>
                  <a:lnTo>
                    <a:pt x="463" y="0"/>
                  </a:lnTo>
                  <a:lnTo>
                    <a:pt x="467" y="0"/>
                  </a:lnTo>
                  <a:lnTo>
                    <a:pt x="1025" y="0"/>
                  </a:lnTo>
                  <a:lnTo>
                    <a:pt x="1025" y="14"/>
                  </a:lnTo>
                  <a:lnTo>
                    <a:pt x="468" y="14"/>
                  </a:lnTo>
                  <a:lnTo>
                    <a:pt x="0" y="482"/>
                  </a:lnTo>
                  <a:lnTo>
                    <a:pt x="0" y="4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 name="Freeform 47"/>
            <p:cNvSpPr/>
            <p:nvPr/>
          </p:nvSpPr>
          <p:spPr bwMode="auto">
            <a:xfrm>
              <a:off x="1570038" y="1293813"/>
              <a:ext cx="109538"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3" name="Freeform 48"/>
            <p:cNvSpPr/>
            <p:nvPr/>
          </p:nvSpPr>
          <p:spPr bwMode="auto">
            <a:xfrm>
              <a:off x="0" y="1682751"/>
              <a:ext cx="600075" cy="611188"/>
            </a:xfrm>
            <a:custGeom>
              <a:avLst/>
              <a:gdLst>
                <a:gd name="T0" fmla="*/ 0 w 378"/>
                <a:gd name="T1" fmla="*/ 368 h 385"/>
                <a:gd name="T2" fmla="*/ 367 w 378"/>
                <a:gd name="T3" fmla="*/ 0 h 385"/>
                <a:gd name="T4" fmla="*/ 378 w 378"/>
                <a:gd name="T5" fmla="*/ 9 h 385"/>
                <a:gd name="T6" fmla="*/ 0 w 378"/>
                <a:gd name="T7" fmla="*/ 385 h 385"/>
                <a:gd name="T8" fmla="*/ 0 w 378"/>
                <a:gd name="T9" fmla="*/ 368 h 385"/>
              </a:gdLst>
              <a:ahLst/>
              <a:cxnLst>
                <a:cxn ang="0">
                  <a:pos x="T0" y="T1"/>
                </a:cxn>
                <a:cxn ang="0">
                  <a:pos x="T2" y="T3"/>
                </a:cxn>
                <a:cxn ang="0">
                  <a:pos x="T4" y="T5"/>
                </a:cxn>
                <a:cxn ang="0">
                  <a:pos x="T6" y="T7"/>
                </a:cxn>
                <a:cxn ang="0">
                  <a:pos x="T8" y="T9"/>
                </a:cxn>
              </a:cxnLst>
              <a:rect l="0" t="0" r="r" b="b"/>
              <a:pathLst>
                <a:path w="378" h="385">
                  <a:moveTo>
                    <a:pt x="0" y="368"/>
                  </a:moveTo>
                  <a:lnTo>
                    <a:pt x="367" y="0"/>
                  </a:lnTo>
                  <a:lnTo>
                    <a:pt x="378" y="9"/>
                  </a:lnTo>
                  <a:lnTo>
                    <a:pt x="0" y="385"/>
                  </a:lnTo>
                  <a:lnTo>
                    <a:pt x="0" y="3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4" name="Oval 49"/>
            <p:cNvSpPr>
              <a:spLocks noChangeArrowheads="1"/>
            </p:cNvSpPr>
            <p:nvPr/>
          </p:nvSpPr>
          <p:spPr bwMode="auto">
            <a:xfrm>
              <a:off x="536575" y="1633538"/>
              <a:ext cx="109538" cy="1143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sp>
        <p:nvSpPr>
          <p:cNvPr id="28" name="TextBox 13"/>
          <p:cNvSpPr txBox="1">
            <a:spLocks noChangeArrowheads="1"/>
          </p:cNvSpPr>
          <p:nvPr/>
        </p:nvSpPr>
        <p:spPr bwMode="auto">
          <a:xfrm>
            <a:off x="1477044" y="1759340"/>
            <a:ext cx="1858633" cy="1015898"/>
          </a:xfrm>
          <a:prstGeom prst="rect">
            <a:avLst/>
          </a:prstGeom>
          <a:noFill/>
          <a:ln w="9525">
            <a:noFill/>
            <a:miter lim="800000"/>
          </a:ln>
          <a:effectLst/>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defTabSz="914400" eaLnBrk="1" hangingPunct="1"/>
            <a:r>
              <a:rPr lang="zh-CN" altLang="en-US" sz="6000" b="1" spc="-300" dirty="0">
                <a:ln w="0"/>
                <a:solidFill>
                  <a:schemeClr val="accent5">
                    <a:lumMod val="50000"/>
                  </a:schemeClr>
                </a:solidFill>
                <a:latin typeface="+mn-lt"/>
                <a:ea typeface="+mn-ea"/>
                <a:cs typeface="+mn-ea"/>
                <a:sym typeface="+mn-lt"/>
              </a:rPr>
              <a:t>目录</a:t>
            </a:r>
          </a:p>
        </p:txBody>
      </p:sp>
      <p:sp>
        <p:nvSpPr>
          <p:cNvPr id="31" name="文本框 30"/>
          <p:cNvSpPr txBox="1"/>
          <p:nvPr/>
        </p:nvSpPr>
        <p:spPr>
          <a:xfrm>
            <a:off x="1548961" y="2717458"/>
            <a:ext cx="2492990" cy="461665"/>
          </a:xfrm>
          <a:prstGeom prst="rect">
            <a:avLst/>
          </a:prstGeom>
          <a:noFill/>
        </p:spPr>
        <p:txBody>
          <a:bodyPr wrap="none" rtlCol="0">
            <a:spAutoFit/>
          </a:bodyPr>
          <a:lstStyle/>
          <a:p>
            <a:pPr defTabSz="914400"/>
            <a:r>
              <a:rPr lang="en-US" altLang="zh-CN" sz="2400" b="1" spc="600" dirty="0">
                <a:ln w="6350">
                  <a:noFill/>
                </a:ln>
                <a:solidFill>
                  <a:schemeClr val="accent5">
                    <a:lumMod val="50000"/>
                  </a:schemeClr>
                </a:solidFill>
                <a:cs typeface="+mn-ea"/>
                <a:sym typeface="+mn-lt"/>
              </a:rPr>
              <a:t>CONTENTS</a:t>
            </a:r>
            <a:endParaRPr lang="zh-CN" altLang="en-US" sz="2400" b="1" spc="600" dirty="0">
              <a:ln w="6350">
                <a:noFill/>
              </a:ln>
              <a:solidFill>
                <a:schemeClr val="accent5">
                  <a:lumMod val="50000"/>
                </a:schemeClr>
              </a:solidFill>
              <a:cs typeface="+mn-ea"/>
              <a:sym typeface="+mn-lt"/>
            </a:endParaRPr>
          </a:p>
        </p:txBody>
      </p:sp>
      <p:grpSp>
        <p:nvGrpSpPr>
          <p:cNvPr id="42" name="组合 41"/>
          <p:cNvGrpSpPr/>
          <p:nvPr/>
        </p:nvGrpSpPr>
        <p:grpSpPr>
          <a:xfrm>
            <a:off x="3298257" y="2255966"/>
            <a:ext cx="252000" cy="252000"/>
            <a:chOff x="2536529" y="3702471"/>
            <a:chExt cx="545036" cy="553134"/>
          </a:xfrm>
        </p:grpSpPr>
        <p:sp>
          <p:nvSpPr>
            <p:cNvPr id="32" name="Oval 10"/>
            <p:cNvSpPr>
              <a:spLocks noChangeArrowheads="1"/>
            </p:cNvSpPr>
            <p:nvPr/>
          </p:nvSpPr>
          <p:spPr bwMode="auto">
            <a:xfrm>
              <a:off x="2536529" y="3702471"/>
              <a:ext cx="545036" cy="553134"/>
            </a:xfrm>
            <a:prstGeom prst="ellipse">
              <a:avLst/>
            </a:prstGeom>
            <a:solidFill>
              <a:schemeClr val="accent5">
                <a:lumMod val="50000"/>
              </a:schemeClr>
            </a:solidFill>
            <a:ln>
              <a:noFill/>
            </a:ln>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35" name="Freeform 36"/>
            <p:cNvSpPr>
              <a:spLocks noEditPoints="1"/>
            </p:cNvSpPr>
            <p:nvPr/>
          </p:nvSpPr>
          <p:spPr bwMode="auto">
            <a:xfrm>
              <a:off x="2620404" y="3860503"/>
              <a:ext cx="377285" cy="237070"/>
            </a:xfrm>
            <a:custGeom>
              <a:avLst/>
              <a:gdLst>
                <a:gd name="T0" fmla="*/ 73 w 76"/>
                <a:gd name="T1" fmla="*/ 43 h 50"/>
                <a:gd name="T2" fmla="*/ 62 w 76"/>
                <a:gd name="T3" fmla="*/ 43 h 50"/>
                <a:gd name="T4" fmla="*/ 72 w 76"/>
                <a:gd name="T5" fmla="*/ 33 h 50"/>
                <a:gd name="T6" fmla="*/ 72 w 76"/>
                <a:gd name="T7" fmla="*/ 11 h 50"/>
                <a:gd name="T8" fmla="*/ 61 w 76"/>
                <a:gd name="T9" fmla="*/ 0 h 50"/>
                <a:gd name="T10" fmla="*/ 15 w 76"/>
                <a:gd name="T11" fmla="*/ 0 h 50"/>
                <a:gd name="T12" fmla="*/ 4 w 76"/>
                <a:gd name="T13" fmla="*/ 11 h 50"/>
                <a:gd name="T14" fmla="*/ 4 w 76"/>
                <a:gd name="T15" fmla="*/ 33 h 50"/>
                <a:gd name="T16" fmla="*/ 13 w 76"/>
                <a:gd name="T17" fmla="*/ 43 h 50"/>
                <a:gd name="T18" fmla="*/ 3 w 76"/>
                <a:gd name="T19" fmla="*/ 43 h 50"/>
                <a:gd name="T20" fmla="*/ 0 w 76"/>
                <a:gd name="T21" fmla="*/ 46 h 50"/>
                <a:gd name="T22" fmla="*/ 0 w 76"/>
                <a:gd name="T23" fmla="*/ 47 h 50"/>
                <a:gd name="T24" fmla="*/ 3 w 76"/>
                <a:gd name="T25" fmla="*/ 50 h 50"/>
                <a:gd name="T26" fmla="*/ 73 w 76"/>
                <a:gd name="T27" fmla="*/ 50 h 50"/>
                <a:gd name="T28" fmla="*/ 76 w 76"/>
                <a:gd name="T29" fmla="*/ 47 h 50"/>
                <a:gd name="T30" fmla="*/ 76 w 76"/>
                <a:gd name="T31" fmla="*/ 46 h 50"/>
                <a:gd name="T32" fmla="*/ 73 w 76"/>
                <a:gd name="T33" fmla="*/ 43 h 50"/>
                <a:gd name="T34" fmla="*/ 11 w 76"/>
                <a:gd name="T35" fmla="*/ 33 h 50"/>
                <a:gd name="T36" fmla="*/ 11 w 76"/>
                <a:gd name="T37" fmla="*/ 11 h 50"/>
                <a:gd name="T38" fmla="*/ 15 w 76"/>
                <a:gd name="T39" fmla="*/ 7 h 50"/>
                <a:gd name="T40" fmla="*/ 61 w 76"/>
                <a:gd name="T41" fmla="*/ 7 h 50"/>
                <a:gd name="T42" fmla="*/ 65 w 76"/>
                <a:gd name="T43" fmla="*/ 11 h 50"/>
                <a:gd name="T44" fmla="*/ 65 w 76"/>
                <a:gd name="T45" fmla="*/ 33 h 50"/>
                <a:gd name="T46" fmla="*/ 61 w 76"/>
                <a:gd name="T47" fmla="*/ 37 h 50"/>
                <a:gd name="T48" fmla="*/ 15 w 76"/>
                <a:gd name="T49" fmla="*/ 37 h 50"/>
                <a:gd name="T50" fmla="*/ 11 w 76"/>
                <a:gd name="T51" fmla="*/ 3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6" h="50">
                  <a:moveTo>
                    <a:pt x="73" y="43"/>
                  </a:moveTo>
                  <a:cubicBezTo>
                    <a:pt x="62" y="43"/>
                    <a:pt x="62" y="43"/>
                    <a:pt x="62" y="43"/>
                  </a:cubicBezTo>
                  <a:cubicBezTo>
                    <a:pt x="67" y="43"/>
                    <a:pt x="72" y="38"/>
                    <a:pt x="72" y="33"/>
                  </a:cubicBezTo>
                  <a:cubicBezTo>
                    <a:pt x="72" y="11"/>
                    <a:pt x="72" y="11"/>
                    <a:pt x="72" y="11"/>
                  </a:cubicBezTo>
                  <a:cubicBezTo>
                    <a:pt x="72" y="5"/>
                    <a:pt x="67" y="0"/>
                    <a:pt x="61" y="0"/>
                  </a:cubicBezTo>
                  <a:cubicBezTo>
                    <a:pt x="15" y="0"/>
                    <a:pt x="15" y="0"/>
                    <a:pt x="15" y="0"/>
                  </a:cubicBezTo>
                  <a:cubicBezTo>
                    <a:pt x="9" y="0"/>
                    <a:pt x="4" y="5"/>
                    <a:pt x="4" y="11"/>
                  </a:cubicBezTo>
                  <a:cubicBezTo>
                    <a:pt x="4" y="33"/>
                    <a:pt x="4" y="33"/>
                    <a:pt x="4" y="33"/>
                  </a:cubicBezTo>
                  <a:cubicBezTo>
                    <a:pt x="4" y="38"/>
                    <a:pt x="8" y="43"/>
                    <a:pt x="13" y="43"/>
                  </a:cubicBezTo>
                  <a:cubicBezTo>
                    <a:pt x="3" y="43"/>
                    <a:pt x="3" y="43"/>
                    <a:pt x="3" y="43"/>
                  </a:cubicBezTo>
                  <a:cubicBezTo>
                    <a:pt x="1" y="43"/>
                    <a:pt x="0" y="44"/>
                    <a:pt x="0" y="46"/>
                  </a:cubicBezTo>
                  <a:cubicBezTo>
                    <a:pt x="0" y="47"/>
                    <a:pt x="0" y="47"/>
                    <a:pt x="0" y="47"/>
                  </a:cubicBezTo>
                  <a:cubicBezTo>
                    <a:pt x="0" y="49"/>
                    <a:pt x="1" y="50"/>
                    <a:pt x="3" y="50"/>
                  </a:cubicBezTo>
                  <a:cubicBezTo>
                    <a:pt x="73" y="50"/>
                    <a:pt x="73" y="50"/>
                    <a:pt x="73" y="50"/>
                  </a:cubicBezTo>
                  <a:cubicBezTo>
                    <a:pt x="74" y="50"/>
                    <a:pt x="76" y="49"/>
                    <a:pt x="76" y="47"/>
                  </a:cubicBezTo>
                  <a:cubicBezTo>
                    <a:pt x="76" y="46"/>
                    <a:pt x="76" y="46"/>
                    <a:pt x="76" y="46"/>
                  </a:cubicBezTo>
                  <a:cubicBezTo>
                    <a:pt x="76" y="44"/>
                    <a:pt x="74" y="43"/>
                    <a:pt x="73" y="43"/>
                  </a:cubicBezTo>
                  <a:close/>
                  <a:moveTo>
                    <a:pt x="11" y="33"/>
                  </a:moveTo>
                  <a:cubicBezTo>
                    <a:pt x="11" y="11"/>
                    <a:pt x="11" y="11"/>
                    <a:pt x="11" y="11"/>
                  </a:cubicBezTo>
                  <a:cubicBezTo>
                    <a:pt x="11" y="9"/>
                    <a:pt x="12" y="7"/>
                    <a:pt x="15" y="7"/>
                  </a:cubicBezTo>
                  <a:cubicBezTo>
                    <a:pt x="61" y="7"/>
                    <a:pt x="61" y="7"/>
                    <a:pt x="61" y="7"/>
                  </a:cubicBezTo>
                  <a:cubicBezTo>
                    <a:pt x="63" y="7"/>
                    <a:pt x="65" y="9"/>
                    <a:pt x="65" y="11"/>
                  </a:cubicBezTo>
                  <a:cubicBezTo>
                    <a:pt x="65" y="33"/>
                    <a:pt x="65" y="33"/>
                    <a:pt x="65" y="33"/>
                  </a:cubicBezTo>
                  <a:cubicBezTo>
                    <a:pt x="65" y="35"/>
                    <a:pt x="63" y="37"/>
                    <a:pt x="61" y="37"/>
                  </a:cubicBezTo>
                  <a:cubicBezTo>
                    <a:pt x="15" y="37"/>
                    <a:pt x="15" y="37"/>
                    <a:pt x="15" y="37"/>
                  </a:cubicBezTo>
                  <a:cubicBezTo>
                    <a:pt x="12" y="37"/>
                    <a:pt x="11" y="35"/>
                    <a:pt x="11"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grpSp>
        <p:nvGrpSpPr>
          <p:cNvPr id="40" name="组合 39"/>
          <p:cNvGrpSpPr/>
          <p:nvPr/>
        </p:nvGrpSpPr>
        <p:grpSpPr>
          <a:xfrm>
            <a:off x="3602916" y="2255966"/>
            <a:ext cx="252000" cy="252000"/>
            <a:chOff x="4205553" y="3702471"/>
            <a:chExt cx="545036" cy="553134"/>
          </a:xfrm>
        </p:grpSpPr>
        <p:sp>
          <p:nvSpPr>
            <p:cNvPr id="34" name="Oval 10"/>
            <p:cNvSpPr>
              <a:spLocks noChangeArrowheads="1"/>
            </p:cNvSpPr>
            <p:nvPr/>
          </p:nvSpPr>
          <p:spPr bwMode="auto">
            <a:xfrm>
              <a:off x="4205553" y="3702471"/>
              <a:ext cx="545036" cy="553134"/>
            </a:xfrm>
            <a:prstGeom prst="ellipse">
              <a:avLst/>
            </a:prstGeom>
            <a:solidFill>
              <a:schemeClr val="accent5">
                <a:lumMod val="50000"/>
              </a:schemeClr>
            </a:solidFill>
            <a:ln>
              <a:noFill/>
            </a:ln>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36" name="Freeform 10"/>
            <p:cNvSpPr>
              <a:spLocks noEditPoints="1"/>
            </p:cNvSpPr>
            <p:nvPr/>
          </p:nvSpPr>
          <p:spPr bwMode="auto">
            <a:xfrm>
              <a:off x="4356848" y="3791564"/>
              <a:ext cx="269741" cy="369506"/>
            </a:xfrm>
            <a:custGeom>
              <a:avLst/>
              <a:gdLst>
                <a:gd name="T0" fmla="*/ 30 w 48"/>
                <a:gd name="T1" fmla="*/ 68 h 68"/>
                <a:gd name="T2" fmla="*/ 27 w 48"/>
                <a:gd name="T3" fmla="*/ 67 h 68"/>
                <a:gd name="T4" fmla="*/ 18 w 48"/>
                <a:gd name="T5" fmla="*/ 52 h 68"/>
                <a:gd name="T6" fmla="*/ 11 w 48"/>
                <a:gd name="T7" fmla="*/ 56 h 68"/>
                <a:gd name="T8" fmla="*/ 7 w 48"/>
                <a:gd name="T9" fmla="*/ 56 h 68"/>
                <a:gd name="T10" fmla="*/ 5 w 48"/>
                <a:gd name="T11" fmla="*/ 53 h 68"/>
                <a:gd name="T12" fmla="*/ 0 w 48"/>
                <a:gd name="T13" fmla="*/ 4 h 68"/>
                <a:gd name="T14" fmla="*/ 2 w 48"/>
                <a:gd name="T15" fmla="*/ 1 h 68"/>
                <a:gd name="T16" fmla="*/ 6 w 48"/>
                <a:gd name="T17" fmla="*/ 1 h 68"/>
                <a:gd name="T18" fmla="*/ 46 w 48"/>
                <a:gd name="T19" fmla="*/ 30 h 68"/>
                <a:gd name="T20" fmla="*/ 48 w 48"/>
                <a:gd name="T21" fmla="*/ 33 h 68"/>
                <a:gd name="T22" fmla="*/ 46 w 48"/>
                <a:gd name="T23" fmla="*/ 36 h 68"/>
                <a:gd name="T24" fmla="*/ 38 w 48"/>
                <a:gd name="T25" fmla="*/ 40 h 68"/>
                <a:gd name="T26" fmla="*/ 47 w 48"/>
                <a:gd name="T27" fmla="*/ 55 h 68"/>
                <a:gd name="T28" fmla="*/ 47 w 48"/>
                <a:gd name="T29" fmla="*/ 58 h 68"/>
                <a:gd name="T30" fmla="*/ 46 w 48"/>
                <a:gd name="T31" fmla="*/ 60 h 68"/>
                <a:gd name="T32" fmla="*/ 32 w 48"/>
                <a:gd name="T33" fmla="*/ 68 h 68"/>
                <a:gd name="T34" fmla="*/ 30 w 48"/>
                <a:gd name="T35" fmla="*/ 68 h 68"/>
                <a:gd name="T36" fmla="*/ 20 w 48"/>
                <a:gd name="T37" fmla="*/ 43 h 68"/>
                <a:gd name="T38" fmla="*/ 23 w 48"/>
                <a:gd name="T39" fmla="*/ 45 h 68"/>
                <a:gd name="T40" fmla="*/ 31 w 48"/>
                <a:gd name="T41" fmla="*/ 60 h 68"/>
                <a:gd name="T42" fmla="*/ 39 w 48"/>
                <a:gd name="T43" fmla="*/ 56 h 68"/>
                <a:gd name="T44" fmla="*/ 30 w 48"/>
                <a:gd name="T45" fmla="*/ 41 h 68"/>
                <a:gd name="T46" fmla="*/ 30 w 48"/>
                <a:gd name="T47" fmla="*/ 38 h 68"/>
                <a:gd name="T48" fmla="*/ 32 w 48"/>
                <a:gd name="T49" fmla="*/ 36 h 68"/>
                <a:gd name="T50" fmla="*/ 38 w 48"/>
                <a:gd name="T51" fmla="*/ 32 h 68"/>
                <a:gd name="T52" fmla="*/ 8 w 48"/>
                <a:gd name="T53" fmla="*/ 11 h 68"/>
                <a:gd name="T54" fmla="*/ 12 w 48"/>
                <a:gd name="T55" fmla="*/ 47 h 68"/>
                <a:gd name="T56" fmla="*/ 18 w 48"/>
                <a:gd name="T57" fmla="*/ 44 h 68"/>
                <a:gd name="T58" fmla="*/ 20 w 48"/>
                <a:gd name="T59" fmla="*/ 4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8" h="68">
                  <a:moveTo>
                    <a:pt x="30" y="68"/>
                  </a:moveTo>
                  <a:cubicBezTo>
                    <a:pt x="29" y="68"/>
                    <a:pt x="28" y="68"/>
                    <a:pt x="27" y="67"/>
                  </a:cubicBezTo>
                  <a:cubicBezTo>
                    <a:pt x="18" y="52"/>
                    <a:pt x="18" y="52"/>
                    <a:pt x="18" y="52"/>
                  </a:cubicBezTo>
                  <a:cubicBezTo>
                    <a:pt x="11" y="56"/>
                    <a:pt x="11" y="56"/>
                    <a:pt x="11" y="56"/>
                  </a:cubicBezTo>
                  <a:cubicBezTo>
                    <a:pt x="10" y="57"/>
                    <a:pt x="8" y="57"/>
                    <a:pt x="7" y="56"/>
                  </a:cubicBezTo>
                  <a:cubicBezTo>
                    <a:pt x="6" y="56"/>
                    <a:pt x="5" y="55"/>
                    <a:pt x="5" y="53"/>
                  </a:cubicBezTo>
                  <a:cubicBezTo>
                    <a:pt x="0" y="4"/>
                    <a:pt x="0" y="4"/>
                    <a:pt x="0" y="4"/>
                  </a:cubicBezTo>
                  <a:cubicBezTo>
                    <a:pt x="0" y="3"/>
                    <a:pt x="1" y="1"/>
                    <a:pt x="2" y="1"/>
                  </a:cubicBezTo>
                  <a:cubicBezTo>
                    <a:pt x="3" y="0"/>
                    <a:pt x="5" y="0"/>
                    <a:pt x="6" y="1"/>
                  </a:cubicBezTo>
                  <a:cubicBezTo>
                    <a:pt x="46" y="30"/>
                    <a:pt x="46" y="30"/>
                    <a:pt x="46" y="30"/>
                  </a:cubicBezTo>
                  <a:cubicBezTo>
                    <a:pt x="47" y="30"/>
                    <a:pt x="48" y="32"/>
                    <a:pt x="48" y="33"/>
                  </a:cubicBezTo>
                  <a:cubicBezTo>
                    <a:pt x="48" y="34"/>
                    <a:pt x="47" y="35"/>
                    <a:pt x="46" y="36"/>
                  </a:cubicBezTo>
                  <a:cubicBezTo>
                    <a:pt x="38" y="40"/>
                    <a:pt x="38" y="40"/>
                    <a:pt x="38" y="40"/>
                  </a:cubicBezTo>
                  <a:cubicBezTo>
                    <a:pt x="47" y="55"/>
                    <a:pt x="47" y="55"/>
                    <a:pt x="47" y="55"/>
                  </a:cubicBezTo>
                  <a:cubicBezTo>
                    <a:pt x="47" y="56"/>
                    <a:pt x="48" y="57"/>
                    <a:pt x="47" y="58"/>
                  </a:cubicBezTo>
                  <a:cubicBezTo>
                    <a:pt x="47" y="59"/>
                    <a:pt x="47" y="59"/>
                    <a:pt x="46" y="60"/>
                  </a:cubicBezTo>
                  <a:cubicBezTo>
                    <a:pt x="32" y="68"/>
                    <a:pt x="32" y="68"/>
                    <a:pt x="32" y="68"/>
                  </a:cubicBezTo>
                  <a:cubicBezTo>
                    <a:pt x="31" y="68"/>
                    <a:pt x="31" y="68"/>
                    <a:pt x="30" y="68"/>
                  </a:cubicBezTo>
                  <a:close/>
                  <a:moveTo>
                    <a:pt x="20" y="43"/>
                  </a:moveTo>
                  <a:cubicBezTo>
                    <a:pt x="21" y="43"/>
                    <a:pt x="22" y="44"/>
                    <a:pt x="23" y="45"/>
                  </a:cubicBezTo>
                  <a:cubicBezTo>
                    <a:pt x="31" y="60"/>
                    <a:pt x="31" y="60"/>
                    <a:pt x="31" y="60"/>
                  </a:cubicBezTo>
                  <a:cubicBezTo>
                    <a:pt x="39" y="56"/>
                    <a:pt x="39" y="56"/>
                    <a:pt x="39" y="56"/>
                  </a:cubicBezTo>
                  <a:cubicBezTo>
                    <a:pt x="30" y="41"/>
                    <a:pt x="30" y="41"/>
                    <a:pt x="30" y="41"/>
                  </a:cubicBezTo>
                  <a:cubicBezTo>
                    <a:pt x="30" y="40"/>
                    <a:pt x="30" y="39"/>
                    <a:pt x="30" y="38"/>
                  </a:cubicBezTo>
                  <a:cubicBezTo>
                    <a:pt x="30" y="37"/>
                    <a:pt x="31" y="36"/>
                    <a:pt x="32" y="36"/>
                  </a:cubicBezTo>
                  <a:cubicBezTo>
                    <a:pt x="38" y="32"/>
                    <a:pt x="38" y="32"/>
                    <a:pt x="38" y="32"/>
                  </a:cubicBezTo>
                  <a:cubicBezTo>
                    <a:pt x="8" y="11"/>
                    <a:pt x="8" y="11"/>
                    <a:pt x="8" y="11"/>
                  </a:cubicBezTo>
                  <a:cubicBezTo>
                    <a:pt x="12" y="47"/>
                    <a:pt x="12" y="47"/>
                    <a:pt x="12" y="47"/>
                  </a:cubicBezTo>
                  <a:cubicBezTo>
                    <a:pt x="18" y="44"/>
                    <a:pt x="18" y="44"/>
                    <a:pt x="18" y="44"/>
                  </a:cubicBezTo>
                  <a:cubicBezTo>
                    <a:pt x="18" y="43"/>
                    <a:pt x="19" y="43"/>
                    <a:pt x="20" y="4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grpSp>
        <p:nvGrpSpPr>
          <p:cNvPr id="41" name="组合 40"/>
          <p:cNvGrpSpPr/>
          <p:nvPr/>
        </p:nvGrpSpPr>
        <p:grpSpPr>
          <a:xfrm>
            <a:off x="3907575" y="2255966"/>
            <a:ext cx="252000" cy="252000"/>
            <a:chOff x="3391510" y="3702471"/>
            <a:chExt cx="545036" cy="553134"/>
          </a:xfrm>
        </p:grpSpPr>
        <p:sp>
          <p:nvSpPr>
            <p:cNvPr id="33" name="Oval 10"/>
            <p:cNvSpPr>
              <a:spLocks noChangeArrowheads="1"/>
            </p:cNvSpPr>
            <p:nvPr/>
          </p:nvSpPr>
          <p:spPr bwMode="auto">
            <a:xfrm>
              <a:off x="3391510" y="3702471"/>
              <a:ext cx="545036" cy="553134"/>
            </a:xfrm>
            <a:prstGeom prst="ellipse">
              <a:avLst/>
            </a:prstGeom>
            <a:solidFill>
              <a:schemeClr val="accent5">
                <a:lumMod val="50000"/>
              </a:schemeClr>
            </a:solidFill>
            <a:ln>
              <a:noFill/>
            </a:ln>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37" name="Freeform 32"/>
            <p:cNvSpPr>
              <a:spLocks noEditPoints="1"/>
            </p:cNvSpPr>
            <p:nvPr/>
          </p:nvSpPr>
          <p:spPr bwMode="auto">
            <a:xfrm>
              <a:off x="3461686" y="3801159"/>
              <a:ext cx="404683" cy="285019"/>
            </a:xfrm>
            <a:custGeom>
              <a:avLst/>
              <a:gdLst>
                <a:gd name="T0" fmla="*/ 62 w 75"/>
                <a:gd name="T1" fmla="*/ 6 h 56"/>
                <a:gd name="T2" fmla="*/ 62 w 75"/>
                <a:gd name="T3" fmla="*/ 4 h 56"/>
                <a:gd name="T4" fmla="*/ 58 w 75"/>
                <a:gd name="T5" fmla="*/ 0 h 56"/>
                <a:gd name="T6" fmla="*/ 53 w 75"/>
                <a:gd name="T7" fmla="*/ 0 h 56"/>
                <a:gd name="T8" fmla="*/ 49 w 75"/>
                <a:gd name="T9" fmla="*/ 4 h 56"/>
                <a:gd name="T10" fmla="*/ 49 w 75"/>
                <a:gd name="T11" fmla="*/ 6 h 56"/>
                <a:gd name="T12" fmla="*/ 14 w 75"/>
                <a:gd name="T13" fmla="*/ 6 h 56"/>
                <a:gd name="T14" fmla="*/ 0 w 75"/>
                <a:gd name="T15" fmla="*/ 20 h 56"/>
                <a:gd name="T16" fmla="*/ 0 w 75"/>
                <a:gd name="T17" fmla="*/ 42 h 56"/>
                <a:gd name="T18" fmla="*/ 14 w 75"/>
                <a:gd name="T19" fmla="*/ 56 h 56"/>
                <a:gd name="T20" fmla="*/ 61 w 75"/>
                <a:gd name="T21" fmla="*/ 56 h 56"/>
                <a:gd name="T22" fmla="*/ 75 w 75"/>
                <a:gd name="T23" fmla="*/ 42 h 56"/>
                <a:gd name="T24" fmla="*/ 75 w 75"/>
                <a:gd name="T25" fmla="*/ 20 h 56"/>
                <a:gd name="T26" fmla="*/ 62 w 75"/>
                <a:gd name="T27" fmla="*/ 6 h 56"/>
                <a:gd name="T28" fmla="*/ 14 w 75"/>
                <a:gd name="T29" fmla="*/ 12 h 56"/>
                <a:gd name="T30" fmla="*/ 61 w 75"/>
                <a:gd name="T31" fmla="*/ 12 h 56"/>
                <a:gd name="T32" fmla="*/ 68 w 75"/>
                <a:gd name="T33" fmla="*/ 20 h 56"/>
                <a:gd name="T34" fmla="*/ 68 w 75"/>
                <a:gd name="T35" fmla="*/ 27 h 56"/>
                <a:gd name="T36" fmla="*/ 52 w 75"/>
                <a:gd name="T37" fmla="*/ 27 h 56"/>
                <a:gd name="T38" fmla="*/ 38 w 75"/>
                <a:gd name="T39" fmla="*/ 16 h 56"/>
                <a:gd name="T40" fmla="*/ 23 w 75"/>
                <a:gd name="T41" fmla="*/ 27 h 56"/>
                <a:gd name="T42" fmla="*/ 7 w 75"/>
                <a:gd name="T43" fmla="*/ 27 h 56"/>
                <a:gd name="T44" fmla="*/ 7 w 75"/>
                <a:gd name="T45" fmla="*/ 20 h 56"/>
                <a:gd name="T46" fmla="*/ 14 w 75"/>
                <a:gd name="T47" fmla="*/ 12 h 56"/>
                <a:gd name="T48" fmla="*/ 46 w 75"/>
                <a:gd name="T49" fmla="*/ 31 h 56"/>
                <a:gd name="T50" fmla="*/ 38 w 75"/>
                <a:gd name="T51" fmla="*/ 39 h 56"/>
                <a:gd name="T52" fmla="*/ 30 w 75"/>
                <a:gd name="T53" fmla="*/ 31 h 56"/>
                <a:gd name="T54" fmla="*/ 38 w 75"/>
                <a:gd name="T55" fmla="*/ 23 h 56"/>
                <a:gd name="T56" fmla="*/ 46 w 75"/>
                <a:gd name="T57" fmla="*/ 31 h 56"/>
                <a:gd name="T58" fmla="*/ 61 w 75"/>
                <a:gd name="T59" fmla="*/ 49 h 56"/>
                <a:gd name="T60" fmla="*/ 14 w 75"/>
                <a:gd name="T61" fmla="*/ 49 h 56"/>
                <a:gd name="T62" fmla="*/ 7 w 75"/>
                <a:gd name="T63" fmla="*/ 42 h 56"/>
                <a:gd name="T64" fmla="*/ 7 w 75"/>
                <a:gd name="T65" fmla="*/ 34 h 56"/>
                <a:gd name="T66" fmla="*/ 23 w 75"/>
                <a:gd name="T67" fmla="*/ 34 h 56"/>
                <a:gd name="T68" fmla="*/ 38 w 75"/>
                <a:gd name="T69" fmla="*/ 46 h 56"/>
                <a:gd name="T70" fmla="*/ 52 w 75"/>
                <a:gd name="T71" fmla="*/ 34 h 56"/>
                <a:gd name="T72" fmla="*/ 68 w 75"/>
                <a:gd name="T73" fmla="*/ 34 h 56"/>
                <a:gd name="T74" fmla="*/ 68 w 75"/>
                <a:gd name="T75" fmla="*/ 42 h 56"/>
                <a:gd name="T76" fmla="*/ 61 w 75"/>
                <a:gd name="T77" fmla="*/ 49 h 56"/>
                <a:gd name="T78" fmla="*/ 59 w 75"/>
                <a:gd name="T79" fmla="*/ 23 h 56"/>
                <a:gd name="T80" fmla="*/ 58 w 75"/>
                <a:gd name="T81" fmla="*/ 23 h 56"/>
                <a:gd name="T82" fmla="*/ 55 w 75"/>
                <a:gd name="T83" fmla="*/ 20 h 56"/>
                <a:gd name="T84" fmla="*/ 55 w 75"/>
                <a:gd name="T85" fmla="*/ 19 h 56"/>
                <a:gd name="T86" fmla="*/ 58 w 75"/>
                <a:gd name="T87" fmla="*/ 16 h 56"/>
                <a:gd name="T88" fmla="*/ 59 w 75"/>
                <a:gd name="T89" fmla="*/ 16 h 56"/>
                <a:gd name="T90" fmla="*/ 62 w 75"/>
                <a:gd name="T91" fmla="*/ 19 h 56"/>
                <a:gd name="T92" fmla="*/ 62 w 75"/>
                <a:gd name="T93" fmla="*/ 20 h 56"/>
                <a:gd name="T94" fmla="*/ 59 w 75"/>
                <a:gd name="T95" fmla="*/ 2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5" h="56">
                  <a:moveTo>
                    <a:pt x="62" y="6"/>
                  </a:moveTo>
                  <a:cubicBezTo>
                    <a:pt x="62" y="4"/>
                    <a:pt x="62" y="4"/>
                    <a:pt x="62" y="4"/>
                  </a:cubicBezTo>
                  <a:cubicBezTo>
                    <a:pt x="62" y="2"/>
                    <a:pt x="60" y="0"/>
                    <a:pt x="58" y="0"/>
                  </a:cubicBezTo>
                  <a:cubicBezTo>
                    <a:pt x="53" y="0"/>
                    <a:pt x="53" y="0"/>
                    <a:pt x="53" y="0"/>
                  </a:cubicBezTo>
                  <a:cubicBezTo>
                    <a:pt x="51" y="0"/>
                    <a:pt x="49" y="2"/>
                    <a:pt x="49" y="4"/>
                  </a:cubicBezTo>
                  <a:cubicBezTo>
                    <a:pt x="49" y="6"/>
                    <a:pt x="49" y="6"/>
                    <a:pt x="49" y="6"/>
                  </a:cubicBezTo>
                  <a:cubicBezTo>
                    <a:pt x="14" y="6"/>
                    <a:pt x="14" y="6"/>
                    <a:pt x="14" y="6"/>
                  </a:cubicBezTo>
                  <a:cubicBezTo>
                    <a:pt x="6" y="6"/>
                    <a:pt x="0" y="12"/>
                    <a:pt x="0" y="20"/>
                  </a:cubicBezTo>
                  <a:cubicBezTo>
                    <a:pt x="0" y="42"/>
                    <a:pt x="0" y="42"/>
                    <a:pt x="0" y="42"/>
                  </a:cubicBezTo>
                  <a:cubicBezTo>
                    <a:pt x="0" y="50"/>
                    <a:pt x="6" y="56"/>
                    <a:pt x="14" y="56"/>
                  </a:cubicBezTo>
                  <a:cubicBezTo>
                    <a:pt x="61" y="56"/>
                    <a:pt x="61" y="56"/>
                    <a:pt x="61" y="56"/>
                  </a:cubicBezTo>
                  <a:cubicBezTo>
                    <a:pt x="69" y="56"/>
                    <a:pt x="75" y="50"/>
                    <a:pt x="75" y="42"/>
                  </a:cubicBezTo>
                  <a:cubicBezTo>
                    <a:pt x="75" y="20"/>
                    <a:pt x="75" y="20"/>
                    <a:pt x="75" y="20"/>
                  </a:cubicBezTo>
                  <a:cubicBezTo>
                    <a:pt x="75" y="12"/>
                    <a:pt x="69" y="6"/>
                    <a:pt x="62" y="6"/>
                  </a:cubicBezTo>
                  <a:close/>
                  <a:moveTo>
                    <a:pt x="14" y="12"/>
                  </a:moveTo>
                  <a:cubicBezTo>
                    <a:pt x="61" y="12"/>
                    <a:pt x="61" y="12"/>
                    <a:pt x="61" y="12"/>
                  </a:cubicBezTo>
                  <a:cubicBezTo>
                    <a:pt x="65" y="12"/>
                    <a:pt x="68" y="16"/>
                    <a:pt x="68" y="20"/>
                  </a:cubicBezTo>
                  <a:cubicBezTo>
                    <a:pt x="68" y="27"/>
                    <a:pt x="68" y="27"/>
                    <a:pt x="68" y="27"/>
                  </a:cubicBezTo>
                  <a:cubicBezTo>
                    <a:pt x="52" y="27"/>
                    <a:pt x="52" y="27"/>
                    <a:pt x="52" y="27"/>
                  </a:cubicBezTo>
                  <a:cubicBezTo>
                    <a:pt x="50" y="21"/>
                    <a:pt x="45" y="16"/>
                    <a:pt x="38" y="16"/>
                  </a:cubicBezTo>
                  <a:cubicBezTo>
                    <a:pt x="31" y="16"/>
                    <a:pt x="25" y="21"/>
                    <a:pt x="23" y="27"/>
                  </a:cubicBezTo>
                  <a:cubicBezTo>
                    <a:pt x="7" y="27"/>
                    <a:pt x="7" y="27"/>
                    <a:pt x="7" y="27"/>
                  </a:cubicBezTo>
                  <a:cubicBezTo>
                    <a:pt x="7" y="20"/>
                    <a:pt x="7" y="20"/>
                    <a:pt x="7" y="20"/>
                  </a:cubicBezTo>
                  <a:cubicBezTo>
                    <a:pt x="7" y="16"/>
                    <a:pt x="10" y="12"/>
                    <a:pt x="14" y="12"/>
                  </a:cubicBezTo>
                  <a:close/>
                  <a:moveTo>
                    <a:pt x="46" y="31"/>
                  </a:moveTo>
                  <a:cubicBezTo>
                    <a:pt x="46" y="35"/>
                    <a:pt x="42" y="39"/>
                    <a:pt x="38" y="39"/>
                  </a:cubicBezTo>
                  <a:cubicBezTo>
                    <a:pt x="33" y="39"/>
                    <a:pt x="30" y="35"/>
                    <a:pt x="30" y="31"/>
                  </a:cubicBezTo>
                  <a:cubicBezTo>
                    <a:pt x="30" y="26"/>
                    <a:pt x="33" y="23"/>
                    <a:pt x="38" y="23"/>
                  </a:cubicBezTo>
                  <a:cubicBezTo>
                    <a:pt x="42" y="23"/>
                    <a:pt x="46" y="26"/>
                    <a:pt x="46" y="31"/>
                  </a:cubicBezTo>
                  <a:close/>
                  <a:moveTo>
                    <a:pt x="61" y="49"/>
                  </a:moveTo>
                  <a:cubicBezTo>
                    <a:pt x="14" y="49"/>
                    <a:pt x="14" y="49"/>
                    <a:pt x="14" y="49"/>
                  </a:cubicBezTo>
                  <a:cubicBezTo>
                    <a:pt x="10" y="49"/>
                    <a:pt x="7" y="46"/>
                    <a:pt x="7" y="42"/>
                  </a:cubicBezTo>
                  <a:cubicBezTo>
                    <a:pt x="7" y="34"/>
                    <a:pt x="7" y="34"/>
                    <a:pt x="7" y="34"/>
                  </a:cubicBezTo>
                  <a:cubicBezTo>
                    <a:pt x="23" y="34"/>
                    <a:pt x="23" y="34"/>
                    <a:pt x="23" y="34"/>
                  </a:cubicBezTo>
                  <a:cubicBezTo>
                    <a:pt x="25" y="41"/>
                    <a:pt x="31" y="46"/>
                    <a:pt x="38" y="46"/>
                  </a:cubicBezTo>
                  <a:cubicBezTo>
                    <a:pt x="45" y="46"/>
                    <a:pt x="50" y="41"/>
                    <a:pt x="52" y="34"/>
                  </a:cubicBezTo>
                  <a:cubicBezTo>
                    <a:pt x="68" y="34"/>
                    <a:pt x="68" y="34"/>
                    <a:pt x="68" y="34"/>
                  </a:cubicBezTo>
                  <a:cubicBezTo>
                    <a:pt x="68" y="42"/>
                    <a:pt x="68" y="42"/>
                    <a:pt x="68" y="42"/>
                  </a:cubicBezTo>
                  <a:cubicBezTo>
                    <a:pt x="68" y="46"/>
                    <a:pt x="65" y="49"/>
                    <a:pt x="61" y="49"/>
                  </a:cubicBezTo>
                  <a:close/>
                  <a:moveTo>
                    <a:pt x="59" y="23"/>
                  </a:moveTo>
                  <a:cubicBezTo>
                    <a:pt x="58" y="23"/>
                    <a:pt x="58" y="23"/>
                    <a:pt x="58" y="23"/>
                  </a:cubicBezTo>
                  <a:cubicBezTo>
                    <a:pt x="56" y="23"/>
                    <a:pt x="55" y="21"/>
                    <a:pt x="55" y="20"/>
                  </a:cubicBezTo>
                  <a:cubicBezTo>
                    <a:pt x="55" y="19"/>
                    <a:pt x="55" y="19"/>
                    <a:pt x="55" y="19"/>
                  </a:cubicBezTo>
                  <a:cubicBezTo>
                    <a:pt x="55" y="17"/>
                    <a:pt x="56" y="16"/>
                    <a:pt x="58" y="16"/>
                  </a:cubicBezTo>
                  <a:cubicBezTo>
                    <a:pt x="59" y="16"/>
                    <a:pt x="59" y="16"/>
                    <a:pt x="59" y="16"/>
                  </a:cubicBezTo>
                  <a:cubicBezTo>
                    <a:pt x="61" y="16"/>
                    <a:pt x="62" y="17"/>
                    <a:pt x="62" y="19"/>
                  </a:cubicBezTo>
                  <a:cubicBezTo>
                    <a:pt x="62" y="20"/>
                    <a:pt x="62" y="20"/>
                    <a:pt x="62" y="20"/>
                  </a:cubicBezTo>
                  <a:cubicBezTo>
                    <a:pt x="62" y="21"/>
                    <a:pt x="61" y="23"/>
                    <a:pt x="59"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grpSp>
        <p:nvGrpSpPr>
          <p:cNvPr id="43" name="Group 4"/>
          <p:cNvGrpSpPr>
            <a:grpSpLocks noChangeAspect="1"/>
          </p:cNvGrpSpPr>
          <p:nvPr/>
        </p:nvGrpSpPr>
        <p:grpSpPr bwMode="auto">
          <a:xfrm rot="10800000">
            <a:off x="-241257" y="4357250"/>
            <a:ext cx="3766340" cy="2677589"/>
            <a:chOff x="2074" y="-2"/>
            <a:chExt cx="4082" cy="2902"/>
          </a:xfrm>
          <a:gradFill>
            <a:gsLst>
              <a:gs pos="0">
                <a:srgbClr val="363F4A"/>
              </a:gs>
              <a:gs pos="99275">
                <a:srgbClr val="20AEE5"/>
              </a:gs>
              <a:gs pos="68000">
                <a:srgbClr val="0070C0"/>
              </a:gs>
            </a:gsLst>
            <a:lin ang="10800000" scaled="0"/>
          </a:gradFill>
        </p:grpSpPr>
        <p:sp>
          <p:nvSpPr>
            <p:cNvPr id="44" name="Oval 5"/>
            <p:cNvSpPr>
              <a:spLocks noChangeArrowheads="1"/>
            </p:cNvSpPr>
            <p:nvPr/>
          </p:nvSpPr>
          <p:spPr bwMode="auto">
            <a:xfrm>
              <a:off x="5919" y="2014"/>
              <a:ext cx="56" cy="5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6"/>
            <p:cNvSpPr/>
            <p:nvPr/>
          </p:nvSpPr>
          <p:spPr bwMode="auto">
            <a:xfrm>
              <a:off x="5747" y="701"/>
              <a:ext cx="122" cy="142"/>
            </a:xfrm>
            <a:custGeom>
              <a:avLst/>
              <a:gdLst>
                <a:gd name="T0" fmla="*/ 122 w 122"/>
                <a:gd name="T1" fmla="*/ 71 h 142"/>
                <a:gd name="T2" fmla="*/ 61 w 122"/>
                <a:gd name="T3" fmla="*/ 106 h 142"/>
                <a:gd name="T4" fmla="*/ 0 w 122"/>
                <a:gd name="T5" fmla="*/ 142 h 142"/>
                <a:gd name="T6" fmla="*/ 0 w 122"/>
                <a:gd name="T7" fmla="*/ 71 h 142"/>
                <a:gd name="T8" fmla="*/ 0 w 122"/>
                <a:gd name="T9" fmla="*/ 0 h 142"/>
                <a:gd name="T10" fmla="*/ 61 w 122"/>
                <a:gd name="T11" fmla="*/ 35 h 142"/>
                <a:gd name="T12" fmla="*/ 122 w 122"/>
                <a:gd name="T13" fmla="*/ 71 h 142"/>
              </a:gdLst>
              <a:ahLst/>
              <a:cxnLst>
                <a:cxn ang="0">
                  <a:pos x="T0" y="T1"/>
                </a:cxn>
                <a:cxn ang="0">
                  <a:pos x="T2" y="T3"/>
                </a:cxn>
                <a:cxn ang="0">
                  <a:pos x="T4" y="T5"/>
                </a:cxn>
                <a:cxn ang="0">
                  <a:pos x="T6" y="T7"/>
                </a:cxn>
                <a:cxn ang="0">
                  <a:pos x="T8" y="T9"/>
                </a:cxn>
                <a:cxn ang="0">
                  <a:pos x="T10" y="T11"/>
                </a:cxn>
                <a:cxn ang="0">
                  <a:pos x="T12" y="T13"/>
                </a:cxn>
              </a:cxnLst>
              <a:rect l="0" t="0" r="r" b="b"/>
              <a:pathLst>
                <a:path w="122" h="142">
                  <a:moveTo>
                    <a:pt x="122" y="71"/>
                  </a:moveTo>
                  <a:lnTo>
                    <a:pt x="61" y="106"/>
                  </a:lnTo>
                  <a:lnTo>
                    <a:pt x="0" y="142"/>
                  </a:lnTo>
                  <a:lnTo>
                    <a:pt x="0" y="71"/>
                  </a:lnTo>
                  <a:lnTo>
                    <a:pt x="0" y="0"/>
                  </a:lnTo>
                  <a:lnTo>
                    <a:pt x="61" y="35"/>
                  </a:ln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Oval 7"/>
            <p:cNvSpPr>
              <a:spLocks noChangeArrowheads="1"/>
            </p:cNvSpPr>
            <p:nvPr/>
          </p:nvSpPr>
          <p:spPr bwMode="auto">
            <a:xfrm>
              <a:off x="5167" y="74"/>
              <a:ext cx="55"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8"/>
            <p:cNvSpPr>
              <a:spLocks noEditPoints="1"/>
            </p:cNvSpPr>
            <p:nvPr/>
          </p:nvSpPr>
          <p:spPr bwMode="auto">
            <a:xfrm>
              <a:off x="3181" y="421"/>
              <a:ext cx="242" cy="239"/>
            </a:xfrm>
            <a:custGeom>
              <a:avLst/>
              <a:gdLst>
                <a:gd name="T0" fmla="*/ 71 w 143"/>
                <a:gd name="T1" fmla="*/ 141 h 141"/>
                <a:gd name="T2" fmla="*/ 143 w 143"/>
                <a:gd name="T3" fmla="*/ 70 h 141"/>
                <a:gd name="T4" fmla="*/ 71 w 143"/>
                <a:gd name="T5" fmla="*/ 0 h 141"/>
                <a:gd name="T6" fmla="*/ 0 w 143"/>
                <a:gd name="T7" fmla="*/ 70 h 141"/>
                <a:gd name="T8" fmla="*/ 71 w 143"/>
                <a:gd name="T9" fmla="*/ 141 h 141"/>
                <a:gd name="T10" fmla="*/ 71 w 143"/>
                <a:gd name="T11" fmla="*/ 4 h 141"/>
                <a:gd name="T12" fmla="*/ 139 w 143"/>
                <a:gd name="T13" fmla="*/ 70 h 141"/>
                <a:gd name="T14" fmla="*/ 71 w 143"/>
                <a:gd name="T15" fmla="*/ 137 h 141"/>
                <a:gd name="T16" fmla="*/ 4 w 143"/>
                <a:gd name="T17" fmla="*/ 70 h 141"/>
                <a:gd name="T18" fmla="*/ 71 w 143"/>
                <a:gd name="T19" fmla="*/ 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1">
                  <a:moveTo>
                    <a:pt x="71" y="141"/>
                  </a:moveTo>
                  <a:cubicBezTo>
                    <a:pt x="111" y="141"/>
                    <a:pt x="143" y="109"/>
                    <a:pt x="143" y="70"/>
                  </a:cubicBezTo>
                  <a:cubicBezTo>
                    <a:pt x="143" y="32"/>
                    <a:pt x="111" y="0"/>
                    <a:pt x="71" y="0"/>
                  </a:cubicBezTo>
                  <a:cubicBezTo>
                    <a:pt x="32" y="0"/>
                    <a:pt x="0" y="32"/>
                    <a:pt x="0" y="70"/>
                  </a:cubicBezTo>
                  <a:cubicBezTo>
                    <a:pt x="0" y="109"/>
                    <a:pt x="32" y="141"/>
                    <a:pt x="71" y="141"/>
                  </a:cubicBezTo>
                  <a:close/>
                  <a:moveTo>
                    <a:pt x="71" y="4"/>
                  </a:moveTo>
                  <a:cubicBezTo>
                    <a:pt x="108" y="4"/>
                    <a:pt x="139" y="34"/>
                    <a:pt x="139" y="70"/>
                  </a:cubicBezTo>
                  <a:cubicBezTo>
                    <a:pt x="139" y="107"/>
                    <a:pt x="108" y="137"/>
                    <a:pt x="71" y="137"/>
                  </a:cubicBezTo>
                  <a:cubicBezTo>
                    <a:pt x="34" y="137"/>
                    <a:pt x="4" y="107"/>
                    <a:pt x="4" y="70"/>
                  </a:cubicBezTo>
                  <a:cubicBezTo>
                    <a:pt x="4" y="34"/>
                    <a:pt x="34" y="4"/>
                    <a:pt x="7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9"/>
            <p:cNvSpPr>
              <a:spLocks noEditPoints="1"/>
            </p:cNvSpPr>
            <p:nvPr/>
          </p:nvSpPr>
          <p:spPr bwMode="auto">
            <a:xfrm>
              <a:off x="5441" y="1498"/>
              <a:ext cx="189" cy="187"/>
            </a:xfrm>
            <a:custGeom>
              <a:avLst/>
              <a:gdLst>
                <a:gd name="T0" fmla="*/ 112 w 112"/>
                <a:gd name="T1" fmla="*/ 56 h 111"/>
                <a:gd name="T2" fmla="*/ 56 w 112"/>
                <a:gd name="T3" fmla="*/ 0 h 111"/>
                <a:gd name="T4" fmla="*/ 0 w 112"/>
                <a:gd name="T5" fmla="*/ 56 h 111"/>
                <a:gd name="T6" fmla="*/ 56 w 112"/>
                <a:gd name="T7" fmla="*/ 111 h 111"/>
                <a:gd name="T8" fmla="*/ 112 w 112"/>
                <a:gd name="T9" fmla="*/ 56 h 111"/>
                <a:gd name="T10" fmla="*/ 11 w 112"/>
                <a:gd name="T11" fmla="*/ 56 h 111"/>
                <a:gd name="T12" fmla="*/ 56 w 112"/>
                <a:gd name="T13" fmla="*/ 11 h 111"/>
                <a:gd name="T14" fmla="*/ 102 w 112"/>
                <a:gd name="T15" fmla="*/ 56 h 111"/>
                <a:gd name="T16" fmla="*/ 56 w 112"/>
                <a:gd name="T17" fmla="*/ 101 h 111"/>
                <a:gd name="T18" fmla="*/ 11 w 112"/>
                <a:gd name="T19"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1">
                  <a:moveTo>
                    <a:pt x="112" y="56"/>
                  </a:moveTo>
                  <a:cubicBezTo>
                    <a:pt x="112" y="25"/>
                    <a:pt x="87" y="0"/>
                    <a:pt x="56" y="0"/>
                  </a:cubicBezTo>
                  <a:cubicBezTo>
                    <a:pt x="25" y="0"/>
                    <a:pt x="0" y="25"/>
                    <a:pt x="0" y="56"/>
                  </a:cubicBezTo>
                  <a:cubicBezTo>
                    <a:pt x="0" y="86"/>
                    <a:pt x="25" y="111"/>
                    <a:pt x="56" y="111"/>
                  </a:cubicBezTo>
                  <a:cubicBezTo>
                    <a:pt x="87" y="111"/>
                    <a:pt x="112" y="86"/>
                    <a:pt x="112" y="56"/>
                  </a:cubicBezTo>
                  <a:close/>
                  <a:moveTo>
                    <a:pt x="11" y="56"/>
                  </a:moveTo>
                  <a:cubicBezTo>
                    <a:pt x="11" y="31"/>
                    <a:pt x="31" y="11"/>
                    <a:pt x="56" y="11"/>
                  </a:cubicBezTo>
                  <a:cubicBezTo>
                    <a:pt x="81" y="11"/>
                    <a:pt x="102" y="31"/>
                    <a:pt x="102" y="56"/>
                  </a:cubicBezTo>
                  <a:cubicBezTo>
                    <a:pt x="102" y="80"/>
                    <a:pt x="81" y="101"/>
                    <a:pt x="56" y="101"/>
                  </a:cubicBezTo>
                  <a:cubicBezTo>
                    <a:pt x="31" y="101"/>
                    <a:pt x="11" y="80"/>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9" name="Oval 10"/>
            <p:cNvSpPr>
              <a:spLocks noChangeArrowheads="1"/>
            </p:cNvSpPr>
            <p:nvPr/>
          </p:nvSpPr>
          <p:spPr bwMode="auto">
            <a:xfrm>
              <a:off x="2943" y="640"/>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0" name="Freeform 11"/>
            <p:cNvSpPr>
              <a:spLocks noEditPoints="1"/>
            </p:cNvSpPr>
            <p:nvPr/>
          </p:nvSpPr>
          <p:spPr bwMode="auto">
            <a:xfrm>
              <a:off x="2074" y="-2"/>
              <a:ext cx="3877" cy="2555"/>
            </a:xfrm>
            <a:custGeom>
              <a:avLst/>
              <a:gdLst>
                <a:gd name="T0" fmla="*/ 425 w 2293"/>
                <a:gd name="T1" fmla="*/ 226 h 1510"/>
                <a:gd name="T2" fmla="*/ 327 w 2293"/>
                <a:gd name="T3" fmla="*/ 320 h 1510"/>
                <a:gd name="T4" fmla="*/ 726 w 2293"/>
                <a:gd name="T5" fmla="*/ 424 h 1510"/>
                <a:gd name="T6" fmla="*/ 1311 w 2293"/>
                <a:gd name="T7" fmla="*/ 457 h 1510"/>
                <a:gd name="T8" fmla="*/ 1374 w 2293"/>
                <a:gd name="T9" fmla="*/ 550 h 1510"/>
                <a:gd name="T10" fmla="*/ 1068 w 2293"/>
                <a:gd name="T11" fmla="*/ 571 h 1510"/>
                <a:gd name="T12" fmla="*/ 1571 w 2293"/>
                <a:gd name="T13" fmla="*/ 457 h 1510"/>
                <a:gd name="T14" fmla="*/ 1525 w 2293"/>
                <a:gd name="T15" fmla="*/ 708 h 1510"/>
                <a:gd name="T16" fmla="*/ 1395 w 2293"/>
                <a:gd name="T17" fmla="*/ 934 h 1510"/>
                <a:gd name="T18" fmla="*/ 1623 w 2293"/>
                <a:gd name="T19" fmla="*/ 611 h 1510"/>
                <a:gd name="T20" fmla="*/ 1755 w 2293"/>
                <a:gd name="T21" fmla="*/ 858 h 1510"/>
                <a:gd name="T22" fmla="*/ 1703 w 2293"/>
                <a:gd name="T23" fmla="*/ 769 h 1510"/>
                <a:gd name="T24" fmla="*/ 1596 w 2293"/>
                <a:gd name="T25" fmla="*/ 1196 h 1510"/>
                <a:gd name="T26" fmla="*/ 1527 w 2293"/>
                <a:gd name="T27" fmla="*/ 1288 h 1510"/>
                <a:gd name="T28" fmla="*/ 1607 w 2293"/>
                <a:gd name="T29" fmla="*/ 1019 h 1510"/>
                <a:gd name="T30" fmla="*/ 1635 w 2293"/>
                <a:gd name="T31" fmla="*/ 1331 h 1510"/>
                <a:gd name="T32" fmla="*/ 1840 w 2293"/>
                <a:gd name="T33" fmla="*/ 972 h 1510"/>
                <a:gd name="T34" fmla="*/ 1939 w 2293"/>
                <a:gd name="T35" fmla="*/ 1331 h 1510"/>
                <a:gd name="T36" fmla="*/ 1964 w 2293"/>
                <a:gd name="T37" fmla="*/ 1510 h 1510"/>
                <a:gd name="T38" fmla="*/ 1989 w 2293"/>
                <a:gd name="T39" fmla="*/ 1331 h 1510"/>
                <a:gd name="T40" fmla="*/ 1850 w 2293"/>
                <a:gd name="T41" fmla="*/ 972 h 1510"/>
                <a:gd name="T42" fmla="*/ 1879 w 2293"/>
                <a:gd name="T43" fmla="*/ 685 h 1510"/>
                <a:gd name="T44" fmla="*/ 2253 w 2293"/>
                <a:gd name="T45" fmla="*/ 680 h 1510"/>
                <a:gd name="T46" fmla="*/ 2056 w 2293"/>
                <a:gd name="T47" fmla="*/ 657 h 1510"/>
                <a:gd name="T48" fmla="*/ 2033 w 2293"/>
                <a:gd name="T49" fmla="*/ 269 h 1510"/>
                <a:gd name="T50" fmla="*/ 2268 w 2293"/>
                <a:gd name="T51" fmla="*/ 36 h 1510"/>
                <a:gd name="T52" fmla="*/ 2259 w 2293"/>
                <a:gd name="T53" fmla="*/ 22 h 1510"/>
                <a:gd name="T54" fmla="*/ 1845 w 2293"/>
                <a:gd name="T55" fmla="*/ 191 h 1510"/>
                <a:gd name="T56" fmla="*/ 1681 w 2293"/>
                <a:gd name="T57" fmla="*/ 282 h 1510"/>
                <a:gd name="T58" fmla="*/ 1272 w 2293"/>
                <a:gd name="T59" fmla="*/ 16 h 1510"/>
                <a:gd name="T60" fmla="*/ 1265 w 2293"/>
                <a:gd name="T61" fmla="*/ 30 h 1510"/>
                <a:gd name="T62" fmla="*/ 1216 w 2293"/>
                <a:gd name="T63" fmla="*/ 16 h 1510"/>
                <a:gd name="T64" fmla="*/ 1209 w 2293"/>
                <a:gd name="T65" fmla="*/ 30 h 1510"/>
                <a:gd name="T66" fmla="*/ 1138 w 2293"/>
                <a:gd name="T67" fmla="*/ 204 h 1510"/>
                <a:gd name="T68" fmla="*/ 1391 w 2293"/>
                <a:gd name="T69" fmla="*/ 210 h 1510"/>
                <a:gd name="T70" fmla="*/ 1448 w 2293"/>
                <a:gd name="T71" fmla="*/ 209 h 1510"/>
                <a:gd name="T72" fmla="*/ 1840 w 2293"/>
                <a:gd name="T73" fmla="*/ 687 h 1510"/>
                <a:gd name="T74" fmla="*/ 1360 w 2293"/>
                <a:gd name="T75" fmla="*/ 447 h 1510"/>
                <a:gd name="T76" fmla="*/ 948 w 2293"/>
                <a:gd name="T77" fmla="*/ 315 h 1510"/>
                <a:gd name="T78" fmla="*/ 515 w 2293"/>
                <a:gd name="T79" fmla="*/ 315 h 1510"/>
                <a:gd name="T80" fmla="*/ 0 w 2293"/>
                <a:gd name="T81" fmla="*/ 231 h 1510"/>
                <a:gd name="T82" fmla="*/ 1273 w 2293"/>
                <a:gd name="T83" fmla="*/ 853 h 1510"/>
                <a:gd name="T84" fmla="*/ 1516 w 2293"/>
                <a:gd name="T85" fmla="*/ 853 h 1510"/>
                <a:gd name="T86" fmla="*/ 1765 w 2293"/>
                <a:gd name="T87" fmla="*/ 826 h 1510"/>
                <a:gd name="T88" fmla="*/ 1869 w 2293"/>
                <a:gd name="T89" fmla="*/ 783 h 1510"/>
                <a:gd name="T90" fmla="*/ 1869 w 2293"/>
                <a:gd name="T91" fmla="*/ 783 h 1510"/>
                <a:gd name="T92" fmla="*/ 2039 w 2293"/>
                <a:gd name="T93" fmla="*/ 452 h 1510"/>
                <a:gd name="T94" fmla="*/ 1840 w 2293"/>
                <a:gd name="T95" fmla="*/ 643 h 1510"/>
                <a:gd name="T96" fmla="*/ 1845 w 2293"/>
                <a:gd name="T97" fmla="*/ 227 h 1510"/>
                <a:gd name="T98" fmla="*/ 2043 w 2293"/>
                <a:gd name="T99" fmla="*/ 452 h 1510"/>
                <a:gd name="T100" fmla="*/ 1845 w 2293"/>
                <a:gd name="T101" fmla="*/ 227 h 1510"/>
                <a:gd name="T102" fmla="*/ 1647 w 2293"/>
                <a:gd name="T103" fmla="*/ 452 h 1510"/>
                <a:gd name="T104" fmla="*/ 726 w 2293"/>
                <a:gd name="T105" fmla="*/ 227 h 1510"/>
                <a:gd name="T106" fmla="*/ 726 w 2293"/>
                <a:gd name="T107" fmla="*/ 227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93" h="1510">
                  <a:moveTo>
                    <a:pt x="25" y="255"/>
                  </a:moveTo>
                  <a:cubicBezTo>
                    <a:pt x="39" y="255"/>
                    <a:pt x="50" y="244"/>
                    <a:pt x="50" y="231"/>
                  </a:cubicBezTo>
                  <a:cubicBezTo>
                    <a:pt x="50" y="229"/>
                    <a:pt x="50" y="227"/>
                    <a:pt x="50" y="226"/>
                  </a:cubicBezTo>
                  <a:cubicBezTo>
                    <a:pt x="425" y="226"/>
                    <a:pt x="425" y="226"/>
                    <a:pt x="425" y="226"/>
                  </a:cubicBezTo>
                  <a:cubicBezTo>
                    <a:pt x="502" y="315"/>
                    <a:pt x="502" y="315"/>
                    <a:pt x="502" y="315"/>
                  </a:cubicBezTo>
                  <a:cubicBezTo>
                    <a:pt x="360" y="315"/>
                    <a:pt x="360" y="315"/>
                    <a:pt x="360" y="315"/>
                  </a:cubicBezTo>
                  <a:cubicBezTo>
                    <a:pt x="358" y="309"/>
                    <a:pt x="351" y="304"/>
                    <a:pt x="344" y="304"/>
                  </a:cubicBezTo>
                  <a:cubicBezTo>
                    <a:pt x="335" y="304"/>
                    <a:pt x="327" y="311"/>
                    <a:pt x="327" y="320"/>
                  </a:cubicBezTo>
                  <a:cubicBezTo>
                    <a:pt x="327" y="329"/>
                    <a:pt x="335" y="337"/>
                    <a:pt x="344" y="337"/>
                  </a:cubicBezTo>
                  <a:cubicBezTo>
                    <a:pt x="351" y="337"/>
                    <a:pt x="358" y="332"/>
                    <a:pt x="360" y="326"/>
                  </a:cubicBezTo>
                  <a:cubicBezTo>
                    <a:pt x="621" y="326"/>
                    <a:pt x="621" y="326"/>
                    <a:pt x="621" y="326"/>
                  </a:cubicBezTo>
                  <a:cubicBezTo>
                    <a:pt x="624" y="380"/>
                    <a:pt x="670" y="424"/>
                    <a:pt x="726" y="424"/>
                  </a:cubicBezTo>
                  <a:cubicBezTo>
                    <a:pt x="782" y="424"/>
                    <a:pt x="829" y="380"/>
                    <a:pt x="831" y="326"/>
                  </a:cubicBezTo>
                  <a:cubicBezTo>
                    <a:pt x="944" y="326"/>
                    <a:pt x="944" y="326"/>
                    <a:pt x="944" y="326"/>
                  </a:cubicBezTo>
                  <a:cubicBezTo>
                    <a:pt x="1077" y="457"/>
                    <a:pt x="1077" y="457"/>
                    <a:pt x="1077" y="457"/>
                  </a:cubicBezTo>
                  <a:cubicBezTo>
                    <a:pt x="1311" y="457"/>
                    <a:pt x="1311" y="457"/>
                    <a:pt x="1311" y="457"/>
                  </a:cubicBezTo>
                  <a:cubicBezTo>
                    <a:pt x="1314" y="468"/>
                    <a:pt x="1324" y="477"/>
                    <a:pt x="1336" y="477"/>
                  </a:cubicBezTo>
                  <a:cubicBezTo>
                    <a:pt x="1348" y="477"/>
                    <a:pt x="1358" y="468"/>
                    <a:pt x="1360" y="457"/>
                  </a:cubicBezTo>
                  <a:cubicBezTo>
                    <a:pt x="1468" y="457"/>
                    <a:pt x="1468" y="457"/>
                    <a:pt x="1468" y="457"/>
                  </a:cubicBezTo>
                  <a:cubicBezTo>
                    <a:pt x="1374" y="550"/>
                    <a:pt x="1374" y="550"/>
                    <a:pt x="1374" y="550"/>
                  </a:cubicBezTo>
                  <a:cubicBezTo>
                    <a:pt x="1084" y="550"/>
                    <a:pt x="1084" y="550"/>
                    <a:pt x="1084" y="550"/>
                  </a:cubicBezTo>
                  <a:cubicBezTo>
                    <a:pt x="1082" y="543"/>
                    <a:pt x="1075" y="539"/>
                    <a:pt x="1068" y="539"/>
                  </a:cubicBezTo>
                  <a:cubicBezTo>
                    <a:pt x="1059" y="539"/>
                    <a:pt x="1051" y="546"/>
                    <a:pt x="1051" y="555"/>
                  </a:cubicBezTo>
                  <a:cubicBezTo>
                    <a:pt x="1051" y="564"/>
                    <a:pt x="1059" y="571"/>
                    <a:pt x="1068" y="571"/>
                  </a:cubicBezTo>
                  <a:cubicBezTo>
                    <a:pt x="1075" y="571"/>
                    <a:pt x="1082" y="567"/>
                    <a:pt x="1084" y="560"/>
                  </a:cubicBezTo>
                  <a:cubicBezTo>
                    <a:pt x="1378" y="560"/>
                    <a:pt x="1378" y="560"/>
                    <a:pt x="1378" y="560"/>
                  </a:cubicBezTo>
                  <a:cubicBezTo>
                    <a:pt x="1483" y="457"/>
                    <a:pt x="1483" y="457"/>
                    <a:pt x="1483" y="457"/>
                  </a:cubicBezTo>
                  <a:cubicBezTo>
                    <a:pt x="1571" y="457"/>
                    <a:pt x="1571" y="457"/>
                    <a:pt x="1571" y="457"/>
                  </a:cubicBezTo>
                  <a:cubicBezTo>
                    <a:pt x="1572" y="511"/>
                    <a:pt x="1589" y="561"/>
                    <a:pt x="1617" y="603"/>
                  </a:cubicBezTo>
                  <a:cubicBezTo>
                    <a:pt x="1617" y="603"/>
                    <a:pt x="1617" y="603"/>
                    <a:pt x="1617" y="603"/>
                  </a:cubicBezTo>
                  <a:cubicBezTo>
                    <a:pt x="1517" y="701"/>
                    <a:pt x="1517" y="701"/>
                    <a:pt x="1517" y="701"/>
                  </a:cubicBezTo>
                  <a:cubicBezTo>
                    <a:pt x="1525" y="708"/>
                    <a:pt x="1525" y="708"/>
                    <a:pt x="1525" y="708"/>
                  </a:cubicBezTo>
                  <a:cubicBezTo>
                    <a:pt x="1395" y="634"/>
                    <a:pt x="1395" y="634"/>
                    <a:pt x="1395" y="634"/>
                  </a:cubicBezTo>
                  <a:cubicBezTo>
                    <a:pt x="1263" y="709"/>
                    <a:pt x="1263" y="709"/>
                    <a:pt x="1263" y="709"/>
                  </a:cubicBezTo>
                  <a:cubicBezTo>
                    <a:pt x="1263" y="859"/>
                    <a:pt x="1263" y="859"/>
                    <a:pt x="1263" y="859"/>
                  </a:cubicBezTo>
                  <a:cubicBezTo>
                    <a:pt x="1395" y="934"/>
                    <a:pt x="1395" y="934"/>
                    <a:pt x="1395" y="934"/>
                  </a:cubicBezTo>
                  <a:cubicBezTo>
                    <a:pt x="1526" y="859"/>
                    <a:pt x="1526" y="859"/>
                    <a:pt x="1526" y="859"/>
                  </a:cubicBezTo>
                  <a:cubicBezTo>
                    <a:pt x="1526" y="709"/>
                    <a:pt x="1526" y="709"/>
                    <a:pt x="1526" y="709"/>
                  </a:cubicBezTo>
                  <a:cubicBezTo>
                    <a:pt x="1525" y="708"/>
                    <a:pt x="1525" y="708"/>
                    <a:pt x="1525" y="708"/>
                  </a:cubicBezTo>
                  <a:cubicBezTo>
                    <a:pt x="1623" y="611"/>
                    <a:pt x="1623" y="611"/>
                    <a:pt x="1623" y="611"/>
                  </a:cubicBezTo>
                  <a:cubicBezTo>
                    <a:pt x="1672" y="677"/>
                    <a:pt x="1751" y="721"/>
                    <a:pt x="1840" y="723"/>
                  </a:cubicBezTo>
                  <a:cubicBezTo>
                    <a:pt x="1840" y="772"/>
                    <a:pt x="1840" y="772"/>
                    <a:pt x="1840" y="772"/>
                  </a:cubicBezTo>
                  <a:cubicBezTo>
                    <a:pt x="1755" y="821"/>
                    <a:pt x="1755" y="821"/>
                    <a:pt x="1755" y="821"/>
                  </a:cubicBezTo>
                  <a:cubicBezTo>
                    <a:pt x="1755" y="858"/>
                    <a:pt x="1755" y="858"/>
                    <a:pt x="1755" y="858"/>
                  </a:cubicBezTo>
                  <a:cubicBezTo>
                    <a:pt x="1680" y="932"/>
                    <a:pt x="1680" y="932"/>
                    <a:pt x="1680" y="932"/>
                  </a:cubicBezTo>
                  <a:cubicBezTo>
                    <a:pt x="1680" y="807"/>
                    <a:pt x="1680" y="807"/>
                    <a:pt x="1680" y="807"/>
                  </a:cubicBezTo>
                  <a:cubicBezTo>
                    <a:pt x="1711" y="776"/>
                    <a:pt x="1711" y="776"/>
                    <a:pt x="1711" y="776"/>
                  </a:cubicBezTo>
                  <a:cubicBezTo>
                    <a:pt x="1703" y="769"/>
                    <a:pt x="1703" y="769"/>
                    <a:pt x="1703" y="769"/>
                  </a:cubicBezTo>
                  <a:cubicBezTo>
                    <a:pt x="1669" y="803"/>
                    <a:pt x="1669" y="803"/>
                    <a:pt x="1669" y="803"/>
                  </a:cubicBezTo>
                  <a:cubicBezTo>
                    <a:pt x="1669" y="943"/>
                    <a:pt x="1669" y="943"/>
                    <a:pt x="1669" y="943"/>
                  </a:cubicBezTo>
                  <a:cubicBezTo>
                    <a:pt x="1596" y="1015"/>
                    <a:pt x="1596" y="1015"/>
                    <a:pt x="1596" y="1015"/>
                  </a:cubicBezTo>
                  <a:cubicBezTo>
                    <a:pt x="1596" y="1196"/>
                    <a:pt x="1596" y="1196"/>
                    <a:pt x="1596" y="1196"/>
                  </a:cubicBezTo>
                  <a:cubicBezTo>
                    <a:pt x="1535" y="1257"/>
                    <a:pt x="1535" y="1257"/>
                    <a:pt x="1535" y="1257"/>
                  </a:cubicBezTo>
                  <a:cubicBezTo>
                    <a:pt x="1533" y="1256"/>
                    <a:pt x="1530" y="1255"/>
                    <a:pt x="1527" y="1255"/>
                  </a:cubicBezTo>
                  <a:cubicBezTo>
                    <a:pt x="1518" y="1255"/>
                    <a:pt x="1511" y="1262"/>
                    <a:pt x="1511" y="1271"/>
                  </a:cubicBezTo>
                  <a:cubicBezTo>
                    <a:pt x="1511" y="1280"/>
                    <a:pt x="1518" y="1288"/>
                    <a:pt x="1527" y="1288"/>
                  </a:cubicBezTo>
                  <a:cubicBezTo>
                    <a:pt x="1537" y="1288"/>
                    <a:pt x="1544" y="1280"/>
                    <a:pt x="1544" y="1271"/>
                  </a:cubicBezTo>
                  <a:cubicBezTo>
                    <a:pt x="1544" y="1269"/>
                    <a:pt x="1543" y="1266"/>
                    <a:pt x="1542" y="1264"/>
                  </a:cubicBezTo>
                  <a:cubicBezTo>
                    <a:pt x="1607" y="1200"/>
                    <a:pt x="1607" y="1200"/>
                    <a:pt x="1607" y="1200"/>
                  </a:cubicBezTo>
                  <a:cubicBezTo>
                    <a:pt x="1607" y="1019"/>
                    <a:pt x="1607" y="1019"/>
                    <a:pt x="1607" y="1019"/>
                  </a:cubicBezTo>
                  <a:cubicBezTo>
                    <a:pt x="1755" y="873"/>
                    <a:pt x="1755" y="873"/>
                    <a:pt x="1755" y="873"/>
                  </a:cubicBezTo>
                  <a:cubicBezTo>
                    <a:pt x="1755" y="918"/>
                    <a:pt x="1755" y="918"/>
                    <a:pt x="1755" y="918"/>
                  </a:cubicBezTo>
                  <a:cubicBezTo>
                    <a:pt x="1635" y="1037"/>
                    <a:pt x="1635" y="1037"/>
                    <a:pt x="1635" y="1037"/>
                  </a:cubicBezTo>
                  <a:cubicBezTo>
                    <a:pt x="1635" y="1331"/>
                    <a:pt x="1635" y="1331"/>
                    <a:pt x="1635" y="1331"/>
                  </a:cubicBezTo>
                  <a:cubicBezTo>
                    <a:pt x="1645" y="1331"/>
                    <a:pt x="1645" y="1331"/>
                    <a:pt x="1645" y="1331"/>
                  </a:cubicBezTo>
                  <a:cubicBezTo>
                    <a:pt x="1645" y="1041"/>
                    <a:pt x="1645" y="1041"/>
                    <a:pt x="1645" y="1041"/>
                  </a:cubicBezTo>
                  <a:cubicBezTo>
                    <a:pt x="1761" y="927"/>
                    <a:pt x="1761" y="927"/>
                    <a:pt x="1761" y="927"/>
                  </a:cubicBezTo>
                  <a:cubicBezTo>
                    <a:pt x="1840" y="972"/>
                    <a:pt x="1840" y="972"/>
                    <a:pt x="1840" y="972"/>
                  </a:cubicBezTo>
                  <a:cubicBezTo>
                    <a:pt x="1840" y="1077"/>
                    <a:pt x="1840" y="1077"/>
                    <a:pt x="1840" y="1077"/>
                  </a:cubicBezTo>
                  <a:cubicBezTo>
                    <a:pt x="1959" y="1194"/>
                    <a:pt x="1959" y="1194"/>
                    <a:pt x="1959" y="1194"/>
                  </a:cubicBezTo>
                  <a:cubicBezTo>
                    <a:pt x="1959" y="1307"/>
                    <a:pt x="1959" y="1307"/>
                    <a:pt x="1959" y="1307"/>
                  </a:cubicBezTo>
                  <a:cubicBezTo>
                    <a:pt x="1948" y="1309"/>
                    <a:pt x="1939" y="1319"/>
                    <a:pt x="1939" y="1331"/>
                  </a:cubicBezTo>
                  <a:cubicBezTo>
                    <a:pt x="1939" y="1343"/>
                    <a:pt x="1948" y="1353"/>
                    <a:pt x="1959" y="1355"/>
                  </a:cubicBezTo>
                  <a:cubicBezTo>
                    <a:pt x="1959" y="1479"/>
                    <a:pt x="1959" y="1479"/>
                    <a:pt x="1959" y="1479"/>
                  </a:cubicBezTo>
                  <a:cubicBezTo>
                    <a:pt x="1953" y="1481"/>
                    <a:pt x="1948" y="1487"/>
                    <a:pt x="1948" y="1494"/>
                  </a:cubicBezTo>
                  <a:cubicBezTo>
                    <a:pt x="1948" y="1503"/>
                    <a:pt x="1955" y="1510"/>
                    <a:pt x="1964" y="1510"/>
                  </a:cubicBezTo>
                  <a:cubicBezTo>
                    <a:pt x="1974" y="1510"/>
                    <a:pt x="1981" y="1503"/>
                    <a:pt x="1981" y="1494"/>
                  </a:cubicBezTo>
                  <a:cubicBezTo>
                    <a:pt x="1981" y="1487"/>
                    <a:pt x="1976" y="1481"/>
                    <a:pt x="1969" y="1479"/>
                  </a:cubicBezTo>
                  <a:cubicBezTo>
                    <a:pt x="1969" y="1355"/>
                    <a:pt x="1969" y="1355"/>
                    <a:pt x="1969" y="1355"/>
                  </a:cubicBezTo>
                  <a:cubicBezTo>
                    <a:pt x="1981" y="1353"/>
                    <a:pt x="1989" y="1343"/>
                    <a:pt x="1989" y="1331"/>
                  </a:cubicBezTo>
                  <a:cubicBezTo>
                    <a:pt x="1989" y="1319"/>
                    <a:pt x="1981" y="1309"/>
                    <a:pt x="1969" y="1307"/>
                  </a:cubicBezTo>
                  <a:cubicBezTo>
                    <a:pt x="1969" y="1190"/>
                    <a:pt x="1969" y="1190"/>
                    <a:pt x="1969" y="1190"/>
                  </a:cubicBezTo>
                  <a:cubicBezTo>
                    <a:pt x="1850" y="1073"/>
                    <a:pt x="1850" y="1073"/>
                    <a:pt x="1850" y="1073"/>
                  </a:cubicBezTo>
                  <a:cubicBezTo>
                    <a:pt x="1850" y="972"/>
                    <a:pt x="1850" y="972"/>
                    <a:pt x="1850" y="972"/>
                  </a:cubicBezTo>
                  <a:cubicBezTo>
                    <a:pt x="1936" y="923"/>
                    <a:pt x="1936" y="923"/>
                    <a:pt x="1936" y="923"/>
                  </a:cubicBezTo>
                  <a:cubicBezTo>
                    <a:pt x="1936" y="821"/>
                    <a:pt x="1936" y="821"/>
                    <a:pt x="1936" y="821"/>
                  </a:cubicBezTo>
                  <a:cubicBezTo>
                    <a:pt x="1879" y="788"/>
                    <a:pt x="1879" y="788"/>
                    <a:pt x="1879" y="788"/>
                  </a:cubicBezTo>
                  <a:cubicBezTo>
                    <a:pt x="1879" y="685"/>
                    <a:pt x="1879" y="685"/>
                    <a:pt x="1879" y="685"/>
                  </a:cubicBezTo>
                  <a:cubicBezTo>
                    <a:pt x="1928" y="678"/>
                    <a:pt x="1973" y="656"/>
                    <a:pt x="2007" y="624"/>
                  </a:cubicBezTo>
                  <a:cubicBezTo>
                    <a:pt x="2051" y="667"/>
                    <a:pt x="2051" y="667"/>
                    <a:pt x="2051" y="667"/>
                  </a:cubicBezTo>
                  <a:cubicBezTo>
                    <a:pt x="2237" y="667"/>
                    <a:pt x="2237" y="667"/>
                    <a:pt x="2237" y="667"/>
                  </a:cubicBezTo>
                  <a:cubicBezTo>
                    <a:pt x="2238" y="675"/>
                    <a:pt x="2245" y="680"/>
                    <a:pt x="2253" y="680"/>
                  </a:cubicBezTo>
                  <a:cubicBezTo>
                    <a:pt x="2262" y="680"/>
                    <a:pt x="2269" y="673"/>
                    <a:pt x="2269" y="664"/>
                  </a:cubicBezTo>
                  <a:cubicBezTo>
                    <a:pt x="2269" y="655"/>
                    <a:pt x="2262" y="647"/>
                    <a:pt x="2253" y="647"/>
                  </a:cubicBezTo>
                  <a:cubicBezTo>
                    <a:pt x="2246" y="647"/>
                    <a:pt x="2240" y="651"/>
                    <a:pt x="2237" y="657"/>
                  </a:cubicBezTo>
                  <a:cubicBezTo>
                    <a:pt x="2056" y="657"/>
                    <a:pt x="2056" y="657"/>
                    <a:pt x="2056" y="657"/>
                  </a:cubicBezTo>
                  <a:cubicBezTo>
                    <a:pt x="2015" y="617"/>
                    <a:pt x="2015" y="617"/>
                    <a:pt x="2015" y="617"/>
                  </a:cubicBezTo>
                  <a:cubicBezTo>
                    <a:pt x="2057" y="574"/>
                    <a:pt x="2084" y="516"/>
                    <a:pt x="2084" y="452"/>
                  </a:cubicBezTo>
                  <a:cubicBezTo>
                    <a:pt x="2084" y="388"/>
                    <a:pt x="2057" y="329"/>
                    <a:pt x="2015" y="287"/>
                  </a:cubicBezTo>
                  <a:cubicBezTo>
                    <a:pt x="2033" y="269"/>
                    <a:pt x="2033" y="269"/>
                    <a:pt x="2033" y="269"/>
                  </a:cubicBezTo>
                  <a:cubicBezTo>
                    <a:pt x="2080" y="316"/>
                    <a:pt x="2110" y="380"/>
                    <a:pt x="2110" y="452"/>
                  </a:cubicBezTo>
                  <a:cubicBezTo>
                    <a:pt x="2120" y="452"/>
                    <a:pt x="2120" y="452"/>
                    <a:pt x="2120" y="452"/>
                  </a:cubicBezTo>
                  <a:cubicBezTo>
                    <a:pt x="2120" y="378"/>
                    <a:pt x="2089" y="310"/>
                    <a:pt x="2040" y="261"/>
                  </a:cubicBezTo>
                  <a:cubicBezTo>
                    <a:pt x="2268" y="36"/>
                    <a:pt x="2268" y="36"/>
                    <a:pt x="2268" y="36"/>
                  </a:cubicBezTo>
                  <a:cubicBezTo>
                    <a:pt x="2271" y="38"/>
                    <a:pt x="2273" y="38"/>
                    <a:pt x="2276" y="38"/>
                  </a:cubicBezTo>
                  <a:cubicBezTo>
                    <a:pt x="2285" y="38"/>
                    <a:pt x="2293" y="31"/>
                    <a:pt x="2293" y="22"/>
                  </a:cubicBezTo>
                  <a:cubicBezTo>
                    <a:pt x="2293" y="13"/>
                    <a:pt x="2285" y="6"/>
                    <a:pt x="2276" y="6"/>
                  </a:cubicBezTo>
                  <a:cubicBezTo>
                    <a:pt x="2267" y="6"/>
                    <a:pt x="2259" y="13"/>
                    <a:pt x="2259" y="22"/>
                  </a:cubicBezTo>
                  <a:cubicBezTo>
                    <a:pt x="2259" y="25"/>
                    <a:pt x="2260" y="27"/>
                    <a:pt x="2261" y="29"/>
                  </a:cubicBezTo>
                  <a:cubicBezTo>
                    <a:pt x="2033" y="254"/>
                    <a:pt x="2033" y="254"/>
                    <a:pt x="2033" y="254"/>
                  </a:cubicBezTo>
                  <a:cubicBezTo>
                    <a:pt x="1984" y="209"/>
                    <a:pt x="1918" y="181"/>
                    <a:pt x="1845" y="181"/>
                  </a:cubicBezTo>
                  <a:cubicBezTo>
                    <a:pt x="1845" y="191"/>
                    <a:pt x="1845" y="191"/>
                    <a:pt x="1845" y="191"/>
                  </a:cubicBezTo>
                  <a:cubicBezTo>
                    <a:pt x="1915" y="191"/>
                    <a:pt x="1978" y="218"/>
                    <a:pt x="2026" y="262"/>
                  </a:cubicBezTo>
                  <a:cubicBezTo>
                    <a:pt x="2007" y="280"/>
                    <a:pt x="2007" y="280"/>
                    <a:pt x="2007" y="280"/>
                  </a:cubicBezTo>
                  <a:cubicBezTo>
                    <a:pt x="1965" y="241"/>
                    <a:pt x="1908" y="217"/>
                    <a:pt x="1845" y="217"/>
                  </a:cubicBezTo>
                  <a:cubicBezTo>
                    <a:pt x="1781" y="217"/>
                    <a:pt x="1723" y="242"/>
                    <a:pt x="1681" y="282"/>
                  </a:cubicBezTo>
                  <a:cubicBezTo>
                    <a:pt x="1596" y="199"/>
                    <a:pt x="1596" y="199"/>
                    <a:pt x="1596" y="199"/>
                  </a:cubicBezTo>
                  <a:cubicBezTo>
                    <a:pt x="1451" y="199"/>
                    <a:pt x="1451" y="199"/>
                    <a:pt x="1451" y="199"/>
                  </a:cubicBezTo>
                  <a:cubicBezTo>
                    <a:pt x="1271" y="22"/>
                    <a:pt x="1271" y="22"/>
                    <a:pt x="1271" y="22"/>
                  </a:cubicBezTo>
                  <a:cubicBezTo>
                    <a:pt x="1272" y="20"/>
                    <a:pt x="1272" y="18"/>
                    <a:pt x="1272" y="16"/>
                  </a:cubicBezTo>
                  <a:cubicBezTo>
                    <a:pt x="1272" y="7"/>
                    <a:pt x="1265" y="0"/>
                    <a:pt x="1256" y="0"/>
                  </a:cubicBezTo>
                  <a:cubicBezTo>
                    <a:pt x="1246" y="0"/>
                    <a:pt x="1239" y="7"/>
                    <a:pt x="1239" y="16"/>
                  </a:cubicBezTo>
                  <a:cubicBezTo>
                    <a:pt x="1239" y="25"/>
                    <a:pt x="1246" y="33"/>
                    <a:pt x="1256" y="33"/>
                  </a:cubicBezTo>
                  <a:cubicBezTo>
                    <a:pt x="1259" y="33"/>
                    <a:pt x="1262" y="32"/>
                    <a:pt x="1265" y="30"/>
                  </a:cubicBezTo>
                  <a:cubicBezTo>
                    <a:pt x="1436" y="199"/>
                    <a:pt x="1436" y="199"/>
                    <a:pt x="1436" y="199"/>
                  </a:cubicBezTo>
                  <a:cubicBezTo>
                    <a:pt x="1394" y="199"/>
                    <a:pt x="1394" y="199"/>
                    <a:pt x="1394" y="199"/>
                  </a:cubicBezTo>
                  <a:cubicBezTo>
                    <a:pt x="1215" y="22"/>
                    <a:pt x="1215" y="22"/>
                    <a:pt x="1215" y="22"/>
                  </a:cubicBezTo>
                  <a:cubicBezTo>
                    <a:pt x="1216" y="20"/>
                    <a:pt x="1216" y="18"/>
                    <a:pt x="1216" y="16"/>
                  </a:cubicBezTo>
                  <a:cubicBezTo>
                    <a:pt x="1216" y="7"/>
                    <a:pt x="1209" y="0"/>
                    <a:pt x="1200" y="0"/>
                  </a:cubicBezTo>
                  <a:cubicBezTo>
                    <a:pt x="1190" y="0"/>
                    <a:pt x="1183" y="7"/>
                    <a:pt x="1183" y="16"/>
                  </a:cubicBezTo>
                  <a:cubicBezTo>
                    <a:pt x="1183" y="25"/>
                    <a:pt x="1190" y="33"/>
                    <a:pt x="1200" y="33"/>
                  </a:cubicBezTo>
                  <a:cubicBezTo>
                    <a:pt x="1203" y="33"/>
                    <a:pt x="1206" y="32"/>
                    <a:pt x="1209" y="30"/>
                  </a:cubicBezTo>
                  <a:cubicBezTo>
                    <a:pt x="1380" y="199"/>
                    <a:pt x="1380" y="199"/>
                    <a:pt x="1380" y="199"/>
                  </a:cubicBezTo>
                  <a:cubicBezTo>
                    <a:pt x="1170" y="199"/>
                    <a:pt x="1170" y="199"/>
                    <a:pt x="1170" y="199"/>
                  </a:cubicBezTo>
                  <a:cubicBezTo>
                    <a:pt x="1168" y="192"/>
                    <a:pt x="1162" y="187"/>
                    <a:pt x="1154" y="187"/>
                  </a:cubicBezTo>
                  <a:cubicBezTo>
                    <a:pt x="1145" y="187"/>
                    <a:pt x="1138" y="195"/>
                    <a:pt x="1138" y="204"/>
                  </a:cubicBezTo>
                  <a:cubicBezTo>
                    <a:pt x="1138" y="213"/>
                    <a:pt x="1145" y="220"/>
                    <a:pt x="1154" y="220"/>
                  </a:cubicBezTo>
                  <a:cubicBezTo>
                    <a:pt x="1162" y="220"/>
                    <a:pt x="1168" y="216"/>
                    <a:pt x="1170" y="209"/>
                  </a:cubicBezTo>
                  <a:cubicBezTo>
                    <a:pt x="1390" y="209"/>
                    <a:pt x="1390" y="209"/>
                    <a:pt x="1390" y="209"/>
                  </a:cubicBezTo>
                  <a:cubicBezTo>
                    <a:pt x="1391" y="210"/>
                    <a:pt x="1391" y="210"/>
                    <a:pt x="1391" y="210"/>
                  </a:cubicBezTo>
                  <a:cubicBezTo>
                    <a:pt x="1392" y="209"/>
                    <a:pt x="1392" y="209"/>
                    <a:pt x="1392" y="209"/>
                  </a:cubicBezTo>
                  <a:cubicBezTo>
                    <a:pt x="1447" y="209"/>
                    <a:pt x="1447" y="209"/>
                    <a:pt x="1447" y="209"/>
                  </a:cubicBezTo>
                  <a:cubicBezTo>
                    <a:pt x="1447" y="210"/>
                    <a:pt x="1447" y="210"/>
                    <a:pt x="1447" y="210"/>
                  </a:cubicBezTo>
                  <a:cubicBezTo>
                    <a:pt x="1448" y="209"/>
                    <a:pt x="1448" y="209"/>
                    <a:pt x="1448" y="209"/>
                  </a:cubicBezTo>
                  <a:cubicBezTo>
                    <a:pt x="1592" y="209"/>
                    <a:pt x="1592" y="209"/>
                    <a:pt x="1592" y="209"/>
                  </a:cubicBezTo>
                  <a:cubicBezTo>
                    <a:pt x="1673" y="289"/>
                    <a:pt x="1673" y="289"/>
                    <a:pt x="1673" y="289"/>
                  </a:cubicBezTo>
                  <a:cubicBezTo>
                    <a:pt x="1632" y="332"/>
                    <a:pt x="1607" y="389"/>
                    <a:pt x="1607" y="452"/>
                  </a:cubicBezTo>
                  <a:cubicBezTo>
                    <a:pt x="1607" y="580"/>
                    <a:pt x="1711" y="684"/>
                    <a:pt x="1840" y="687"/>
                  </a:cubicBezTo>
                  <a:cubicBezTo>
                    <a:pt x="1840" y="712"/>
                    <a:pt x="1840" y="712"/>
                    <a:pt x="1840" y="712"/>
                  </a:cubicBezTo>
                  <a:cubicBezTo>
                    <a:pt x="1697" y="710"/>
                    <a:pt x="1581" y="594"/>
                    <a:pt x="1581" y="452"/>
                  </a:cubicBezTo>
                  <a:cubicBezTo>
                    <a:pt x="1581" y="447"/>
                    <a:pt x="1581" y="447"/>
                    <a:pt x="1581" y="447"/>
                  </a:cubicBezTo>
                  <a:cubicBezTo>
                    <a:pt x="1360" y="447"/>
                    <a:pt x="1360" y="447"/>
                    <a:pt x="1360" y="447"/>
                  </a:cubicBezTo>
                  <a:cubicBezTo>
                    <a:pt x="1358" y="436"/>
                    <a:pt x="1348" y="427"/>
                    <a:pt x="1336" y="427"/>
                  </a:cubicBezTo>
                  <a:cubicBezTo>
                    <a:pt x="1324" y="427"/>
                    <a:pt x="1314" y="436"/>
                    <a:pt x="1311" y="447"/>
                  </a:cubicBezTo>
                  <a:cubicBezTo>
                    <a:pt x="1081" y="447"/>
                    <a:pt x="1081" y="447"/>
                    <a:pt x="1081" y="447"/>
                  </a:cubicBezTo>
                  <a:cubicBezTo>
                    <a:pt x="948" y="315"/>
                    <a:pt x="948" y="315"/>
                    <a:pt x="948" y="315"/>
                  </a:cubicBezTo>
                  <a:cubicBezTo>
                    <a:pt x="831" y="315"/>
                    <a:pt x="831" y="315"/>
                    <a:pt x="831" y="315"/>
                  </a:cubicBezTo>
                  <a:cubicBezTo>
                    <a:pt x="829" y="260"/>
                    <a:pt x="782" y="217"/>
                    <a:pt x="726" y="217"/>
                  </a:cubicBezTo>
                  <a:cubicBezTo>
                    <a:pt x="670" y="217"/>
                    <a:pt x="624" y="260"/>
                    <a:pt x="621" y="315"/>
                  </a:cubicBezTo>
                  <a:cubicBezTo>
                    <a:pt x="515" y="315"/>
                    <a:pt x="515" y="315"/>
                    <a:pt x="515" y="315"/>
                  </a:cubicBezTo>
                  <a:cubicBezTo>
                    <a:pt x="430" y="215"/>
                    <a:pt x="430" y="215"/>
                    <a:pt x="430" y="215"/>
                  </a:cubicBezTo>
                  <a:cubicBezTo>
                    <a:pt x="45" y="215"/>
                    <a:pt x="45" y="215"/>
                    <a:pt x="45" y="215"/>
                  </a:cubicBezTo>
                  <a:cubicBezTo>
                    <a:pt x="40" y="210"/>
                    <a:pt x="33" y="206"/>
                    <a:pt x="25" y="206"/>
                  </a:cubicBezTo>
                  <a:cubicBezTo>
                    <a:pt x="11" y="206"/>
                    <a:pt x="0" y="217"/>
                    <a:pt x="0" y="231"/>
                  </a:cubicBezTo>
                  <a:cubicBezTo>
                    <a:pt x="0" y="244"/>
                    <a:pt x="11" y="255"/>
                    <a:pt x="25" y="255"/>
                  </a:cubicBezTo>
                  <a:close/>
                  <a:moveTo>
                    <a:pt x="1516" y="853"/>
                  </a:moveTo>
                  <a:cubicBezTo>
                    <a:pt x="1395" y="922"/>
                    <a:pt x="1395" y="922"/>
                    <a:pt x="1395" y="922"/>
                  </a:cubicBezTo>
                  <a:cubicBezTo>
                    <a:pt x="1273" y="853"/>
                    <a:pt x="1273" y="853"/>
                    <a:pt x="1273" y="853"/>
                  </a:cubicBezTo>
                  <a:cubicBezTo>
                    <a:pt x="1273" y="715"/>
                    <a:pt x="1273" y="715"/>
                    <a:pt x="1273" y="715"/>
                  </a:cubicBezTo>
                  <a:cubicBezTo>
                    <a:pt x="1395" y="646"/>
                    <a:pt x="1395" y="646"/>
                    <a:pt x="1395" y="646"/>
                  </a:cubicBezTo>
                  <a:cubicBezTo>
                    <a:pt x="1516" y="715"/>
                    <a:pt x="1516" y="715"/>
                    <a:pt x="1516" y="715"/>
                  </a:cubicBezTo>
                  <a:lnTo>
                    <a:pt x="1516" y="853"/>
                  </a:lnTo>
                  <a:close/>
                  <a:moveTo>
                    <a:pt x="1925" y="918"/>
                  </a:moveTo>
                  <a:cubicBezTo>
                    <a:pt x="1845" y="963"/>
                    <a:pt x="1845" y="963"/>
                    <a:pt x="1845" y="963"/>
                  </a:cubicBezTo>
                  <a:cubicBezTo>
                    <a:pt x="1765" y="918"/>
                    <a:pt x="1765" y="918"/>
                    <a:pt x="1765" y="918"/>
                  </a:cubicBezTo>
                  <a:cubicBezTo>
                    <a:pt x="1765" y="826"/>
                    <a:pt x="1765" y="826"/>
                    <a:pt x="1765" y="826"/>
                  </a:cubicBezTo>
                  <a:cubicBezTo>
                    <a:pt x="1845" y="781"/>
                    <a:pt x="1845" y="781"/>
                    <a:pt x="1845" y="781"/>
                  </a:cubicBezTo>
                  <a:cubicBezTo>
                    <a:pt x="1925" y="826"/>
                    <a:pt x="1925" y="826"/>
                    <a:pt x="1925" y="826"/>
                  </a:cubicBezTo>
                  <a:lnTo>
                    <a:pt x="1925" y="918"/>
                  </a:lnTo>
                  <a:close/>
                  <a:moveTo>
                    <a:pt x="1869" y="783"/>
                  </a:moveTo>
                  <a:cubicBezTo>
                    <a:pt x="1850" y="772"/>
                    <a:pt x="1850" y="772"/>
                    <a:pt x="1850" y="772"/>
                  </a:cubicBezTo>
                  <a:cubicBezTo>
                    <a:pt x="1850" y="687"/>
                    <a:pt x="1850" y="687"/>
                    <a:pt x="1850" y="687"/>
                  </a:cubicBezTo>
                  <a:cubicBezTo>
                    <a:pt x="1857" y="687"/>
                    <a:pt x="1863" y="686"/>
                    <a:pt x="1869" y="686"/>
                  </a:cubicBezTo>
                  <a:lnTo>
                    <a:pt x="1869" y="783"/>
                  </a:lnTo>
                  <a:close/>
                  <a:moveTo>
                    <a:pt x="1850" y="450"/>
                  </a:moveTo>
                  <a:cubicBezTo>
                    <a:pt x="1712" y="313"/>
                    <a:pt x="1712" y="313"/>
                    <a:pt x="1712" y="313"/>
                  </a:cubicBezTo>
                  <a:cubicBezTo>
                    <a:pt x="1747" y="280"/>
                    <a:pt x="1794" y="260"/>
                    <a:pt x="1845" y="260"/>
                  </a:cubicBezTo>
                  <a:cubicBezTo>
                    <a:pt x="1952" y="260"/>
                    <a:pt x="2039" y="346"/>
                    <a:pt x="2039" y="452"/>
                  </a:cubicBezTo>
                  <a:cubicBezTo>
                    <a:pt x="2039" y="556"/>
                    <a:pt x="1955" y="640"/>
                    <a:pt x="1850" y="643"/>
                  </a:cubicBezTo>
                  <a:lnTo>
                    <a:pt x="1850" y="450"/>
                  </a:lnTo>
                  <a:close/>
                  <a:moveTo>
                    <a:pt x="1840" y="454"/>
                  </a:moveTo>
                  <a:cubicBezTo>
                    <a:pt x="1840" y="643"/>
                    <a:pt x="1840" y="643"/>
                    <a:pt x="1840" y="643"/>
                  </a:cubicBezTo>
                  <a:cubicBezTo>
                    <a:pt x="1735" y="640"/>
                    <a:pt x="1651" y="556"/>
                    <a:pt x="1651" y="452"/>
                  </a:cubicBezTo>
                  <a:cubicBezTo>
                    <a:pt x="1651" y="401"/>
                    <a:pt x="1671" y="355"/>
                    <a:pt x="1704" y="320"/>
                  </a:cubicBezTo>
                  <a:lnTo>
                    <a:pt x="1840" y="454"/>
                  </a:lnTo>
                  <a:close/>
                  <a:moveTo>
                    <a:pt x="1845" y="227"/>
                  </a:moveTo>
                  <a:cubicBezTo>
                    <a:pt x="1971" y="227"/>
                    <a:pt x="2073" y="328"/>
                    <a:pt x="2073" y="452"/>
                  </a:cubicBezTo>
                  <a:cubicBezTo>
                    <a:pt x="2073" y="574"/>
                    <a:pt x="1974" y="674"/>
                    <a:pt x="1850" y="677"/>
                  </a:cubicBezTo>
                  <a:cubicBezTo>
                    <a:pt x="1850" y="647"/>
                    <a:pt x="1850" y="647"/>
                    <a:pt x="1850" y="647"/>
                  </a:cubicBezTo>
                  <a:cubicBezTo>
                    <a:pt x="1957" y="645"/>
                    <a:pt x="2043" y="558"/>
                    <a:pt x="2043" y="452"/>
                  </a:cubicBezTo>
                  <a:cubicBezTo>
                    <a:pt x="2043" y="344"/>
                    <a:pt x="1955" y="256"/>
                    <a:pt x="1845" y="256"/>
                  </a:cubicBezTo>
                  <a:cubicBezTo>
                    <a:pt x="1792" y="256"/>
                    <a:pt x="1744" y="277"/>
                    <a:pt x="1709" y="310"/>
                  </a:cubicBezTo>
                  <a:cubicBezTo>
                    <a:pt x="1688" y="289"/>
                    <a:pt x="1688" y="289"/>
                    <a:pt x="1688" y="289"/>
                  </a:cubicBezTo>
                  <a:cubicBezTo>
                    <a:pt x="1729" y="251"/>
                    <a:pt x="1784" y="227"/>
                    <a:pt x="1845" y="227"/>
                  </a:cubicBezTo>
                  <a:close/>
                  <a:moveTo>
                    <a:pt x="1617" y="452"/>
                  </a:moveTo>
                  <a:cubicBezTo>
                    <a:pt x="1617" y="392"/>
                    <a:pt x="1641" y="337"/>
                    <a:pt x="1681" y="297"/>
                  </a:cubicBezTo>
                  <a:cubicBezTo>
                    <a:pt x="1702" y="317"/>
                    <a:pt x="1702" y="317"/>
                    <a:pt x="1702" y="317"/>
                  </a:cubicBezTo>
                  <a:cubicBezTo>
                    <a:pt x="1668" y="352"/>
                    <a:pt x="1647" y="400"/>
                    <a:pt x="1647" y="452"/>
                  </a:cubicBezTo>
                  <a:cubicBezTo>
                    <a:pt x="1647" y="558"/>
                    <a:pt x="1733" y="645"/>
                    <a:pt x="1840" y="647"/>
                  </a:cubicBezTo>
                  <a:cubicBezTo>
                    <a:pt x="1840" y="677"/>
                    <a:pt x="1840" y="677"/>
                    <a:pt x="1840" y="677"/>
                  </a:cubicBezTo>
                  <a:cubicBezTo>
                    <a:pt x="1717" y="674"/>
                    <a:pt x="1617" y="574"/>
                    <a:pt x="1617" y="452"/>
                  </a:cubicBezTo>
                  <a:close/>
                  <a:moveTo>
                    <a:pt x="726" y="227"/>
                  </a:moveTo>
                  <a:cubicBezTo>
                    <a:pt x="779" y="227"/>
                    <a:pt x="821" y="269"/>
                    <a:pt x="821" y="320"/>
                  </a:cubicBezTo>
                  <a:cubicBezTo>
                    <a:pt x="821" y="372"/>
                    <a:pt x="779" y="414"/>
                    <a:pt x="726" y="414"/>
                  </a:cubicBezTo>
                  <a:cubicBezTo>
                    <a:pt x="674" y="414"/>
                    <a:pt x="631" y="372"/>
                    <a:pt x="631" y="320"/>
                  </a:cubicBezTo>
                  <a:cubicBezTo>
                    <a:pt x="631" y="269"/>
                    <a:pt x="674" y="227"/>
                    <a:pt x="726" y="2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1" name="Oval 12"/>
            <p:cNvSpPr>
              <a:spLocks noChangeArrowheads="1"/>
            </p:cNvSpPr>
            <p:nvPr/>
          </p:nvSpPr>
          <p:spPr bwMode="auto">
            <a:xfrm>
              <a:off x="5031" y="1922"/>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2" name="Oval 13"/>
            <p:cNvSpPr>
              <a:spLocks noChangeArrowheads="1"/>
            </p:cNvSpPr>
            <p:nvPr/>
          </p:nvSpPr>
          <p:spPr bwMode="auto">
            <a:xfrm>
              <a:off x="5031" y="1794"/>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3" name="Oval 14"/>
            <p:cNvSpPr>
              <a:spLocks noChangeArrowheads="1"/>
            </p:cNvSpPr>
            <p:nvPr/>
          </p:nvSpPr>
          <p:spPr bwMode="auto">
            <a:xfrm>
              <a:off x="4073" y="1349"/>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Oval 15"/>
            <p:cNvSpPr>
              <a:spLocks noChangeArrowheads="1"/>
            </p:cNvSpPr>
            <p:nvPr/>
          </p:nvSpPr>
          <p:spPr bwMode="auto">
            <a:xfrm>
              <a:off x="4073" y="1222"/>
              <a:ext cx="84"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Oval 16"/>
            <p:cNvSpPr>
              <a:spLocks noChangeArrowheads="1"/>
            </p:cNvSpPr>
            <p:nvPr/>
          </p:nvSpPr>
          <p:spPr bwMode="auto">
            <a:xfrm>
              <a:off x="5508" y="1564"/>
              <a:ext cx="56" cy="5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Freeform 17"/>
            <p:cNvSpPr>
              <a:spLocks noEditPoints="1"/>
            </p:cNvSpPr>
            <p:nvPr/>
          </p:nvSpPr>
          <p:spPr bwMode="auto">
            <a:xfrm>
              <a:off x="5099" y="10"/>
              <a:ext cx="189" cy="186"/>
            </a:xfrm>
            <a:custGeom>
              <a:avLst/>
              <a:gdLst>
                <a:gd name="T0" fmla="*/ 56 w 112"/>
                <a:gd name="T1" fmla="*/ 110 h 110"/>
                <a:gd name="T2" fmla="*/ 112 w 112"/>
                <a:gd name="T3" fmla="*/ 55 h 110"/>
                <a:gd name="T4" fmla="*/ 56 w 112"/>
                <a:gd name="T5" fmla="*/ 0 h 110"/>
                <a:gd name="T6" fmla="*/ 0 w 112"/>
                <a:gd name="T7" fmla="*/ 55 h 110"/>
                <a:gd name="T8" fmla="*/ 56 w 112"/>
                <a:gd name="T9" fmla="*/ 110 h 110"/>
                <a:gd name="T10" fmla="*/ 56 w 112"/>
                <a:gd name="T11" fmla="*/ 10 h 110"/>
                <a:gd name="T12" fmla="*/ 102 w 112"/>
                <a:gd name="T13" fmla="*/ 55 h 110"/>
                <a:gd name="T14" fmla="*/ 56 w 112"/>
                <a:gd name="T15" fmla="*/ 100 h 110"/>
                <a:gd name="T16" fmla="*/ 11 w 112"/>
                <a:gd name="T17" fmla="*/ 55 h 110"/>
                <a:gd name="T18" fmla="*/ 56 w 112"/>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0">
                  <a:moveTo>
                    <a:pt x="56" y="110"/>
                  </a:moveTo>
                  <a:cubicBezTo>
                    <a:pt x="87" y="110"/>
                    <a:pt x="112" y="85"/>
                    <a:pt x="112" y="55"/>
                  </a:cubicBezTo>
                  <a:cubicBezTo>
                    <a:pt x="112" y="24"/>
                    <a:pt x="87" y="0"/>
                    <a:pt x="56" y="0"/>
                  </a:cubicBezTo>
                  <a:cubicBezTo>
                    <a:pt x="25" y="0"/>
                    <a:pt x="0" y="24"/>
                    <a:pt x="0" y="55"/>
                  </a:cubicBezTo>
                  <a:cubicBezTo>
                    <a:pt x="0" y="85"/>
                    <a:pt x="25" y="110"/>
                    <a:pt x="56" y="110"/>
                  </a:cubicBezTo>
                  <a:close/>
                  <a:moveTo>
                    <a:pt x="56" y="10"/>
                  </a:moveTo>
                  <a:cubicBezTo>
                    <a:pt x="81" y="10"/>
                    <a:pt x="102" y="30"/>
                    <a:pt x="102" y="55"/>
                  </a:cubicBezTo>
                  <a:cubicBezTo>
                    <a:pt x="102" y="79"/>
                    <a:pt x="81" y="100"/>
                    <a:pt x="56" y="100"/>
                  </a:cubicBezTo>
                  <a:cubicBezTo>
                    <a:pt x="31" y="100"/>
                    <a:pt x="11" y="79"/>
                    <a:pt x="11" y="55"/>
                  </a:cubicBezTo>
                  <a:cubicBezTo>
                    <a:pt x="11" y="30"/>
                    <a:pt x="31"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18"/>
            <p:cNvSpPr>
              <a:spLocks noEditPoints="1"/>
            </p:cNvSpPr>
            <p:nvPr/>
          </p:nvSpPr>
          <p:spPr bwMode="auto">
            <a:xfrm>
              <a:off x="5853" y="1948"/>
              <a:ext cx="188" cy="186"/>
            </a:xfrm>
            <a:custGeom>
              <a:avLst/>
              <a:gdLst>
                <a:gd name="T0" fmla="*/ 0 w 111"/>
                <a:gd name="T1" fmla="*/ 55 h 110"/>
                <a:gd name="T2" fmla="*/ 56 w 111"/>
                <a:gd name="T3" fmla="*/ 110 h 110"/>
                <a:gd name="T4" fmla="*/ 111 w 111"/>
                <a:gd name="T5" fmla="*/ 55 h 110"/>
                <a:gd name="T6" fmla="*/ 56 w 111"/>
                <a:gd name="T7" fmla="*/ 0 h 110"/>
                <a:gd name="T8" fmla="*/ 0 w 111"/>
                <a:gd name="T9" fmla="*/ 55 h 110"/>
                <a:gd name="T10" fmla="*/ 56 w 111"/>
                <a:gd name="T11" fmla="*/ 10 h 110"/>
                <a:gd name="T12" fmla="*/ 101 w 111"/>
                <a:gd name="T13" fmla="*/ 55 h 110"/>
                <a:gd name="T14" fmla="*/ 56 w 111"/>
                <a:gd name="T15" fmla="*/ 100 h 110"/>
                <a:gd name="T16" fmla="*/ 10 w 111"/>
                <a:gd name="T17" fmla="*/ 55 h 110"/>
                <a:gd name="T18" fmla="*/ 56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0" y="55"/>
                  </a:moveTo>
                  <a:cubicBezTo>
                    <a:pt x="0" y="85"/>
                    <a:pt x="25" y="110"/>
                    <a:pt x="56" y="110"/>
                  </a:cubicBezTo>
                  <a:cubicBezTo>
                    <a:pt x="86" y="110"/>
                    <a:pt x="111" y="85"/>
                    <a:pt x="111" y="55"/>
                  </a:cubicBezTo>
                  <a:cubicBezTo>
                    <a:pt x="111" y="25"/>
                    <a:pt x="86" y="0"/>
                    <a:pt x="56" y="0"/>
                  </a:cubicBezTo>
                  <a:cubicBezTo>
                    <a:pt x="25" y="0"/>
                    <a:pt x="0" y="25"/>
                    <a:pt x="0" y="55"/>
                  </a:cubicBezTo>
                  <a:close/>
                  <a:moveTo>
                    <a:pt x="56" y="10"/>
                  </a:moveTo>
                  <a:cubicBezTo>
                    <a:pt x="81" y="10"/>
                    <a:pt x="101" y="30"/>
                    <a:pt x="101" y="55"/>
                  </a:cubicBezTo>
                  <a:cubicBezTo>
                    <a:pt x="101" y="80"/>
                    <a:pt x="81" y="100"/>
                    <a:pt x="56" y="100"/>
                  </a:cubicBezTo>
                  <a:cubicBezTo>
                    <a:pt x="30" y="100"/>
                    <a:pt x="10" y="80"/>
                    <a:pt x="10" y="55"/>
                  </a:cubicBezTo>
                  <a:cubicBezTo>
                    <a:pt x="10" y="30"/>
                    <a:pt x="30"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19"/>
            <p:cNvSpPr>
              <a:spLocks noEditPoints="1"/>
            </p:cNvSpPr>
            <p:nvPr/>
          </p:nvSpPr>
          <p:spPr bwMode="auto">
            <a:xfrm>
              <a:off x="3663" y="85"/>
              <a:ext cx="188" cy="186"/>
            </a:xfrm>
            <a:custGeom>
              <a:avLst/>
              <a:gdLst>
                <a:gd name="T0" fmla="*/ 55 w 111"/>
                <a:gd name="T1" fmla="*/ 110 h 110"/>
                <a:gd name="T2" fmla="*/ 111 w 111"/>
                <a:gd name="T3" fmla="*/ 55 h 110"/>
                <a:gd name="T4" fmla="*/ 55 w 111"/>
                <a:gd name="T5" fmla="*/ 0 h 110"/>
                <a:gd name="T6" fmla="*/ 0 w 111"/>
                <a:gd name="T7" fmla="*/ 55 h 110"/>
                <a:gd name="T8" fmla="*/ 55 w 111"/>
                <a:gd name="T9" fmla="*/ 110 h 110"/>
                <a:gd name="T10" fmla="*/ 55 w 111"/>
                <a:gd name="T11" fmla="*/ 10 h 110"/>
                <a:gd name="T12" fmla="*/ 101 w 111"/>
                <a:gd name="T13" fmla="*/ 55 h 110"/>
                <a:gd name="T14" fmla="*/ 55 w 111"/>
                <a:gd name="T15" fmla="*/ 100 h 110"/>
                <a:gd name="T16" fmla="*/ 10 w 111"/>
                <a:gd name="T17" fmla="*/ 55 h 110"/>
                <a:gd name="T18" fmla="*/ 55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55" y="110"/>
                  </a:moveTo>
                  <a:cubicBezTo>
                    <a:pt x="86" y="110"/>
                    <a:pt x="111" y="85"/>
                    <a:pt x="111" y="55"/>
                  </a:cubicBezTo>
                  <a:cubicBezTo>
                    <a:pt x="111" y="25"/>
                    <a:pt x="86" y="0"/>
                    <a:pt x="55" y="0"/>
                  </a:cubicBezTo>
                  <a:cubicBezTo>
                    <a:pt x="25" y="0"/>
                    <a:pt x="0" y="25"/>
                    <a:pt x="0" y="55"/>
                  </a:cubicBezTo>
                  <a:cubicBezTo>
                    <a:pt x="0" y="85"/>
                    <a:pt x="25" y="110"/>
                    <a:pt x="55" y="110"/>
                  </a:cubicBezTo>
                  <a:close/>
                  <a:moveTo>
                    <a:pt x="55" y="10"/>
                  </a:moveTo>
                  <a:cubicBezTo>
                    <a:pt x="81" y="10"/>
                    <a:pt x="101" y="30"/>
                    <a:pt x="101" y="55"/>
                  </a:cubicBezTo>
                  <a:cubicBezTo>
                    <a:pt x="101" y="80"/>
                    <a:pt x="81" y="100"/>
                    <a:pt x="55" y="100"/>
                  </a:cubicBezTo>
                  <a:cubicBezTo>
                    <a:pt x="30" y="100"/>
                    <a:pt x="10" y="80"/>
                    <a:pt x="10" y="55"/>
                  </a:cubicBezTo>
                  <a:cubicBezTo>
                    <a:pt x="10" y="30"/>
                    <a:pt x="30" y="10"/>
                    <a:pt x="5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Freeform 20"/>
            <p:cNvSpPr/>
            <p:nvPr/>
          </p:nvSpPr>
          <p:spPr bwMode="auto">
            <a:xfrm>
              <a:off x="3729" y="151"/>
              <a:ext cx="56" cy="54"/>
            </a:xfrm>
            <a:custGeom>
              <a:avLst/>
              <a:gdLst>
                <a:gd name="T0" fmla="*/ 17 w 33"/>
                <a:gd name="T1" fmla="*/ 32 h 32"/>
                <a:gd name="T2" fmla="*/ 33 w 33"/>
                <a:gd name="T3" fmla="*/ 16 h 32"/>
                <a:gd name="T4" fmla="*/ 16 w 33"/>
                <a:gd name="T5" fmla="*/ 0 h 32"/>
                <a:gd name="T6" fmla="*/ 0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26" y="32"/>
                    <a:pt x="33" y="25"/>
                    <a:pt x="33" y="16"/>
                  </a:cubicBezTo>
                  <a:cubicBezTo>
                    <a:pt x="33" y="7"/>
                    <a:pt x="26" y="0"/>
                    <a:pt x="16" y="0"/>
                  </a:cubicBezTo>
                  <a:cubicBezTo>
                    <a:pt x="7" y="0"/>
                    <a:pt x="0" y="7"/>
                    <a:pt x="0" y="16"/>
                  </a:cubicBezTo>
                  <a:cubicBezTo>
                    <a:pt x="0" y="25"/>
                    <a:pt x="7" y="32"/>
                    <a:pt x="1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Oval 21"/>
            <p:cNvSpPr>
              <a:spLocks noChangeArrowheads="1"/>
            </p:cNvSpPr>
            <p:nvPr/>
          </p:nvSpPr>
          <p:spPr bwMode="auto">
            <a:xfrm>
              <a:off x="5508" y="1333"/>
              <a:ext cx="56"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22"/>
            <p:cNvSpPr/>
            <p:nvPr/>
          </p:nvSpPr>
          <p:spPr bwMode="auto">
            <a:xfrm>
              <a:off x="3640" y="389"/>
              <a:ext cx="1092" cy="301"/>
            </a:xfrm>
            <a:custGeom>
              <a:avLst/>
              <a:gdLst>
                <a:gd name="T0" fmla="*/ 17 w 646"/>
                <a:gd name="T1" fmla="*/ 33 h 178"/>
                <a:gd name="T2" fmla="*/ 24 w 646"/>
                <a:gd name="T3" fmla="*/ 31 h 178"/>
                <a:gd name="T4" fmla="*/ 174 w 646"/>
                <a:gd name="T5" fmla="*/ 178 h 178"/>
                <a:gd name="T6" fmla="*/ 646 w 646"/>
                <a:gd name="T7" fmla="*/ 178 h 178"/>
                <a:gd name="T8" fmla="*/ 646 w 646"/>
                <a:gd name="T9" fmla="*/ 168 h 178"/>
                <a:gd name="T10" fmla="*/ 452 w 646"/>
                <a:gd name="T11" fmla="*/ 168 h 178"/>
                <a:gd name="T12" fmla="*/ 366 w 646"/>
                <a:gd name="T13" fmla="*/ 83 h 178"/>
                <a:gd name="T14" fmla="*/ 212 w 646"/>
                <a:gd name="T15" fmla="*/ 83 h 178"/>
                <a:gd name="T16" fmla="*/ 212 w 646"/>
                <a:gd name="T17" fmla="*/ 94 h 178"/>
                <a:gd name="T18" fmla="*/ 362 w 646"/>
                <a:gd name="T19" fmla="*/ 94 h 178"/>
                <a:gd name="T20" fmla="*/ 437 w 646"/>
                <a:gd name="T21" fmla="*/ 168 h 178"/>
                <a:gd name="T22" fmla="*/ 178 w 646"/>
                <a:gd name="T23" fmla="*/ 168 h 178"/>
                <a:gd name="T24" fmla="*/ 32 w 646"/>
                <a:gd name="T25" fmla="*/ 24 h 178"/>
                <a:gd name="T26" fmla="*/ 33 w 646"/>
                <a:gd name="T27" fmla="*/ 16 h 178"/>
                <a:gd name="T28" fmla="*/ 17 w 646"/>
                <a:gd name="T29" fmla="*/ 0 h 178"/>
                <a:gd name="T30" fmla="*/ 0 w 646"/>
                <a:gd name="T31" fmla="*/ 16 h 178"/>
                <a:gd name="T32" fmla="*/ 17 w 646"/>
                <a:gd name="T33" fmla="*/ 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178">
                  <a:moveTo>
                    <a:pt x="17" y="33"/>
                  </a:moveTo>
                  <a:cubicBezTo>
                    <a:pt x="20" y="33"/>
                    <a:pt x="22" y="32"/>
                    <a:pt x="24" y="31"/>
                  </a:cubicBezTo>
                  <a:cubicBezTo>
                    <a:pt x="174" y="178"/>
                    <a:pt x="174" y="178"/>
                    <a:pt x="174" y="178"/>
                  </a:cubicBezTo>
                  <a:cubicBezTo>
                    <a:pt x="646" y="178"/>
                    <a:pt x="646" y="178"/>
                    <a:pt x="646" y="178"/>
                  </a:cubicBezTo>
                  <a:cubicBezTo>
                    <a:pt x="646" y="168"/>
                    <a:pt x="646" y="168"/>
                    <a:pt x="646" y="168"/>
                  </a:cubicBezTo>
                  <a:cubicBezTo>
                    <a:pt x="452" y="168"/>
                    <a:pt x="452" y="168"/>
                    <a:pt x="452" y="168"/>
                  </a:cubicBezTo>
                  <a:cubicBezTo>
                    <a:pt x="366" y="83"/>
                    <a:pt x="366" y="83"/>
                    <a:pt x="366" y="83"/>
                  </a:cubicBezTo>
                  <a:cubicBezTo>
                    <a:pt x="212" y="83"/>
                    <a:pt x="212" y="83"/>
                    <a:pt x="212" y="83"/>
                  </a:cubicBezTo>
                  <a:cubicBezTo>
                    <a:pt x="212" y="94"/>
                    <a:pt x="212" y="94"/>
                    <a:pt x="212" y="94"/>
                  </a:cubicBezTo>
                  <a:cubicBezTo>
                    <a:pt x="362" y="94"/>
                    <a:pt x="362" y="94"/>
                    <a:pt x="362" y="94"/>
                  </a:cubicBezTo>
                  <a:cubicBezTo>
                    <a:pt x="437" y="168"/>
                    <a:pt x="437" y="168"/>
                    <a:pt x="437" y="168"/>
                  </a:cubicBezTo>
                  <a:cubicBezTo>
                    <a:pt x="178" y="168"/>
                    <a:pt x="178" y="168"/>
                    <a:pt x="178" y="168"/>
                  </a:cubicBezTo>
                  <a:cubicBezTo>
                    <a:pt x="32" y="24"/>
                    <a:pt x="32" y="24"/>
                    <a:pt x="32" y="24"/>
                  </a:cubicBezTo>
                  <a:cubicBezTo>
                    <a:pt x="33" y="21"/>
                    <a:pt x="33" y="19"/>
                    <a:pt x="33" y="16"/>
                  </a:cubicBezTo>
                  <a:cubicBezTo>
                    <a:pt x="33" y="7"/>
                    <a:pt x="26" y="0"/>
                    <a:pt x="17" y="0"/>
                  </a:cubicBezTo>
                  <a:cubicBezTo>
                    <a:pt x="8" y="0"/>
                    <a:pt x="0" y="7"/>
                    <a:pt x="0" y="16"/>
                  </a:cubicBezTo>
                  <a:cubicBezTo>
                    <a:pt x="0" y="25"/>
                    <a:pt x="8" y="33"/>
                    <a:pt x="17"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23"/>
            <p:cNvSpPr/>
            <p:nvPr/>
          </p:nvSpPr>
          <p:spPr bwMode="auto">
            <a:xfrm>
              <a:off x="5686" y="2196"/>
              <a:ext cx="391" cy="386"/>
            </a:xfrm>
            <a:custGeom>
              <a:avLst/>
              <a:gdLst>
                <a:gd name="T0" fmla="*/ 214 w 231"/>
                <a:gd name="T1" fmla="*/ 195 h 228"/>
                <a:gd name="T2" fmla="*/ 207 w 231"/>
                <a:gd name="T3" fmla="*/ 197 h 228"/>
                <a:gd name="T4" fmla="*/ 8 w 231"/>
                <a:gd name="T5" fmla="*/ 0 h 228"/>
                <a:gd name="T6" fmla="*/ 0 w 231"/>
                <a:gd name="T7" fmla="*/ 7 h 228"/>
                <a:gd name="T8" fmla="*/ 199 w 231"/>
                <a:gd name="T9" fmla="*/ 203 h 228"/>
                <a:gd name="T10" fmla="*/ 197 w 231"/>
                <a:gd name="T11" fmla="*/ 211 h 228"/>
                <a:gd name="T12" fmla="*/ 214 w 231"/>
                <a:gd name="T13" fmla="*/ 228 h 228"/>
                <a:gd name="T14" fmla="*/ 231 w 231"/>
                <a:gd name="T15" fmla="*/ 211 h 228"/>
                <a:gd name="T16" fmla="*/ 214 w 231"/>
                <a:gd name="T17"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28">
                  <a:moveTo>
                    <a:pt x="214" y="195"/>
                  </a:moveTo>
                  <a:cubicBezTo>
                    <a:pt x="211" y="195"/>
                    <a:pt x="209" y="196"/>
                    <a:pt x="207" y="197"/>
                  </a:cubicBezTo>
                  <a:cubicBezTo>
                    <a:pt x="8" y="0"/>
                    <a:pt x="8" y="0"/>
                    <a:pt x="8" y="0"/>
                  </a:cubicBezTo>
                  <a:cubicBezTo>
                    <a:pt x="0" y="7"/>
                    <a:pt x="0" y="7"/>
                    <a:pt x="0" y="7"/>
                  </a:cubicBezTo>
                  <a:cubicBezTo>
                    <a:pt x="199" y="203"/>
                    <a:pt x="199" y="203"/>
                    <a:pt x="199" y="203"/>
                  </a:cubicBezTo>
                  <a:cubicBezTo>
                    <a:pt x="198" y="206"/>
                    <a:pt x="197" y="209"/>
                    <a:pt x="197" y="211"/>
                  </a:cubicBezTo>
                  <a:cubicBezTo>
                    <a:pt x="197" y="220"/>
                    <a:pt x="205" y="228"/>
                    <a:pt x="214" y="228"/>
                  </a:cubicBezTo>
                  <a:cubicBezTo>
                    <a:pt x="223" y="228"/>
                    <a:pt x="231" y="220"/>
                    <a:pt x="231" y="211"/>
                  </a:cubicBezTo>
                  <a:cubicBezTo>
                    <a:pt x="231" y="202"/>
                    <a:pt x="223" y="195"/>
                    <a:pt x="214" y="1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25"/>
            <p:cNvSpPr/>
            <p:nvPr/>
          </p:nvSpPr>
          <p:spPr bwMode="auto">
            <a:xfrm>
              <a:off x="5304" y="2750"/>
              <a:ext cx="99" cy="86"/>
            </a:xfrm>
            <a:custGeom>
              <a:avLst/>
              <a:gdLst>
                <a:gd name="T0" fmla="*/ 23 w 99"/>
                <a:gd name="T1" fmla="*/ 44 h 86"/>
                <a:gd name="T2" fmla="*/ 47 w 99"/>
                <a:gd name="T3" fmla="*/ 86 h 86"/>
                <a:gd name="T4" fmla="*/ 72 w 99"/>
                <a:gd name="T5" fmla="*/ 44 h 86"/>
                <a:gd name="T6" fmla="*/ 99 w 99"/>
                <a:gd name="T7" fmla="*/ 3 h 86"/>
                <a:gd name="T8" fmla="*/ 49 w 99"/>
                <a:gd name="T9" fmla="*/ 1 h 86"/>
                <a:gd name="T10" fmla="*/ 0 w 99"/>
                <a:gd name="T11" fmla="*/ 0 h 86"/>
                <a:gd name="T12" fmla="*/ 23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23" y="44"/>
                  </a:moveTo>
                  <a:lnTo>
                    <a:pt x="47" y="86"/>
                  </a:lnTo>
                  <a:lnTo>
                    <a:pt x="72" y="44"/>
                  </a:lnTo>
                  <a:lnTo>
                    <a:pt x="99" y="3"/>
                  </a:lnTo>
                  <a:lnTo>
                    <a:pt x="49" y="1"/>
                  </a:lnTo>
                  <a:lnTo>
                    <a:pt x="0" y="0"/>
                  </a:lnTo>
                  <a:lnTo>
                    <a:pt x="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4" name="Freeform 26"/>
            <p:cNvSpPr/>
            <p:nvPr/>
          </p:nvSpPr>
          <p:spPr bwMode="auto">
            <a:xfrm>
              <a:off x="2808" y="633"/>
              <a:ext cx="86" cy="98"/>
            </a:xfrm>
            <a:custGeom>
              <a:avLst/>
              <a:gdLst>
                <a:gd name="T0" fmla="*/ 0 w 86"/>
                <a:gd name="T1" fmla="*/ 47 h 98"/>
                <a:gd name="T2" fmla="*/ 42 w 86"/>
                <a:gd name="T3" fmla="*/ 73 h 98"/>
                <a:gd name="T4" fmla="*/ 84 w 86"/>
                <a:gd name="T5" fmla="*/ 98 h 98"/>
                <a:gd name="T6" fmla="*/ 84 w 86"/>
                <a:gd name="T7" fmla="*/ 49 h 98"/>
                <a:gd name="T8" fmla="*/ 86 w 86"/>
                <a:gd name="T9" fmla="*/ 0 h 98"/>
                <a:gd name="T10" fmla="*/ 42 w 86"/>
                <a:gd name="T11" fmla="*/ 24 h 98"/>
                <a:gd name="T12" fmla="*/ 0 w 86"/>
                <a:gd name="T13" fmla="*/ 47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0" y="47"/>
                  </a:moveTo>
                  <a:lnTo>
                    <a:pt x="42" y="73"/>
                  </a:lnTo>
                  <a:lnTo>
                    <a:pt x="84" y="98"/>
                  </a:lnTo>
                  <a:lnTo>
                    <a:pt x="84" y="49"/>
                  </a:lnTo>
                  <a:lnTo>
                    <a:pt x="86" y="0"/>
                  </a:lnTo>
                  <a:lnTo>
                    <a:pt x="42" y="24"/>
                  </a:ln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5" name="Freeform 27"/>
            <p:cNvSpPr/>
            <p:nvPr/>
          </p:nvSpPr>
          <p:spPr bwMode="auto">
            <a:xfrm>
              <a:off x="4199" y="1570"/>
              <a:ext cx="88" cy="98"/>
            </a:xfrm>
            <a:custGeom>
              <a:avLst/>
              <a:gdLst>
                <a:gd name="T0" fmla="*/ 0 w 88"/>
                <a:gd name="T1" fmla="*/ 48 h 98"/>
                <a:gd name="T2" fmla="*/ 43 w 88"/>
                <a:gd name="T3" fmla="*/ 73 h 98"/>
                <a:gd name="T4" fmla="*/ 87 w 88"/>
                <a:gd name="T5" fmla="*/ 98 h 98"/>
                <a:gd name="T6" fmla="*/ 87 w 88"/>
                <a:gd name="T7" fmla="*/ 49 h 98"/>
                <a:gd name="T8" fmla="*/ 88 w 88"/>
                <a:gd name="T9" fmla="*/ 0 h 98"/>
                <a:gd name="T10" fmla="*/ 44 w 88"/>
                <a:gd name="T11" fmla="*/ 24 h 98"/>
                <a:gd name="T12" fmla="*/ 0 w 88"/>
                <a:gd name="T13" fmla="*/ 48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0" y="48"/>
                  </a:moveTo>
                  <a:lnTo>
                    <a:pt x="43" y="73"/>
                  </a:lnTo>
                  <a:lnTo>
                    <a:pt x="87" y="98"/>
                  </a:lnTo>
                  <a:lnTo>
                    <a:pt x="87" y="49"/>
                  </a:lnTo>
                  <a:lnTo>
                    <a:pt x="88" y="0"/>
                  </a:lnTo>
                  <a:lnTo>
                    <a:pt x="44" y="24"/>
                  </a:ln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6" name="Freeform 28"/>
            <p:cNvSpPr/>
            <p:nvPr/>
          </p:nvSpPr>
          <p:spPr bwMode="auto">
            <a:xfrm>
              <a:off x="5840" y="1514"/>
              <a:ext cx="86" cy="99"/>
            </a:xfrm>
            <a:custGeom>
              <a:avLst/>
              <a:gdLst>
                <a:gd name="T0" fmla="*/ 1 w 86"/>
                <a:gd name="T1" fmla="*/ 0 h 99"/>
                <a:gd name="T2" fmla="*/ 1 w 86"/>
                <a:gd name="T3" fmla="*/ 50 h 99"/>
                <a:gd name="T4" fmla="*/ 0 w 86"/>
                <a:gd name="T5" fmla="*/ 99 h 99"/>
                <a:gd name="T6" fmla="*/ 44 w 86"/>
                <a:gd name="T7" fmla="*/ 75 h 99"/>
                <a:gd name="T8" fmla="*/ 86 w 86"/>
                <a:gd name="T9" fmla="*/ 51 h 99"/>
                <a:gd name="T10" fmla="*/ 44 w 86"/>
                <a:gd name="T11" fmla="*/ 26 h 99"/>
                <a:gd name="T12" fmla="*/ 1 w 86"/>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86" h="99">
                  <a:moveTo>
                    <a:pt x="1" y="0"/>
                  </a:moveTo>
                  <a:lnTo>
                    <a:pt x="1" y="50"/>
                  </a:lnTo>
                  <a:lnTo>
                    <a:pt x="0" y="99"/>
                  </a:lnTo>
                  <a:lnTo>
                    <a:pt x="44" y="75"/>
                  </a:lnTo>
                  <a:lnTo>
                    <a:pt x="86" y="51"/>
                  </a:lnTo>
                  <a:lnTo>
                    <a:pt x="44" y="26"/>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7" name="Freeform 29"/>
            <p:cNvSpPr/>
            <p:nvPr/>
          </p:nvSpPr>
          <p:spPr bwMode="auto">
            <a:xfrm>
              <a:off x="4766" y="1198"/>
              <a:ext cx="98" cy="86"/>
            </a:xfrm>
            <a:custGeom>
              <a:avLst/>
              <a:gdLst>
                <a:gd name="T0" fmla="*/ 47 w 98"/>
                <a:gd name="T1" fmla="*/ 86 h 86"/>
                <a:gd name="T2" fmla="*/ 73 w 98"/>
                <a:gd name="T3" fmla="*/ 44 h 86"/>
                <a:gd name="T4" fmla="*/ 98 w 98"/>
                <a:gd name="T5" fmla="*/ 2 h 86"/>
                <a:gd name="T6" fmla="*/ 49 w 98"/>
                <a:gd name="T7" fmla="*/ 2 h 86"/>
                <a:gd name="T8" fmla="*/ 0 w 98"/>
                <a:gd name="T9" fmla="*/ 0 h 86"/>
                <a:gd name="T10" fmla="*/ 24 w 98"/>
                <a:gd name="T11" fmla="*/ 42 h 86"/>
                <a:gd name="T12" fmla="*/ 47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47" y="86"/>
                  </a:moveTo>
                  <a:lnTo>
                    <a:pt x="73" y="44"/>
                  </a:lnTo>
                  <a:lnTo>
                    <a:pt x="98" y="2"/>
                  </a:lnTo>
                  <a:lnTo>
                    <a:pt x="49" y="2"/>
                  </a:lnTo>
                  <a:lnTo>
                    <a:pt x="0" y="0"/>
                  </a:lnTo>
                  <a:lnTo>
                    <a:pt x="24" y="42"/>
                  </a:lnTo>
                  <a:lnTo>
                    <a:pt x="47"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8" name="Freeform 32"/>
            <p:cNvSpPr/>
            <p:nvPr/>
          </p:nvSpPr>
          <p:spPr bwMode="auto">
            <a:xfrm>
              <a:off x="5304" y="2633"/>
              <a:ext cx="99" cy="86"/>
            </a:xfrm>
            <a:custGeom>
              <a:avLst/>
              <a:gdLst>
                <a:gd name="T0" fmla="*/ 72 w 99"/>
                <a:gd name="T1" fmla="*/ 44 h 86"/>
                <a:gd name="T2" fmla="*/ 99 w 99"/>
                <a:gd name="T3" fmla="*/ 2 h 86"/>
                <a:gd name="T4" fmla="*/ 49 w 99"/>
                <a:gd name="T5" fmla="*/ 2 h 86"/>
                <a:gd name="T6" fmla="*/ 0 w 99"/>
                <a:gd name="T7" fmla="*/ 0 h 86"/>
                <a:gd name="T8" fmla="*/ 23 w 99"/>
                <a:gd name="T9" fmla="*/ 42 h 86"/>
                <a:gd name="T10" fmla="*/ 47 w 99"/>
                <a:gd name="T11" fmla="*/ 86 h 86"/>
                <a:gd name="T12" fmla="*/ 72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72" y="44"/>
                  </a:moveTo>
                  <a:lnTo>
                    <a:pt x="99" y="2"/>
                  </a:lnTo>
                  <a:lnTo>
                    <a:pt x="49" y="2"/>
                  </a:lnTo>
                  <a:lnTo>
                    <a:pt x="0" y="0"/>
                  </a:lnTo>
                  <a:lnTo>
                    <a:pt x="23" y="42"/>
                  </a:lnTo>
                  <a:lnTo>
                    <a:pt x="47" y="86"/>
                  </a:lnTo>
                  <a:lnTo>
                    <a:pt x="72"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9" name="Freeform 34"/>
            <p:cNvSpPr>
              <a:spLocks noEditPoints="1"/>
            </p:cNvSpPr>
            <p:nvPr/>
          </p:nvSpPr>
          <p:spPr bwMode="auto">
            <a:xfrm>
              <a:off x="4259" y="1127"/>
              <a:ext cx="346" cy="396"/>
            </a:xfrm>
            <a:custGeom>
              <a:avLst/>
              <a:gdLst>
                <a:gd name="T0" fmla="*/ 1 w 346"/>
                <a:gd name="T1" fmla="*/ 98 h 396"/>
                <a:gd name="T2" fmla="*/ 0 w 346"/>
                <a:gd name="T3" fmla="*/ 100 h 396"/>
                <a:gd name="T4" fmla="*/ 0 w 346"/>
                <a:gd name="T5" fmla="*/ 298 h 396"/>
                <a:gd name="T6" fmla="*/ 174 w 346"/>
                <a:gd name="T7" fmla="*/ 396 h 396"/>
                <a:gd name="T8" fmla="*/ 345 w 346"/>
                <a:gd name="T9" fmla="*/ 298 h 396"/>
                <a:gd name="T10" fmla="*/ 346 w 346"/>
                <a:gd name="T11" fmla="*/ 298 h 396"/>
                <a:gd name="T12" fmla="*/ 346 w 346"/>
                <a:gd name="T13" fmla="*/ 100 h 396"/>
                <a:gd name="T14" fmla="*/ 174 w 346"/>
                <a:gd name="T15" fmla="*/ 0 h 396"/>
                <a:gd name="T16" fmla="*/ 1 w 346"/>
                <a:gd name="T17" fmla="*/ 98 h 396"/>
                <a:gd name="T18" fmla="*/ 339 w 346"/>
                <a:gd name="T19" fmla="*/ 293 h 396"/>
                <a:gd name="T20" fmla="*/ 174 w 346"/>
                <a:gd name="T21" fmla="*/ 387 h 396"/>
                <a:gd name="T22" fmla="*/ 6 w 346"/>
                <a:gd name="T23" fmla="*/ 293 h 396"/>
                <a:gd name="T24" fmla="*/ 6 w 346"/>
                <a:gd name="T25" fmla="*/ 103 h 396"/>
                <a:gd name="T26" fmla="*/ 174 w 346"/>
                <a:gd name="T27" fmla="*/ 8 h 396"/>
                <a:gd name="T28" fmla="*/ 339 w 346"/>
                <a:gd name="T29" fmla="*/ 103 h 396"/>
                <a:gd name="T30" fmla="*/ 339 w 346"/>
                <a:gd name="T31" fmla="*/ 29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 h="396">
                  <a:moveTo>
                    <a:pt x="1" y="98"/>
                  </a:moveTo>
                  <a:lnTo>
                    <a:pt x="0" y="100"/>
                  </a:lnTo>
                  <a:lnTo>
                    <a:pt x="0" y="298"/>
                  </a:lnTo>
                  <a:lnTo>
                    <a:pt x="174" y="396"/>
                  </a:lnTo>
                  <a:lnTo>
                    <a:pt x="345" y="298"/>
                  </a:lnTo>
                  <a:lnTo>
                    <a:pt x="346" y="298"/>
                  </a:lnTo>
                  <a:lnTo>
                    <a:pt x="346" y="100"/>
                  </a:lnTo>
                  <a:lnTo>
                    <a:pt x="174" y="0"/>
                  </a:lnTo>
                  <a:lnTo>
                    <a:pt x="1" y="98"/>
                  </a:lnTo>
                  <a:close/>
                  <a:moveTo>
                    <a:pt x="339" y="293"/>
                  </a:moveTo>
                  <a:lnTo>
                    <a:pt x="174" y="387"/>
                  </a:lnTo>
                  <a:lnTo>
                    <a:pt x="6" y="293"/>
                  </a:lnTo>
                  <a:lnTo>
                    <a:pt x="6" y="103"/>
                  </a:lnTo>
                  <a:lnTo>
                    <a:pt x="174" y="8"/>
                  </a:lnTo>
                  <a:lnTo>
                    <a:pt x="339" y="103"/>
                  </a:lnTo>
                  <a:lnTo>
                    <a:pt x="339" y="2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0" name="Freeform 35"/>
            <p:cNvSpPr/>
            <p:nvPr/>
          </p:nvSpPr>
          <p:spPr bwMode="auto">
            <a:xfrm>
              <a:off x="4896" y="178"/>
              <a:ext cx="127" cy="144"/>
            </a:xfrm>
            <a:custGeom>
              <a:avLst/>
              <a:gdLst>
                <a:gd name="T0" fmla="*/ 127 w 127"/>
                <a:gd name="T1" fmla="*/ 108 h 144"/>
                <a:gd name="T2" fmla="*/ 127 w 127"/>
                <a:gd name="T3" fmla="*/ 35 h 144"/>
                <a:gd name="T4" fmla="*/ 64 w 127"/>
                <a:gd name="T5" fmla="*/ 0 h 144"/>
                <a:gd name="T6" fmla="*/ 0 w 127"/>
                <a:gd name="T7" fmla="*/ 35 h 144"/>
                <a:gd name="T8" fmla="*/ 0 w 127"/>
                <a:gd name="T9" fmla="*/ 108 h 144"/>
                <a:gd name="T10" fmla="*/ 64 w 127"/>
                <a:gd name="T11" fmla="*/ 144 h 144"/>
                <a:gd name="T12" fmla="*/ 127 w 127"/>
                <a:gd name="T13" fmla="*/ 108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127" y="108"/>
                  </a:moveTo>
                  <a:lnTo>
                    <a:pt x="127" y="35"/>
                  </a:lnTo>
                  <a:lnTo>
                    <a:pt x="64" y="0"/>
                  </a:lnTo>
                  <a:lnTo>
                    <a:pt x="0" y="35"/>
                  </a:lnTo>
                  <a:lnTo>
                    <a:pt x="0" y="108"/>
                  </a:lnTo>
                  <a:lnTo>
                    <a:pt x="64" y="144"/>
                  </a:lnTo>
                  <a:lnTo>
                    <a:pt x="127"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1" name="Freeform 36"/>
            <p:cNvSpPr/>
            <p:nvPr/>
          </p:nvSpPr>
          <p:spPr bwMode="auto">
            <a:xfrm>
              <a:off x="4467" y="1790"/>
              <a:ext cx="79" cy="90"/>
            </a:xfrm>
            <a:custGeom>
              <a:avLst/>
              <a:gdLst>
                <a:gd name="T0" fmla="*/ 0 w 79"/>
                <a:gd name="T1" fmla="*/ 22 h 90"/>
                <a:gd name="T2" fmla="*/ 0 w 79"/>
                <a:gd name="T3" fmla="*/ 68 h 90"/>
                <a:gd name="T4" fmla="*/ 38 w 79"/>
                <a:gd name="T5" fmla="*/ 90 h 90"/>
                <a:gd name="T6" fmla="*/ 79 w 79"/>
                <a:gd name="T7" fmla="*/ 68 h 90"/>
                <a:gd name="T8" fmla="*/ 79 w 79"/>
                <a:gd name="T9" fmla="*/ 22 h 90"/>
                <a:gd name="T10" fmla="*/ 38 w 79"/>
                <a:gd name="T11" fmla="*/ 0 h 90"/>
                <a:gd name="T12" fmla="*/ 0 w 79"/>
                <a:gd name="T13" fmla="*/ 22 h 90"/>
              </a:gdLst>
              <a:ahLst/>
              <a:cxnLst>
                <a:cxn ang="0">
                  <a:pos x="T0" y="T1"/>
                </a:cxn>
                <a:cxn ang="0">
                  <a:pos x="T2" y="T3"/>
                </a:cxn>
                <a:cxn ang="0">
                  <a:pos x="T4" y="T5"/>
                </a:cxn>
                <a:cxn ang="0">
                  <a:pos x="T6" y="T7"/>
                </a:cxn>
                <a:cxn ang="0">
                  <a:pos x="T8" y="T9"/>
                </a:cxn>
                <a:cxn ang="0">
                  <a:pos x="T10" y="T11"/>
                </a:cxn>
                <a:cxn ang="0">
                  <a:pos x="T12" y="T13"/>
                </a:cxn>
              </a:cxnLst>
              <a:rect l="0" t="0" r="r" b="b"/>
              <a:pathLst>
                <a:path w="79" h="90">
                  <a:moveTo>
                    <a:pt x="0" y="22"/>
                  </a:moveTo>
                  <a:lnTo>
                    <a:pt x="0" y="68"/>
                  </a:lnTo>
                  <a:lnTo>
                    <a:pt x="38" y="90"/>
                  </a:lnTo>
                  <a:lnTo>
                    <a:pt x="79" y="68"/>
                  </a:lnTo>
                  <a:lnTo>
                    <a:pt x="79" y="22"/>
                  </a:lnTo>
                  <a:lnTo>
                    <a:pt x="38" y="0"/>
                  </a:lnTo>
                  <a:lnTo>
                    <a:pt x="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2" name="Freeform 37"/>
            <p:cNvSpPr/>
            <p:nvPr/>
          </p:nvSpPr>
          <p:spPr bwMode="auto">
            <a:xfrm>
              <a:off x="3129" y="865"/>
              <a:ext cx="110" cy="123"/>
            </a:xfrm>
            <a:custGeom>
              <a:avLst/>
              <a:gdLst>
                <a:gd name="T0" fmla="*/ 0 w 110"/>
                <a:gd name="T1" fmla="*/ 30 h 123"/>
                <a:gd name="T2" fmla="*/ 0 w 110"/>
                <a:gd name="T3" fmla="*/ 93 h 123"/>
                <a:gd name="T4" fmla="*/ 56 w 110"/>
                <a:gd name="T5" fmla="*/ 123 h 123"/>
                <a:gd name="T6" fmla="*/ 110 w 110"/>
                <a:gd name="T7" fmla="*/ 93 h 123"/>
                <a:gd name="T8" fmla="*/ 110 w 110"/>
                <a:gd name="T9" fmla="*/ 30 h 123"/>
                <a:gd name="T10" fmla="*/ 56 w 110"/>
                <a:gd name="T11" fmla="*/ 0 h 123"/>
                <a:gd name="T12" fmla="*/ 0 w 110"/>
                <a:gd name="T13" fmla="*/ 30 h 123"/>
              </a:gdLst>
              <a:ahLst/>
              <a:cxnLst>
                <a:cxn ang="0">
                  <a:pos x="T0" y="T1"/>
                </a:cxn>
                <a:cxn ang="0">
                  <a:pos x="T2" y="T3"/>
                </a:cxn>
                <a:cxn ang="0">
                  <a:pos x="T4" y="T5"/>
                </a:cxn>
                <a:cxn ang="0">
                  <a:pos x="T6" y="T7"/>
                </a:cxn>
                <a:cxn ang="0">
                  <a:pos x="T8" y="T9"/>
                </a:cxn>
                <a:cxn ang="0">
                  <a:pos x="T10" y="T11"/>
                </a:cxn>
                <a:cxn ang="0">
                  <a:pos x="T12" y="T13"/>
                </a:cxn>
              </a:cxnLst>
              <a:rect l="0" t="0" r="r" b="b"/>
              <a:pathLst>
                <a:path w="110" h="123">
                  <a:moveTo>
                    <a:pt x="0" y="30"/>
                  </a:moveTo>
                  <a:lnTo>
                    <a:pt x="0" y="93"/>
                  </a:lnTo>
                  <a:lnTo>
                    <a:pt x="56" y="123"/>
                  </a:lnTo>
                  <a:lnTo>
                    <a:pt x="110" y="93"/>
                  </a:lnTo>
                  <a:lnTo>
                    <a:pt x="110" y="30"/>
                  </a:lnTo>
                  <a:lnTo>
                    <a:pt x="56" y="0"/>
                  </a:lnTo>
                  <a:lnTo>
                    <a:pt x="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3" name="Freeform 38"/>
            <p:cNvSpPr>
              <a:spLocks noEditPoints="1"/>
            </p:cNvSpPr>
            <p:nvPr/>
          </p:nvSpPr>
          <p:spPr bwMode="auto">
            <a:xfrm>
              <a:off x="5082" y="1347"/>
              <a:ext cx="223" cy="254"/>
            </a:xfrm>
            <a:custGeom>
              <a:avLst/>
              <a:gdLst>
                <a:gd name="T0" fmla="*/ 0 w 223"/>
                <a:gd name="T1" fmla="*/ 191 h 254"/>
                <a:gd name="T2" fmla="*/ 112 w 223"/>
                <a:gd name="T3" fmla="*/ 254 h 254"/>
                <a:gd name="T4" fmla="*/ 223 w 223"/>
                <a:gd name="T5" fmla="*/ 191 h 254"/>
                <a:gd name="T6" fmla="*/ 223 w 223"/>
                <a:gd name="T7" fmla="*/ 63 h 254"/>
                <a:gd name="T8" fmla="*/ 112 w 223"/>
                <a:gd name="T9" fmla="*/ 0 h 254"/>
                <a:gd name="T10" fmla="*/ 0 w 223"/>
                <a:gd name="T11" fmla="*/ 63 h 254"/>
                <a:gd name="T12" fmla="*/ 0 w 223"/>
                <a:gd name="T13" fmla="*/ 191 h 254"/>
                <a:gd name="T14" fmla="*/ 7 w 223"/>
                <a:gd name="T15" fmla="*/ 68 h 254"/>
                <a:gd name="T16" fmla="*/ 112 w 223"/>
                <a:gd name="T17" fmla="*/ 8 h 254"/>
                <a:gd name="T18" fmla="*/ 217 w 223"/>
                <a:gd name="T19" fmla="*/ 68 h 254"/>
                <a:gd name="T20" fmla="*/ 217 w 223"/>
                <a:gd name="T21" fmla="*/ 186 h 254"/>
                <a:gd name="T22" fmla="*/ 112 w 223"/>
                <a:gd name="T23" fmla="*/ 245 h 254"/>
                <a:gd name="T24" fmla="*/ 7 w 223"/>
                <a:gd name="T25" fmla="*/ 186 h 254"/>
                <a:gd name="T26" fmla="*/ 7 w 223"/>
                <a:gd name="T27" fmla="*/ 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3" h="254">
                  <a:moveTo>
                    <a:pt x="0" y="191"/>
                  </a:moveTo>
                  <a:lnTo>
                    <a:pt x="112" y="254"/>
                  </a:lnTo>
                  <a:lnTo>
                    <a:pt x="223" y="191"/>
                  </a:lnTo>
                  <a:lnTo>
                    <a:pt x="223" y="63"/>
                  </a:lnTo>
                  <a:lnTo>
                    <a:pt x="112" y="0"/>
                  </a:lnTo>
                  <a:lnTo>
                    <a:pt x="0" y="63"/>
                  </a:lnTo>
                  <a:lnTo>
                    <a:pt x="0" y="191"/>
                  </a:lnTo>
                  <a:close/>
                  <a:moveTo>
                    <a:pt x="7" y="68"/>
                  </a:moveTo>
                  <a:lnTo>
                    <a:pt x="112" y="8"/>
                  </a:lnTo>
                  <a:lnTo>
                    <a:pt x="217" y="68"/>
                  </a:lnTo>
                  <a:lnTo>
                    <a:pt x="217" y="186"/>
                  </a:lnTo>
                  <a:lnTo>
                    <a:pt x="112" y="245"/>
                  </a:lnTo>
                  <a:lnTo>
                    <a:pt x="7" y="186"/>
                  </a:lnTo>
                  <a:lnTo>
                    <a:pt x="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4" name="Freeform 39"/>
            <p:cNvSpPr/>
            <p:nvPr/>
          </p:nvSpPr>
          <p:spPr bwMode="auto">
            <a:xfrm>
              <a:off x="4888" y="1758"/>
              <a:ext cx="57" cy="839"/>
            </a:xfrm>
            <a:custGeom>
              <a:avLst/>
              <a:gdLst>
                <a:gd name="T0" fmla="*/ 12 w 34"/>
                <a:gd name="T1" fmla="*/ 0 h 496"/>
                <a:gd name="T2" fmla="*/ 12 w 34"/>
                <a:gd name="T3" fmla="*/ 464 h 496"/>
                <a:gd name="T4" fmla="*/ 0 w 34"/>
                <a:gd name="T5" fmla="*/ 480 h 496"/>
                <a:gd name="T6" fmla="*/ 17 w 34"/>
                <a:gd name="T7" fmla="*/ 496 h 496"/>
                <a:gd name="T8" fmla="*/ 34 w 34"/>
                <a:gd name="T9" fmla="*/ 480 h 496"/>
                <a:gd name="T10" fmla="*/ 22 w 34"/>
                <a:gd name="T11" fmla="*/ 464 h 496"/>
                <a:gd name="T12" fmla="*/ 22 w 34"/>
                <a:gd name="T13" fmla="*/ 0 h 496"/>
                <a:gd name="T14" fmla="*/ 12 w 34"/>
                <a:gd name="T15" fmla="*/ 0 h 4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96">
                  <a:moveTo>
                    <a:pt x="12" y="0"/>
                  </a:moveTo>
                  <a:cubicBezTo>
                    <a:pt x="12" y="464"/>
                    <a:pt x="12" y="464"/>
                    <a:pt x="12" y="464"/>
                  </a:cubicBezTo>
                  <a:cubicBezTo>
                    <a:pt x="5" y="467"/>
                    <a:pt x="0" y="473"/>
                    <a:pt x="0" y="480"/>
                  </a:cubicBezTo>
                  <a:cubicBezTo>
                    <a:pt x="0" y="489"/>
                    <a:pt x="8" y="496"/>
                    <a:pt x="17" y="496"/>
                  </a:cubicBezTo>
                  <a:cubicBezTo>
                    <a:pt x="26" y="496"/>
                    <a:pt x="34" y="489"/>
                    <a:pt x="34" y="480"/>
                  </a:cubicBezTo>
                  <a:cubicBezTo>
                    <a:pt x="34" y="473"/>
                    <a:pt x="29" y="467"/>
                    <a:pt x="22" y="464"/>
                  </a:cubicBezTo>
                  <a:cubicBezTo>
                    <a:pt x="22" y="0"/>
                    <a:pt x="22" y="0"/>
                    <a:pt x="22" y="0"/>
                  </a:cubicBez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5" name="Freeform 40"/>
            <p:cNvSpPr/>
            <p:nvPr/>
          </p:nvSpPr>
          <p:spPr bwMode="auto">
            <a:xfrm>
              <a:off x="2403" y="548"/>
              <a:ext cx="76" cy="87"/>
            </a:xfrm>
            <a:custGeom>
              <a:avLst/>
              <a:gdLst>
                <a:gd name="T0" fmla="*/ 0 w 76"/>
                <a:gd name="T1" fmla="*/ 44 h 87"/>
                <a:gd name="T2" fmla="*/ 38 w 76"/>
                <a:gd name="T3" fmla="*/ 65 h 87"/>
                <a:gd name="T4" fmla="*/ 76 w 76"/>
                <a:gd name="T5" fmla="*/ 87 h 87"/>
                <a:gd name="T6" fmla="*/ 76 w 76"/>
                <a:gd name="T7" fmla="*/ 44 h 87"/>
                <a:gd name="T8" fmla="*/ 76 w 76"/>
                <a:gd name="T9" fmla="*/ 0 h 87"/>
                <a:gd name="T10" fmla="*/ 38 w 76"/>
                <a:gd name="T11" fmla="*/ 22 h 87"/>
                <a:gd name="T12" fmla="*/ 0 w 76"/>
                <a:gd name="T13" fmla="*/ 44 h 87"/>
              </a:gdLst>
              <a:ahLst/>
              <a:cxnLst>
                <a:cxn ang="0">
                  <a:pos x="T0" y="T1"/>
                </a:cxn>
                <a:cxn ang="0">
                  <a:pos x="T2" y="T3"/>
                </a:cxn>
                <a:cxn ang="0">
                  <a:pos x="T4" y="T5"/>
                </a:cxn>
                <a:cxn ang="0">
                  <a:pos x="T6" y="T7"/>
                </a:cxn>
                <a:cxn ang="0">
                  <a:pos x="T8" y="T9"/>
                </a:cxn>
                <a:cxn ang="0">
                  <a:pos x="T10" y="T11"/>
                </a:cxn>
                <a:cxn ang="0">
                  <a:pos x="T12" y="T13"/>
                </a:cxn>
              </a:cxnLst>
              <a:rect l="0" t="0" r="r" b="b"/>
              <a:pathLst>
                <a:path w="76" h="87">
                  <a:moveTo>
                    <a:pt x="0" y="44"/>
                  </a:moveTo>
                  <a:lnTo>
                    <a:pt x="38" y="65"/>
                  </a:lnTo>
                  <a:lnTo>
                    <a:pt x="76" y="87"/>
                  </a:lnTo>
                  <a:lnTo>
                    <a:pt x="76" y="44"/>
                  </a:lnTo>
                  <a:lnTo>
                    <a:pt x="76" y="0"/>
                  </a:lnTo>
                  <a:lnTo>
                    <a:pt x="38" y="22"/>
                  </a:lnTo>
                  <a:lnTo>
                    <a:pt x="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6" name="Freeform 41"/>
            <p:cNvSpPr/>
            <p:nvPr/>
          </p:nvSpPr>
          <p:spPr bwMode="auto">
            <a:xfrm>
              <a:off x="5282" y="1689"/>
              <a:ext cx="722" cy="716"/>
            </a:xfrm>
            <a:custGeom>
              <a:avLst/>
              <a:gdLst>
                <a:gd name="T0" fmla="*/ 0 w 427"/>
                <a:gd name="T1" fmla="*/ 8 h 423"/>
                <a:gd name="T2" fmla="*/ 396 w 427"/>
                <a:gd name="T3" fmla="*/ 398 h 423"/>
                <a:gd name="T4" fmla="*/ 394 w 427"/>
                <a:gd name="T5" fmla="*/ 407 h 423"/>
                <a:gd name="T6" fmla="*/ 410 w 427"/>
                <a:gd name="T7" fmla="*/ 423 h 423"/>
                <a:gd name="T8" fmla="*/ 427 w 427"/>
                <a:gd name="T9" fmla="*/ 407 h 423"/>
                <a:gd name="T10" fmla="*/ 410 w 427"/>
                <a:gd name="T11" fmla="*/ 391 h 423"/>
                <a:gd name="T12" fmla="*/ 404 w 427"/>
                <a:gd name="T13" fmla="*/ 392 h 423"/>
                <a:gd name="T14" fmla="*/ 105 w 427"/>
                <a:gd name="T15" fmla="*/ 97 h 423"/>
                <a:gd name="T16" fmla="*/ 208 w 427"/>
                <a:gd name="T17" fmla="*/ 97 h 423"/>
                <a:gd name="T18" fmla="*/ 284 w 427"/>
                <a:gd name="T19" fmla="*/ 171 h 423"/>
                <a:gd name="T20" fmla="*/ 292 w 427"/>
                <a:gd name="T21" fmla="*/ 164 h 423"/>
                <a:gd name="T22" fmla="*/ 213 w 427"/>
                <a:gd name="T23" fmla="*/ 86 h 423"/>
                <a:gd name="T24" fmla="*/ 95 w 427"/>
                <a:gd name="T25" fmla="*/ 86 h 423"/>
                <a:gd name="T26" fmla="*/ 7 w 427"/>
                <a:gd name="T27" fmla="*/ 0 h 423"/>
                <a:gd name="T28" fmla="*/ 0 w 427"/>
                <a:gd name="T29" fmla="*/ 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423">
                  <a:moveTo>
                    <a:pt x="0" y="8"/>
                  </a:moveTo>
                  <a:cubicBezTo>
                    <a:pt x="396" y="398"/>
                    <a:pt x="396" y="398"/>
                    <a:pt x="396" y="398"/>
                  </a:cubicBezTo>
                  <a:cubicBezTo>
                    <a:pt x="394" y="401"/>
                    <a:pt x="394" y="404"/>
                    <a:pt x="394" y="407"/>
                  </a:cubicBezTo>
                  <a:cubicBezTo>
                    <a:pt x="394" y="416"/>
                    <a:pt x="401" y="423"/>
                    <a:pt x="410" y="423"/>
                  </a:cubicBezTo>
                  <a:cubicBezTo>
                    <a:pt x="419" y="423"/>
                    <a:pt x="427" y="416"/>
                    <a:pt x="427" y="407"/>
                  </a:cubicBezTo>
                  <a:cubicBezTo>
                    <a:pt x="427" y="398"/>
                    <a:pt x="419" y="391"/>
                    <a:pt x="410" y="391"/>
                  </a:cubicBezTo>
                  <a:cubicBezTo>
                    <a:pt x="408" y="391"/>
                    <a:pt x="406" y="391"/>
                    <a:pt x="404" y="392"/>
                  </a:cubicBezTo>
                  <a:cubicBezTo>
                    <a:pt x="105" y="97"/>
                    <a:pt x="105" y="97"/>
                    <a:pt x="105" y="97"/>
                  </a:cubicBezTo>
                  <a:cubicBezTo>
                    <a:pt x="208" y="97"/>
                    <a:pt x="208" y="97"/>
                    <a:pt x="208" y="97"/>
                  </a:cubicBezTo>
                  <a:cubicBezTo>
                    <a:pt x="284" y="171"/>
                    <a:pt x="284" y="171"/>
                    <a:pt x="284" y="171"/>
                  </a:cubicBezTo>
                  <a:cubicBezTo>
                    <a:pt x="292" y="164"/>
                    <a:pt x="292" y="164"/>
                    <a:pt x="292" y="164"/>
                  </a:cubicBezTo>
                  <a:cubicBezTo>
                    <a:pt x="213" y="86"/>
                    <a:pt x="213" y="86"/>
                    <a:pt x="213" y="86"/>
                  </a:cubicBezTo>
                  <a:cubicBezTo>
                    <a:pt x="95" y="86"/>
                    <a:pt x="95" y="86"/>
                    <a:pt x="95" y="86"/>
                  </a:cubicBezTo>
                  <a:cubicBezTo>
                    <a:pt x="7" y="0"/>
                    <a:pt x="7" y="0"/>
                    <a:pt x="7" y="0"/>
                  </a:cubicBez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7" name="Freeform 42"/>
            <p:cNvSpPr/>
            <p:nvPr/>
          </p:nvSpPr>
          <p:spPr bwMode="auto">
            <a:xfrm>
              <a:off x="4505" y="455"/>
              <a:ext cx="88" cy="98"/>
            </a:xfrm>
            <a:custGeom>
              <a:avLst/>
              <a:gdLst>
                <a:gd name="T0" fmla="*/ 87 w 88"/>
                <a:gd name="T1" fmla="*/ 49 h 98"/>
                <a:gd name="T2" fmla="*/ 88 w 88"/>
                <a:gd name="T3" fmla="*/ 0 h 98"/>
                <a:gd name="T4" fmla="*/ 44 w 88"/>
                <a:gd name="T5" fmla="*/ 24 h 98"/>
                <a:gd name="T6" fmla="*/ 0 w 88"/>
                <a:gd name="T7" fmla="*/ 48 h 98"/>
                <a:gd name="T8" fmla="*/ 43 w 88"/>
                <a:gd name="T9" fmla="*/ 73 h 98"/>
                <a:gd name="T10" fmla="*/ 87 w 88"/>
                <a:gd name="T11" fmla="*/ 98 h 98"/>
                <a:gd name="T12" fmla="*/ 87 w 88"/>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87" y="49"/>
                  </a:moveTo>
                  <a:lnTo>
                    <a:pt x="88" y="0"/>
                  </a:lnTo>
                  <a:lnTo>
                    <a:pt x="44" y="24"/>
                  </a:lnTo>
                  <a:lnTo>
                    <a:pt x="0" y="48"/>
                  </a:lnTo>
                  <a:lnTo>
                    <a:pt x="43" y="73"/>
                  </a:lnTo>
                  <a:lnTo>
                    <a:pt x="87" y="98"/>
                  </a:lnTo>
                  <a:lnTo>
                    <a:pt x="87"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8" name="Freeform 43"/>
            <p:cNvSpPr/>
            <p:nvPr/>
          </p:nvSpPr>
          <p:spPr bwMode="auto">
            <a:xfrm>
              <a:off x="4626" y="455"/>
              <a:ext cx="86" cy="98"/>
            </a:xfrm>
            <a:custGeom>
              <a:avLst/>
              <a:gdLst>
                <a:gd name="T0" fmla="*/ 84 w 86"/>
                <a:gd name="T1" fmla="*/ 49 h 98"/>
                <a:gd name="T2" fmla="*/ 86 w 86"/>
                <a:gd name="T3" fmla="*/ 0 h 98"/>
                <a:gd name="T4" fmla="*/ 42 w 86"/>
                <a:gd name="T5" fmla="*/ 24 h 98"/>
                <a:gd name="T6" fmla="*/ 0 w 86"/>
                <a:gd name="T7" fmla="*/ 48 h 98"/>
                <a:gd name="T8" fmla="*/ 42 w 86"/>
                <a:gd name="T9" fmla="*/ 73 h 98"/>
                <a:gd name="T10" fmla="*/ 84 w 86"/>
                <a:gd name="T11" fmla="*/ 98 h 98"/>
                <a:gd name="T12" fmla="*/ 84 w 86"/>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84" y="49"/>
                  </a:moveTo>
                  <a:lnTo>
                    <a:pt x="86" y="0"/>
                  </a:lnTo>
                  <a:lnTo>
                    <a:pt x="42" y="24"/>
                  </a:lnTo>
                  <a:lnTo>
                    <a:pt x="0" y="48"/>
                  </a:lnTo>
                  <a:lnTo>
                    <a:pt x="42" y="73"/>
                  </a:lnTo>
                  <a:lnTo>
                    <a:pt x="84" y="98"/>
                  </a:lnTo>
                  <a:lnTo>
                    <a:pt x="84"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9" name="Freeform 44"/>
            <p:cNvSpPr/>
            <p:nvPr/>
          </p:nvSpPr>
          <p:spPr bwMode="auto">
            <a:xfrm>
              <a:off x="5469" y="17"/>
              <a:ext cx="98" cy="86"/>
            </a:xfrm>
            <a:custGeom>
              <a:avLst/>
              <a:gdLst>
                <a:gd name="T0" fmla="*/ 98 w 98"/>
                <a:gd name="T1" fmla="*/ 86 h 86"/>
                <a:gd name="T2" fmla="*/ 75 w 98"/>
                <a:gd name="T3" fmla="*/ 42 h 86"/>
                <a:gd name="T4" fmla="*/ 51 w 98"/>
                <a:gd name="T5" fmla="*/ 0 h 86"/>
                <a:gd name="T6" fmla="*/ 26 w 98"/>
                <a:gd name="T7" fmla="*/ 41 h 86"/>
                <a:gd name="T8" fmla="*/ 0 w 98"/>
                <a:gd name="T9" fmla="*/ 83 h 86"/>
                <a:gd name="T10" fmla="*/ 49 w 98"/>
                <a:gd name="T11" fmla="*/ 85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2"/>
                  </a:lnTo>
                  <a:lnTo>
                    <a:pt x="51" y="0"/>
                  </a:lnTo>
                  <a:lnTo>
                    <a:pt x="26" y="41"/>
                  </a:lnTo>
                  <a:lnTo>
                    <a:pt x="0" y="83"/>
                  </a:lnTo>
                  <a:lnTo>
                    <a:pt x="49" y="85"/>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0" name="Freeform 45"/>
            <p:cNvSpPr/>
            <p:nvPr/>
          </p:nvSpPr>
          <p:spPr bwMode="auto">
            <a:xfrm>
              <a:off x="5469" y="134"/>
              <a:ext cx="98" cy="86"/>
            </a:xfrm>
            <a:custGeom>
              <a:avLst/>
              <a:gdLst>
                <a:gd name="T0" fmla="*/ 98 w 98"/>
                <a:gd name="T1" fmla="*/ 86 h 86"/>
                <a:gd name="T2" fmla="*/ 75 w 98"/>
                <a:gd name="T3" fmla="*/ 44 h 86"/>
                <a:gd name="T4" fmla="*/ 51 w 98"/>
                <a:gd name="T5" fmla="*/ 0 h 86"/>
                <a:gd name="T6" fmla="*/ 26 w 98"/>
                <a:gd name="T7" fmla="*/ 42 h 86"/>
                <a:gd name="T8" fmla="*/ 0 w 98"/>
                <a:gd name="T9" fmla="*/ 84 h 86"/>
                <a:gd name="T10" fmla="*/ 49 w 98"/>
                <a:gd name="T11" fmla="*/ 86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4"/>
                  </a:lnTo>
                  <a:lnTo>
                    <a:pt x="51" y="0"/>
                  </a:lnTo>
                  <a:lnTo>
                    <a:pt x="26" y="42"/>
                  </a:lnTo>
                  <a:lnTo>
                    <a:pt x="0" y="84"/>
                  </a:lnTo>
                  <a:lnTo>
                    <a:pt x="49" y="86"/>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1" name="Freeform 48"/>
            <p:cNvSpPr>
              <a:spLocks noEditPoints="1"/>
            </p:cNvSpPr>
            <p:nvPr/>
          </p:nvSpPr>
          <p:spPr bwMode="auto">
            <a:xfrm>
              <a:off x="5441" y="1267"/>
              <a:ext cx="715" cy="187"/>
            </a:xfrm>
            <a:custGeom>
              <a:avLst/>
              <a:gdLst>
                <a:gd name="T0" fmla="*/ 112 w 423"/>
                <a:gd name="T1" fmla="*/ 50 h 110"/>
                <a:gd name="T2" fmla="*/ 56 w 423"/>
                <a:gd name="T3" fmla="*/ 0 h 110"/>
                <a:gd name="T4" fmla="*/ 0 w 423"/>
                <a:gd name="T5" fmla="*/ 55 h 110"/>
                <a:gd name="T6" fmla="*/ 56 w 423"/>
                <a:gd name="T7" fmla="*/ 110 h 110"/>
                <a:gd name="T8" fmla="*/ 112 w 423"/>
                <a:gd name="T9" fmla="*/ 60 h 110"/>
                <a:gd name="T10" fmla="*/ 391 w 423"/>
                <a:gd name="T11" fmla="*/ 60 h 110"/>
                <a:gd name="T12" fmla="*/ 406 w 423"/>
                <a:gd name="T13" fmla="*/ 71 h 110"/>
                <a:gd name="T14" fmla="*/ 423 w 423"/>
                <a:gd name="T15" fmla="*/ 55 h 110"/>
                <a:gd name="T16" fmla="*/ 406 w 423"/>
                <a:gd name="T17" fmla="*/ 38 h 110"/>
                <a:gd name="T18" fmla="*/ 390 w 423"/>
                <a:gd name="T19" fmla="*/ 50 h 110"/>
                <a:gd name="T20" fmla="*/ 112 w 423"/>
                <a:gd name="T21" fmla="*/ 50 h 110"/>
                <a:gd name="T22" fmla="*/ 56 w 423"/>
                <a:gd name="T23" fmla="*/ 100 h 110"/>
                <a:gd name="T24" fmla="*/ 11 w 423"/>
                <a:gd name="T25" fmla="*/ 55 h 110"/>
                <a:gd name="T26" fmla="*/ 56 w 423"/>
                <a:gd name="T27" fmla="*/ 10 h 110"/>
                <a:gd name="T28" fmla="*/ 102 w 423"/>
                <a:gd name="T29" fmla="*/ 55 h 110"/>
                <a:gd name="T30" fmla="*/ 56 w 423"/>
                <a:gd name="T3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3" h="110">
                  <a:moveTo>
                    <a:pt x="112" y="50"/>
                  </a:moveTo>
                  <a:cubicBezTo>
                    <a:pt x="109" y="22"/>
                    <a:pt x="85" y="0"/>
                    <a:pt x="56" y="0"/>
                  </a:cubicBezTo>
                  <a:cubicBezTo>
                    <a:pt x="25" y="0"/>
                    <a:pt x="0" y="25"/>
                    <a:pt x="0" y="55"/>
                  </a:cubicBezTo>
                  <a:cubicBezTo>
                    <a:pt x="0" y="86"/>
                    <a:pt x="25" y="110"/>
                    <a:pt x="56" y="110"/>
                  </a:cubicBezTo>
                  <a:cubicBezTo>
                    <a:pt x="85" y="110"/>
                    <a:pt x="109" y="88"/>
                    <a:pt x="112" y="60"/>
                  </a:cubicBezTo>
                  <a:cubicBezTo>
                    <a:pt x="391" y="60"/>
                    <a:pt x="391" y="60"/>
                    <a:pt x="391" y="60"/>
                  </a:cubicBezTo>
                  <a:cubicBezTo>
                    <a:pt x="393" y="67"/>
                    <a:pt x="399" y="71"/>
                    <a:pt x="406" y="71"/>
                  </a:cubicBezTo>
                  <a:cubicBezTo>
                    <a:pt x="415" y="71"/>
                    <a:pt x="423" y="64"/>
                    <a:pt x="423" y="55"/>
                  </a:cubicBezTo>
                  <a:cubicBezTo>
                    <a:pt x="423" y="46"/>
                    <a:pt x="415" y="38"/>
                    <a:pt x="406" y="38"/>
                  </a:cubicBezTo>
                  <a:cubicBezTo>
                    <a:pt x="399" y="38"/>
                    <a:pt x="392" y="43"/>
                    <a:pt x="390" y="50"/>
                  </a:cubicBezTo>
                  <a:lnTo>
                    <a:pt x="112" y="50"/>
                  </a:lnTo>
                  <a:close/>
                  <a:moveTo>
                    <a:pt x="56" y="100"/>
                  </a:moveTo>
                  <a:cubicBezTo>
                    <a:pt x="31" y="100"/>
                    <a:pt x="11" y="80"/>
                    <a:pt x="11" y="55"/>
                  </a:cubicBezTo>
                  <a:cubicBezTo>
                    <a:pt x="11" y="30"/>
                    <a:pt x="31" y="10"/>
                    <a:pt x="56" y="10"/>
                  </a:cubicBezTo>
                  <a:cubicBezTo>
                    <a:pt x="81" y="10"/>
                    <a:pt x="102" y="30"/>
                    <a:pt x="102" y="55"/>
                  </a:cubicBezTo>
                  <a:cubicBezTo>
                    <a:pt x="102" y="80"/>
                    <a:pt x="81" y="100"/>
                    <a:pt x="5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2" name="Freeform 49"/>
            <p:cNvSpPr/>
            <p:nvPr/>
          </p:nvSpPr>
          <p:spPr bwMode="auto">
            <a:xfrm>
              <a:off x="5009" y="2178"/>
              <a:ext cx="127" cy="144"/>
            </a:xfrm>
            <a:custGeom>
              <a:avLst/>
              <a:gdLst>
                <a:gd name="T0" fmla="*/ 0 w 127"/>
                <a:gd name="T1" fmla="*/ 35 h 144"/>
                <a:gd name="T2" fmla="*/ 0 w 127"/>
                <a:gd name="T3" fmla="*/ 108 h 144"/>
                <a:gd name="T4" fmla="*/ 65 w 127"/>
                <a:gd name="T5" fmla="*/ 144 h 144"/>
                <a:gd name="T6" fmla="*/ 127 w 127"/>
                <a:gd name="T7" fmla="*/ 108 h 144"/>
                <a:gd name="T8" fmla="*/ 127 w 127"/>
                <a:gd name="T9" fmla="*/ 35 h 144"/>
                <a:gd name="T10" fmla="*/ 65 w 127"/>
                <a:gd name="T11" fmla="*/ 0 h 144"/>
                <a:gd name="T12" fmla="*/ 0 w 127"/>
                <a:gd name="T13" fmla="*/ 35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0" y="35"/>
                  </a:moveTo>
                  <a:lnTo>
                    <a:pt x="0" y="108"/>
                  </a:lnTo>
                  <a:lnTo>
                    <a:pt x="65" y="144"/>
                  </a:lnTo>
                  <a:lnTo>
                    <a:pt x="127" y="108"/>
                  </a:lnTo>
                  <a:lnTo>
                    <a:pt x="127" y="35"/>
                  </a:lnTo>
                  <a:lnTo>
                    <a:pt x="65"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3" name="Freeform 50"/>
            <p:cNvSpPr/>
            <p:nvPr/>
          </p:nvSpPr>
          <p:spPr bwMode="auto">
            <a:xfrm>
              <a:off x="2999" y="252"/>
              <a:ext cx="126" cy="144"/>
            </a:xfrm>
            <a:custGeom>
              <a:avLst/>
              <a:gdLst>
                <a:gd name="T0" fmla="*/ 62 w 126"/>
                <a:gd name="T1" fmla="*/ 144 h 144"/>
                <a:gd name="T2" fmla="*/ 126 w 126"/>
                <a:gd name="T3" fmla="*/ 108 h 144"/>
                <a:gd name="T4" fmla="*/ 126 w 126"/>
                <a:gd name="T5" fmla="*/ 36 h 144"/>
                <a:gd name="T6" fmla="*/ 62 w 126"/>
                <a:gd name="T7" fmla="*/ 0 h 144"/>
                <a:gd name="T8" fmla="*/ 0 w 126"/>
                <a:gd name="T9" fmla="*/ 36 h 144"/>
                <a:gd name="T10" fmla="*/ 0 w 126"/>
                <a:gd name="T11" fmla="*/ 108 h 144"/>
                <a:gd name="T12" fmla="*/ 62 w 126"/>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126" h="144">
                  <a:moveTo>
                    <a:pt x="62" y="144"/>
                  </a:moveTo>
                  <a:lnTo>
                    <a:pt x="126" y="108"/>
                  </a:lnTo>
                  <a:lnTo>
                    <a:pt x="126" y="36"/>
                  </a:lnTo>
                  <a:lnTo>
                    <a:pt x="62" y="0"/>
                  </a:lnTo>
                  <a:lnTo>
                    <a:pt x="0" y="36"/>
                  </a:lnTo>
                  <a:lnTo>
                    <a:pt x="0" y="108"/>
                  </a:lnTo>
                  <a:lnTo>
                    <a:pt x="62"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4" name="Freeform 51"/>
            <p:cNvSpPr>
              <a:spLocks noEditPoints="1"/>
            </p:cNvSpPr>
            <p:nvPr/>
          </p:nvSpPr>
          <p:spPr bwMode="auto">
            <a:xfrm>
              <a:off x="3386" y="714"/>
              <a:ext cx="291" cy="332"/>
            </a:xfrm>
            <a:custGeom>
              <a:avLst/>
              <a:gdLst>
                <a:gd name="T0" fmla="*/ 291 w 291"/>
                <a:gd name="T1" fmla="*/ 332 h 332"/>
                <a:gd name="T2" fmla="*/ 291 w 291"/>
                <a:gd name="T3" fmla="*/ 0 h 332"/>
                <a:gd name="T4" fmla="*/ 0 w 291"/>
                <a:gd name="T5" fmla="*/ 166 h 332"/>
                <a:gd name="T6" fmla="*/ 291 w 291"/>
                <a:gd name="T7" fmla="*/ 332 h 332"/>
                <a:gd name="T8" fmla="*/ 274 w 291"/>
                <a:gd name="T9" fmla="*/ 166 h 332"/>
                <a:gd name="T10" fmla="*/ 274 w 291"/>
                <a:gd name="T11" fmla="*/ 301 h 332"/>
                <a:gd name="T12" fmla="*/ 35 w 291"/>
                <a:gd name="T13" fmla="*/ 166 h 332"/>
                <a:gd name="T14" fmla="*/ 274 w 291"/>
                <a:gd name="T15" fmla="*/ 31 h 332"/>
                <a:gd name="T16" fmla="*/ 274 w 291"/>
                <a:gd name="T17" fmla="*/ 166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332">
                  <a:moveTo>
                    <a:pt x="291" y="332"/>
                  </a:moveTo>
                  <a:lnTo>
                    <a:pt x="291" y="0"/>
                  </a:lnTo>
                  <a:lnTo>
                    <a:pt x="0" y="166"/>
                  </a:lnTo>
                  <a:lnTo>
                    <a:pt x="291" y="332"/>
                  </a:lnTo>
                  <a:close/>
                  <a:moveTo>
                    <a:pt x="274" y="166"/>
                  </a:moveTo>
                  <a:lnTo>
                    <a:pt x="274" y="301"/>
                  </a:lnTo>
                  <a:lnTo>
                    <a:pt x="35" y="166"/>
                  </a:lnTo>
                  <a:lnTo>
                    <a:pt x="274" y="31"/>
                  </a:lnTo>
                  <a:lnTo>
                    <a:pt x="274" y="1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5" name="Freeform 52"/>
            <p:cNvSpPr>
              <a:spLocks noEditPoints="1"/>
            </p:cNvSpPr>
            <p:nvPr/>
          </p:nvSpPr>
          <p:spPr bwMode="auto">
            <a:xfrm>
              <a:off x="4771" y="2652"/>
              <a:ext cx="291" cy="248"/>
            </a:xfrm>
            <a:custGeom>
              <a:avLst/>
              <a:gdLst>
                <a:gd name="T0" fmla="*/ 145 w 291"/>
                <a:gd name="T1" fmla="*/ 248 h 248"/>
                <a:gd name="T2" fmla="*/ 291 w 291"/>
                <a:gd name="T3" fmla="*/ 0 h 248"/>
                <a:gd name="T4" fmla="*/ 0 w 291"/>
                <a:gd name="T5" fmla="*/ 0 h 248"/>
                <a:gd name="T6" fmla="*/ 145 w 291"/>
                <a:gd name="T7" fmla="*/ 248 h 248"/>
                <a:gd name="T8" fmla="*/ 145 w 291"/>
                <a:gd name="T9" fmla="*/ 214 h 248"/>
                <a:gd name="T10" fmla="*/ 30 w 291"/>
                <a:gd name="T11" fmla="*/ 18 h 248"/>
                <a:gd name="T12" fmla="*/ 260 w 291"/>
                <a:gd name="T13" fmla="*/ 18 h 248"/>
                <a:gd name="T14" fmla="*/ 145 w 291"/>
                <a:gd name="T15" fmla="*/ 214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48">
                  <a:moveTo>
                    <a:pt x="145" y="248"/>
                  </a:moveTo>
                  <a:lnTo>
                    <a:pt x="291" y="0"/>
                  </a:lnTo>
                  <a:lnTo>
                    <a:pt x="0" y="0"/>
                  </a:lnTo>
                  <a:lnTo>
                    <a:pt x="145" y="248"/>
                  </a:lnTo>
                  <a:close/>
                  <a:moveTo>
                    <a:pt x="145" y="214"/>
                  </a:moveTo>
                  <a:lnTo>
                    <a:pt x="30" y="18"/>
                  </a:lnTo>
                  <a:lnTo>
                    <a:pt x="260" y="18"/>
                  </a:lnTo>
                  <a:lnTo>
                    <a:pt x="145" y="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6" name="Oval 53"/>
            <p:cNvSpPr>
              <a:spLocks noChangeArrowheads="1"/>
            </p:cNvSpPr>
            <p:nvPr/>
          </p:nvSpPr>
          <p:spPr bwMode="auto">
            <a:xfrm>
              <a:off x="3234" y="474"/>
              <a:ext cx="135" cy="13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7" name="Oval 54"/>
            <p:cNvSpPr>
              <a:spLocks noChangeArrowheads="1"/>
            </p:cNvSpPr>
            <p:nvPr/>
          </p:nvSpPr>
          <p:spPr bwMode="auto">
            <a:xfrm>
              <a:off x="5075" y="646"/>
              <a:ext cx="237" cy="23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8" name="Freeform 56"/>
            <p:cNvSpPr/>
            <p:nvPr/>
          </p:nvSpPr>
          <p:spPr bwMode="auto">
            <a:xfrm>
              <a:off x="4333" y="1212"/>
              <a:ext cx="198" cy="226"/>
            </a:xfrm>
            <a:custGeom>
              <a:avLst/>
              <a:gdLst>
                <a:gd name="T0" fmla="*/ 0 w 198"/>
                <a:gd name="T1" fmla="*/ 57 h 226"/>
                <a:gd name="T2" fmla="*/ 100 w 198"/>
                <a:gd name="T3" fmla="*/ 0 h 226"/>
                <a:gd name="T4" fmla="*/ 198 w 198"/>
                <a:gd name="T5" fmla="*/ 57 h 226"/>
                <a:gd name="T6" fmla="*/ 198 w 198"/>
                <a:gd name="T7" fmla="*/ 170 h 226"/>
                <a:gd name="T8" fmla="*/ 100 w 198"/>
                <a:gd name="T9" fmla="*/ 226 h 226"/>
                <a:gd name="T10" fmla="*/ 0 w 198"/>
                <a:gd name="T11" fmla="*/ 170 h 226"/>
                <a:gd name="T12" fmla="*/ 0 w 198"/>
                <a:gd name="T13" fmla="*/ 57 h 226"/>
              </a:gdLst>
              <a:ahLst/>
              <a:cxnLst>
                <a:cxn ang="0">
                  <a:pos x="T0" y="T1"/>
                </a:cxn>
                <a:cxn ang="0">
                  <a:pos x="T2" y="T3"/>
                </a:cxn>
                <a:cxn ang="0">
                  <a:pos x="T4" y="T5"/>
                </a:cxn>
                <a:cxn ang="0">
                  <a:pos x="T6" y="T7"/>
                </a:cxn>
                <a:cxn ang="0">
                  <a:pos x="T8" y="T9"/>
                </a:cxn>
                <a:cxn ang="0">
                  <a:pos x="T10" y="T11"/>
                </a:cxn>
                <a:cxn ang="0">
                  <a:pos x="T12" y="T13"/>
                </a:cxn>
              </a:cxnLst>
              <a:rect l="0" t="0" r="r" b="b"/>
              <a:pathLst>
                <a:path w="198" h="226">
                  <a:moveTo>
                    <a:pt x="0" y="57"/>
                  </a:moveTo>
                  <a:lnTo>
                    <a:pt x="100" y="0"/>
                  </a:lnTo>
                  <a:lnTo>
                    <a:pt x="198" y="57"/>
                  </a:lnTo>
                  <a:lnTo>
                    <a:pt x="198" y="170"/>
                  </a:lnTo>
                  <a:lnTo>
                    <a:pt x="100" y="226"/>
                  </a:lnTo>
                  <a:lnTo>
                    <a:pt x="0" y="170"/>
                  </a:lnTo>
                  <a:lnTo>
                    <a:pt x="0"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9" name="Freeform 57"/>
            <p:cNvSpPr/>
            <p:nvPr/>
          </p:nvSpPr>
          <p:spPr bwMode="auto">
            <a:xfrm>
              <a:off x="5145" y="1418"/>
              <a:ext cx="98" cy="112"/>
            </a:xfrm>
            <a:custGeom>
              <a:avLst/>
              <a:gdLst>
                <a:gd name="T0" fmla="*/ 0 w 98"/>
                <a:gd name="T1" fmla="*/ 29 h 112"/>
                <a:gd name="T2" fmla="*/ 49 w 98"/>
                <a:gd name="T3" fmla="*/ 0 h 112"/>
                <a:gd name="T4" fmla="*/ 98 w 98"/>
                <a:gd name="T5" fmla="*/ 29 h 112"/>
                <a:gd name="T6" fmla="*/ 98 w 98"/>
                <a:gd name="T7" fmla="*/ 83 h 112"/>
                <a:gd name="T8" fmla="*/ 49 w 98"/>
                <a:gd name="T9" fmla="*/ 112 h 112"/>
                <a:gd name="T10" fmla="*/ 0 w 98"/>
                <a:gd name="T11" fmla="*/ 83 h 112"/>
                <a:gd name="T12" fmla="*/ 0 w 98"/>
                <a:gd name="T13" fmla="*/ 29 h 112"/>
              </a:gdLst>
              <a:ahLst/>
              <a:cxnLst>
                <a:cxn ang="0">
                  <a:pos x="T0" y="T1"/>
                </a:cxn>
                <a:cxn ang="0">
                  <a:pos x="T2" y="T3"/>
                </a:cxn>
                <a:cxn ang="0">
                  <a:pos x="T4" y="T5"/>
                </a:cxn>
                <a:cxn ang="0">
                  <a:pos x="T6" y="T7"/>
                </a:cxn>
                <a:cxn ang="0">
                  <a:pos x="T8" y="T9"/>
                </a:cxn>
                <a:cxn ang="0">
                  <a:pos x="T10" y="T11"/>
                </a:cxn>
                <a:cxn ang="0">
                  <a:pos x="T12" y="T13"/>
                </a:cxn>
              </a:cxnLst>
              <a:rect l="0" t="0" r="r" b="b"/>
              <a:pathLst>
                <a:path w="98" h="112">
                  <a:moveTo>
                    <a:pt x="0" y="29"/>
                  </a:moveTo>
                  <a:lnTo>
                    <a:pt x="49" y="0"/>
                  </a:lnTo>
                  <a:lnTo>
                    <a:pt x="98" y="29"/>
                  </a:lnTo>
                  <a:lnTo>
                    <a:pt x="98" y="83"/>
                  </a:lnTo>
                  <a:lnTo>
                    <a:pt x="49" y="112"/>
                  </a:lnTo>
                  <a:lnTo>
                    <a:pt x="0" y="83"/>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0" name="Freeform 58"/>
            <p:cNvSpPr/>
            <p:nvPr/>
          </p:nvSpPr>
          <p:spPr bwMode="auto">
            <a:xfrm>
              <a:off x="3525" y="829"/>
              <a:ext cx="89" cy="102"/>
            </a:xfrm>
            <a:custGeom>
              <a:avLst/>
              <a:gdLst>
                <a:gd name="T0" fmla="*/ 0 w 89"/>
                <a:gd name="T1" fmla="*/ 51 h 102"/>
                <a:gd name="T2" fmla="*/ 45 w 89"/>
                <a:gd name="T3" fmla="*/ 26 h 102"/>
                <a:gd name="T4" fmla="*/ 89 w 89"/>
                <a:gd name="T5" fmla="*/ 0 h 102"/>
                <a:gd name="T6" fmla="*/ 89 w 89"/>
                <a:gd name="T7" fmla="*/ 51 h 102"/>
                <a:gd name="T8" fmla="*/ 89 w 89"/>
                <a:gd name="T9" fmla="*/ 102 h 102"/>
                <a:gd name="T10" fmla="*/ 45 w 89"/>
                <a:gd name="T11" fmla="*/ 76 h 102"/>
                <a:gd name="T12" fmla="*/ 0 w 89"/>
                <a:gd name="T13" fmla="*/ 51 h 102"/>
              </a:gdLst>
              <a:ahLst/>
              <a:cxnLst>
                <a:cxn ang="0">
                  <a:pos x="T0" y="T1"/>
                </a:cxn>
                <a:cxn ang="0">
                  <a:pos x="T2" y="T3"/>
                </a:cxn>
                <a:cxn ang="0">
                  <a:pos x="T4" y="T5"/>
                </a:cxn>
                <a:cxn ang="0">
                  <a:pos x="T6" y="T7"/>
                </a:cxn>
                <a:cxn ang="0">
                  <a:pos x="T8" y="T9"/>
                </a:cxn>
                <a:cxn ang="0">
                  <a:pos x="T10" y="T11"/>
                </a:cxn>
                <a:cxn ang="0">
                  <a:pos x="T12" y="T13"/>
                </a:cxn>
              </a:cxnLst>
              <a:rect l="0" t="0" r="r" b="b"/>
              <a:pathLst>
                <a:path w="89" h="102">
                  <a:moveTo>
                    <a:pt x="0" y="51"/>
                  </a:moveTo>
                  <a:lnTo>
                    <a:pt x="45" y="26"/>
                  </a:lnTo>
                  <a:lnTo>
                    <a:pt x="89" y="0"/>
                  </a:lnTo>
                  <a:lnTo>
                    <a:pt x="89" y="51"/>
                  </a:lnTo>
                  <a:lnTo>
                    <a:pt x="89" y="102"/>
                  </a:lnTo>
                  <a:lnTo>
                    <a:pt x="45" y="76"/>
                  </a:lnTo>
                  <a:lnTo>
                    <a:pt x="0"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1" name="Freeform 59"/>
            <p:cNvSpPr/>
            <p:nvPr/>
          </p:nvSpPr>
          <p:spPr bwMode="auto">
            <a:xfrm>
              <a:off x="4872" y="2706"/>
              <a:ext cx="88" cy="76"/>
            </a:xfrm>
            <a:custGeom>
              <a:avLst/>
              <a:gdLst>
                <a:gd name="T0" fmla="*/ 44 w 88"/>
                <a:gd name="T1" fmla="*/ 76 h 76"/>
                <a:gd name="T2" fmla="*/ 22 w 88"/>
                <a:gd name="T3" fmla="*/ 37 h 76"/>
                <a:gd name="T4" fmla="*/ 0 w 88"/>
                <a:gd name="T5" fmla="*/ 0 h 76"/>
                <a:gd name="T6" fmla="*/ 44 w 88"/>
                <a:gd name="T7" fmla="*/ 0 h 76"/>
                <a:gd name="T8" fmla="*/ 88 w 88"/>
                <a:gd name="T9" fmla="*/ 0 h 76"/>
                <a:gd name="T10" fmla="*/ 66 w 88"/>
                <a:gd name="T11" fmla="*/ 37 h 76"/>
                <a:gd name="T12" fmla="*/ 44 w 88"/>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88" h="76">
                  <a:moveTo>
                    <a:pt x="44" y="76"/>
                  </a:moveTo>
                  <a:lnTo>
                    <a:pt x="22" y="37"/>
                  </a:lnTo>
                  <a:lnTo>
                    <a:pt x="0" y="0"/>
                  </a:lnTo>
                  <a:lnTo>
                    <a:pt x="44" y="0"/>
                  </a:lnTo>
                  <a:lnTo>
                    <a:pt x="88" y="0"/>
                  </a:lnTo>
                  <a:lnTo>
                    <a:pt x="66" y="37"/>
                  </a:lnTo>
                  <a:lnTo>
                    <a:pt x="4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07" name="组合 106"/>
          <p:cNvGrpSpPr/>
          <p:nvPr/>
        </p:nvGrpSpPr>
        <p:grpSpPr>
          <a:xfrm>
            <a:off x="5523006" y="2196048"/>
            <a:ext cx="4845322" cy="612001"/>
            <a:chOff x="5523006" y="2196048"/>
            <a:chExt cx="4845322" cy="612001"/>
          </a:xfrm>
        </p:grpSpPr>
        <p:grpSp>
          <p:nvGrpSpPr>
            <p:cNvPr id="15" name="组合 14"/>
            <p:cNvGrpSpPr/>
            <p:nvPr/>
          </p:nvGrpSpPr>
          <p:grpSpPr>
            <a:xfrm>
              <a:off x="6469921" y="2196048"/>
              <a:ext cx="3898407" cy="576000"/>
              <a:chOff x="1870869" y="2246068"/>
              <a:chExt cx="2662238" cy="450361"/>
            </a:xfrm>
          </p:grpSpPr>
          <p:sp>
            <p:nvSpPr>
              <p:cNvPr id="16" name="矩形 15"/>
              <p:cNvSpPr/>
              <p:nvPr/>
            </p:nvSpPr>
            <p:spPr>
              <a:xfrm flipH="1">
                <a:off x="1870869" y="2246068"/>
                <a:ext cx="2662238" cy="450361"/>
              </a:xfrm>
              <a:prstGeom prst="rect">
                <a:avLst/>
              </a:prstGeom>
              <a:gradFill>
                <a:gsLst>
                  <a:gs pos="0">
                    <a:schemeClr val="accent5">
                      <a:lumMod val="50000"/>
                    </a:schemeClr>
                  </a:gs>
                  <a:gs pos="100000">
                    <a:srgbClr val="0070C0"/>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800" dirty="0">
                  <a:solidFill>
                    <a:prstClr val="white"/>
                  </a:solidFill>
                  <a:cs typeface="+mn-ea"/>
                  <a:sym typeface="+mn-lt"/>
                </a:endParaRPr>
              </a:p>
            </p:txBody>
          </p:sp>
          <p:sp>
            <p:nvSpPr>
              <p:cNvPr id="17" name="文本框 16"/>
              <p:cNvSpPr txBox="1"/>
              <p:nvPr/>
            </p:nvSpPr>
            <p:spPr>
              <a:xfrm flipH="1">
                <a:off x="2180854" y="2291059"/>
                <a:ext cx="1402964" cy="360965"/>
              </a:xfrm>
              <a:prstGeom prst="rect">
                <a:avLst/>
              </a:prstGeom>
              <a:noFill/>
            </p:spPr>
            <p:txBody>
              <a:bodyPr wrap="none" rtlCol="0">
                <a:spAutoFit/>
              </a:bodyPr>
              <a:lstStyle>
                <a:defPPr>
                  <a:defRPr lang="zh-CN"/>
                </a:defPPr>
                <a:lvl1pPr>
                  <a:defRPr sz="3600" b="1" spc="30">
                    <a:ln w="6350">
                      <a:solidFill>
                        <a:schemeClr val="tx1">
                          <a:lumMod val="85000"/>
                          <a:lumOff val="15000"/>
                        </a:schemeClr>
                      </a:solidFill>
                    </a:ln>
                    <a:solidFill>
                      <a:schemeClr val="tx1">
                        <a:lumMod val="85000"/>
                        <a:lumOff val="15000"/>
                      </a:schemeClr>
                    </a:solidFill>
                    <a:latin typeface="方正中倩简体" panose="03000509000000000000" pitchFamily="65" charset="-122"/>
                    <a:ea typeface="方正中倩简体" panose="03000509000000000000" pitchFamily="65" charset="-122"/>
                  </a:defRPr>
                </a:lvl1pPr>
              </a:lstStyle>
              <a:p>
                <a:pPr defTabSz="685800"/>
                <a:r>
                  <a:rPr lang="zh-CN" altLang="en-US" sz="2400" b="0" dirty="0">
                    <a:ln w="6350">
                      <a:noFill/>
                    </a:ln>
                    <a:solidFill>
                      <a:prstClr val="white"/>
                    </a:solidFill>
                    <a:latin typeface="+mn-lt"/>
                    <a:ea typeface="+mn-ea"/>
                    <a:cs typeface="+mn-ea"/>
                    <a:sym typeface="+mn-lt"/>
                  </a:rPr>
                  <a:t>此处添加标题</a:t>
                </a:r>
              </a:p>
            </p:txBody>
          </p:sp>
        </p:grpSp>
        <p:grpSp>
          <p:nvGrpSpPr>
            <p:cNvPr id="96" name="组合 95"/>
            <p:cNvGrpSpPr/>
            <p:nvPr/>
          </p:nvGrpSpPr>
          <p:grpSpPr>
            <a:xfrm>
              <a:off x="5523006" y="2232049"/>
              <a:ext cx="615304" cy="576000"/>
              <a:chOff x="5523005" y="2186837"/>
              <a:chExt cx="686083" cy="642258"/>
            </a:xfrm>
          </p:grpSpPr>
          <p:sp>
            <p:nvSpPr>
              <p:cNvPr id="94" name="椭圆 93"/>
              <p:cNvSpPr/>
              <p:nvPr/>
            </p:nvSpPr>
            <p:spPr>
              <a:xfrm>
                <a:off x="5523005" y="2186837"/>
                <a:ext cx="642258" cy="642258"/>
              </a:xfrm>
              <a:prstGeom prst="ellipse">
                <a:avLst/>
              </a:prstGeom>
              <a:noFill/>
              <a:ln w="25400">
                <a:gradFill>
                  <a:gsLst>
                    <a:gs pos="0">
                      <a:schemeClr val="accent5">
                        <a:lumMod val="50000"/>
                      </a:schemeClr>
                    </a:gs>
                    <a:gs pos="100000">
                      <a:srgbClr val="0070C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63F4A"/>
                  </a:solidFill>
                  <a:cs typeface="+mn-ea"/>
                  <a:sym typeface="+mn-lt"/>
                </a:endParaRPr>
              </a:p>
            </p:txBody>
          </p:sp>
          <p:sp>
            <p:nvSpPr>
              <p:cNvPr id="95" name="文本框 94"/>
              <p:cNvSpPr txBox="1"/>
              <p:nvPr/>
            </p:nvSpPr>
            <p:spPr>
              <a:xfrm>
                <a:off x="5556330" y="2211935"/>
                <a:ext cx="652758" cy="583407"/>
              </a:xfrm>
              <a:prstGeom prst="rect">
                <a:avLst/>
              </a:prstGeom>
              <a:noFill/>
              <a:ln>
                <a:noFill/>
              </a:ln>
            </p:spPr>
            <p:txBody>
              <a:bodyPr wrap="none" rtlCol="0">
                <a:spAutoFit/>
              </a:bodyPr>
              <a:lstStyle/>
              <a:p>
                <a:r>
                  <a:rPr lang="en-US" altLang="zh-CN" sz="2800" dirty="0">
                    <a:solidFill>
                      <a:schemeClr val="accent5">
                        <a:lumMod val="50000"/>
                      </a:schemeClr>
                    </a:solidFill>
                    <a:cs typeface="+mn-ea"/>
                    <a:sym typeface="+mn-lt"/>
                  </a:rPr>
                  <a:t>01</a:t>
                </a:r>
                <a:endParaRPr lang="zh-CN" altLang="en-US" sz="2800" dirty="0">
                  <a:solidFill>
                    <a:schemeClr val="accent5">
                      <a:lumMod val="50000"/>
                    </a:schemeClr>
                  </a:solidFill>
                  <a:cs typeface="+mn-ea"/>
                  <a:sym typeface="+mn-lt"/>
                </a:endParaRPr>
              </a:p>
            </p:txBody>
          </p:sp>
        </p:grpSp>
      </p:grpSp>
      <p:grpSp>
        <p:nvGrpSpPr>
          <p:cNvPr id="108" name="组合 107"/>
          <p:cNvGrpSpPr/>
          <p:nvPr/>
        </p:nvGrpSpPr>
        <p:grpSpPr>
          <a:xfrm>
            <a:off x="5523007" y="3101252"/>
            <a:ext cx="4845321" cy="582002"/>
            <a:chOff x="5523007" y="3101252"/>
            <a:chExt cx="4845321" cy="582002"/>
          </a:xfrm>
        </p:grpSpPr>
        <p:grpSp>
          <p:nvGrpSpPr>
            <p:cNvPr id="18" name="组合 17"/>
            <p:cNvGrpSpPr/>
            <p:nvPr/>
          </p:nvGrpSpPr>
          <p:grpSpPr>
            <a:xfrm>
              <a:off x="6469921" y="3101252"/>
              <a:ext cx="3898407" cy="576000"/>
              <a:chOff x="1870869" y="2922659"/>
              <a:chExt cx="2662238" cy="476853"/>
            </a:xfrm>
          </p:grpSpPr>
          <p:sp>
            <p:nvSpPr>
              <p:cNvPr id="19" name="矩形 18"/>
              <p:cNvSpPr/>
              <p:nvPr/>
            </p:nvSpPr>
            <p:spPr>
              <a:xfrm flipH="1">
                <a:off x="1870869" y="2922659"/>
                <a:ext cx="2662238" cy="476853"/>
              </a:xfrm>
              <a:prstGeom prst="rect">
                <a:avLst/>
              </a:prstGeom>
              <a:gradFill>
                <a:gsLst>
                  <a:gs pos="0">
                    <a:schemeClr val="accent5">
                      <a:lumMod val="50000"/>
                    </a:schemeClr>
                  </a:gs>
                  <a:gs pos="100000">
                    <a:srgbClr val="0070C0"/>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800">
                  <a:solidFill>
                    <a:prstClr val="white"/>
                  </a:solidFill>
                  <a:cs typeface="+mn-ea"/>
                  <a:sym typeface="+mn-lt"/>
                </a:endParaRPr>
              </a:p>
            </p:txBody>
          </p:sp>
          <p:sp>
            <p:nvSpPr>
              <p:cNvPr id="20" name="文本框 19"/>
              <p:cNvSpPr txBox="1"/>
              <p:nvPr/>
            </p:nvSpPr>
            <p:spPr>
              <a:xfrm flipH="1">
                <a:off x="2180854" y="2967650"/>
                <a:ext cx="1402964" cy="382198"/>
              </a:xfrm>
              <a:prstGeom prst="rect">
                <a:avLst/>
              </a:prstGeom>
              <a:noFill/>
            </p:spPr>
            <p:txBody>
              <a:bodyPr wrap="none" rtlCol="0">
                <a:spAutoFit/>
              </a:bodyPr>
              <a:lstStyle>
                <a:defPPr>
                  <a:defRPr lang="zh-CN"/>
                </a:defPPr>
                <a:lvl1pPr>
                  <a:defRPr sz="3600" b="1" spc="30">
                    <a:ln w="6350">
                      <a:solidFill>
                        <a:schemeClr val="tx1">
                          <a:lumMod val="85000"/>
                          <a:lumOff val="15000"/>
                        </a:schemeClr>
                      </a:solidFill>
                    </a:ln>
                    <a:solidFill>
                      <a:schemeClr val="tx1">
                        <a:lumMod val="85000"/>
                        <a:lumOff val="15000"/>
                      </a:schemeClr>
                    </a:solidFill>
                    <a:latin typeface="方正中倩简体" panose="03000509000000000000" pitchFamily="65" charset="-122"/>
                    <a:ea typeface="方正中倩简体" panose="03000509000000000000" pitchFamily="65" charset="-122"/>
                  </a:defRPr>
                </a:lvl1pPr>
              </a:lstStyle>
              <a:p>
                <a:pPr defTabSz="685800"/>
                <a:r>
                  <a:rPr lang="zh-CN" altLang="en-US" sz="2400" b="0" dirty="0">
                    <a:ln w="6350">
                      <a:noFill/>
                    </a:ln>
                    <a:solidFill>
                      <a:prstClr val="white"/>
                    </a:solidFill>
                    <a:latin typeface="+mn-lt"/>
                    <a:ea typeface="+mn-ea"/>
                    <a:cs typeface="+mn-ea"/>
                    <a:sym typeface="+mn-lt"/>
                  </a:rPr>
                  <a:t>此处添加标题</a:t>
                </a:r>
              </a:p>
            </p:txBody>
          </p:sp>
        </p:grpSp>
        <p:grpSp>
          <p:nvGrpSpPr>
            <p:cNvPr id="97" name="组合 96"/>
            <p:cNvGrpSpPr/>
            <p:nvPr/>
          </p:nvGrpSpPr>
          <p:grpSpPr>
            <a:xfrm>
              <a:off x="5523007" y="3107254"/>
              <a:ext cx="615304" cy="576000"/>
              <a:chOff x="5523005" y="2186837"/>
              <a:chExt cx="686083" cy="642258"/>
            </a:xfrm>
          </p:grpSpPr>
          <p:sp>
            <p:nvSpPr>
              <p:cNvPr id="98" name="椭圆 97"/>
              <p:cNvSpPr/>
              <p:nvPr/>
            </p:nvSpPr>
            <p:spPr>
              <a:xfrm>
                <a:off x="5523005" y="2186837"/>
                <a:ext cx="642258" cy="642258"/>
              </a:xfrm>
              <a:prstGeom prst="ellipse">
                <a:avLst/>
              </a:prstGeom>
              <a:noFill/>
              <a:ln w="25400">
                <a:gradFill>
                  <a:gsLst>
                    <a:gs pos="0">
                      <a:schemeClr val="accent5">
                        <a:lumMod val="50000"/>
                      </a:schemeClr>
                    </a:gs>
                    <a:gs pos="100000">
                      <a:srgbClr val="0070C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63F4A"/>
                  </a:solidFill>
                  <a:cs typeface="+mn-ea"/>
                  <a:sym typeface="+mn-lt"/>
                </a:endParaRPr>
              </a:p>
            </p:txBody>
          </p:sp>
          <p:sp>
            <p:nvSpPr>
              <p:cNvPr id="99" name="文本框 98"/>
              <p:cNvSpPr txBox="1"/>
              <p:nvPr/>
            </p:nvSpPr>
            <p:spPr>
              <a:xfrm>
                <a:off x="5556330" y="2211935"/>
                <a:ext cx="652758" cy="583407"/>
              </a:xfrm>
              <a:prstGeom prst="rect">
                <a:avLst/>
              </a:prstGeom>
              <a:noFill/>
              <a:ln>
                <a:noFill/>
              </a:ln>
            </p:spPr>
            <p:txBody>
              <a:bodyPr wrap="none" rtlCol="0">
                <a:spAutoFit/>
              </a:bodyPr>
              <a:lstStyle/>
              <a:p>
                <a:r>
                  <a:rPr lang="en-US" altLang="zh-CN" sz="2800" dirty="0">
                    <a:solidFill>
                      <a:schemeClr val="accent5">
                        <a:lumMod val="50000"/>
                      </a:schemeClr>
                    </a:solidFill>
                    <a:cs typeface="+mn-ea"/>
                    <a:sym typeface="+mn-lt"/>
                  </a:rPr>
                  <a:t>02</a:t>
                </a:r>
                <a:endParaRPr lang="zh-CN" altLang="en-US" sz="2800" dirty="0">
                  <a:solidFill>
                    <a:schemeClr val="accent5">
                      <a:lumMod val="50000"/>
                    </a:schemeClr>
                  </a:solidFill>
                  <a:cs typeface="+mn-ea"/>
                  <a:sym typeface="+mn-lt"/>
                </a:endParaRPr>
              </a:p>
            </p:txBody>
          </p:sp>
        </p:grpSp>
      </p:grpSp>
      <p:grpSp>
        <p:nvGrpSpPr>
          <p:cNvPr id="109" name="组合 108"/>
          <p:cNvGrpSpPr/>
          <p:nvPr/>
        </p:nvGrpSpPr>
        <p:grpSpPr>
          <a:xfrm>
            <a:off x="5523007" y="3970456"/>
            <a:ext cx="4845321" cy="588003"/>
            <a:chOff x="5523007" y="3970456"/>
            <a:chExt cx="4845321" cy="588003"/>
          </a:xfrm>
        </p:grpSpPr>
        <p:grpSp>
          <p:nvGrpSpPr>
            <p:cNvPr id="21" name="组合 20"/>
            <p:cNvGrpSpPr/>
            <p:nvPr/>
          </p:nvGrpSpPr>
          <p:grpSpPr>
            <a:xfrm>
              <a:off x="6469921" y="3970456"/>
              <a:ext cx="3898407" cy="576000"/>
              <a:chOff x="1870869" y="3599250"/>
              <a:chExt cx="2662238" cy="476853"/>
            </a:xfrm>
          </p:grpSpPr>
          <p:sp>
            <p:nvSpPr>
              <p:cNvPr id="22" name="矩形 21"/>
              <p:cNvSpPr/>
              <p:nvPr/>
            </p:nvSpPr>
            <p:spPr>
              <a:xfrm flipH="1">
                <a:off x="1870869" y="3599250"/>
                <a:ext cx="2662238" cy="476853"/>
              </a:xfrm>
              <a:prstGeom prst="rect">
                <a:avLst/>
              </a:prstGeom>
              <a:gradFill>
                <a:gsLst>
                  <a:gs pos="0">
                    <a:schemeClr val="accent5">
                      <a:lumMod val="50000"/>
                    </a:schemeClr>
                  </a:gs>
                  <a:gs pos="100000">
                    <a:srgbClr val="0070C0"/>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800">
                  <a:solidFill>
                    <a:prstClr val="white"/>
                  </a:solidFill>
                  <a:cs typeface="+mn-ea"/>
                  <a:sym typeface="+mn-lt"/>
                </a:endParaRPr>
              </a:p>
            </p:txBody>
          </p:sp>
          <p:sp>
            <p:nvSpPr>
              <p:cNvPr id="23" name="文本框 22"/>
              <p:cNvSpPr txBox="1"/>
              <p:nvPr/>
            </p:nvSpPr>
            <p:spPr>
              <a:xfrm flipH="1">
                <a:off x="2180854" y="3644241"/>
                <a:ext cx="1402964" cy="382198"/>
              </a:xfrm>
              <a:prstGeom prst="rect">
                <a:avLst/>
              </a:prstGeom>
              <a:noFill/>
            </p:spPr>
            <p:txBody>
              <a:bodyPr wrap="none" rtlCol="0">
                <a:spAutoFit/>
              </a:bodyPr>
              <a:lstStyle>
                <a:defPPr>
                  <a:defRPr lang="zh-CN"/>
                </a:defPPr>
                <a:lvl1pPr>
                  <a:defRPr sz="3600" b="1" spc="30">
                    <a:ln w="6350">
                      <a:solidFill>
                        <a:schemeClr val="tx1">
                          <a:lumMod val="85000"/>
                          <a:lumOff val="15000"/>
                        </a:schemeClr>
                      </a:solidFill>
                    </a:ln>
                    <a:solidFill>
                      <a:schemeClr val="tx1">
                        <a:lumMod val="85000"/>
                        <a:lumOff val="15000"/>
                      </a:schemeClr>
                    </a:solidFill>
                    <a:latin typeface="方正中倩简体" panose="03000509000000000000" pitchFamily="65" charset="-122"/>
                    <a:ea typeface="方正中倩简体" panose="03000509000000000000" pitchFamily="65" charset="-122"/>
                  </a:defRPr>
                </a:lvl1pPr>
              </a:lstStyle>
              <a:p>
                <a:pPr defTabSz="685800"/>
                <a:r>
                  <a:rPr lang="zh-CN" altLang="en-US" sz="2400" b="0" dirty="0">
                    <a:ln w="6350">
                      <a:noFill/>
                    </a:ln>
                    <a:solidFill>
                      <a:prstClr val="white"/>
                    </a:solidFill>
                    <a:latin typeface="+mn-lt"/>
                    <a:ea typeface="+mn-ea"/>
                    <a:cs typeface="+mn-ea"/>
                    <a:sym typeface="+mn-lt"/>
                  </a:rPr>
                  <a:t>此处添加标题</a:t>
                </a:r>
              </a:p>
            </p:txBody>
          </p:sp>
        </p:grpSp>
        <p:grpSp>
          <p:nvGrpSpPr>
            <p:cNvPr id="100" name="组合 99"/>
            <p:cNvGrpSpPr/>
            <p:nvPr/>
          </p:nvGrpSpPr>
          <p:grpSpPr>
            <a:xfrm>
              <a:off x="5523007" y="3982459"/>
              <a:ext cx="615304" cy="576000"/>
              <a:chOff x="5523005" y="2186837"/>
              <a:chExt cx="686083" cy="642258"/>
            </a:xfrm>
          </p:grpSpPr>
          <p:sp>
            <p:nvSpPr>
              <p:cNvPr id="101" name="椭圆 100"/>
              <p:cNvSpPr/>
              <p:nvPr/>
            </p:nvSpPr>
            <p:spPr>
              <a:xfrm>
                <a:off x="5523005" y="2186837"/>
                <a:ext cx="642258" cy="642258"/>
              </a:xfrm>
              <a:prstGeom prst="ellipse">
                <a:avLst/>
              </a:prstGeom>
              <a:noFill/>
              <a:ln w="25400">
                <a:gradFill>
                  <a:gsLst>
                    <a:gs pos="0">
                      <a:schemeClr val="accent5">
                        <a:lumMod val="50000"/>
                      </a:schemeClr>
                    </a:gs>
                    <a:gs pos="100000">
                      <a:srgbClr val="0070C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63F4A"/>
                  </a:solidFill>
                  <a:cs typeface="+mn-ea"/>
                  <a:sym typeface="+mn-lt"/>
                </a:endParaRPr>
              </a:p>
            </p:txBody>
          </p:sp>
          <p:sp>
            <p:nvSpPr>
              <p:cNvPr id="102" name="文本框 101"/>
              <p:cNvSpPr txBox="1"/>
              <p:nvPr/>
            </p:nvSpPr>
            <p:spPr>
              <a:xfrm>
                <a:off x="5556330" y="2211935"/>
                <a:ext cx="652758" cy="583407"/>
              </a:xfrm>
              <a:prstGeom prst="rect">
                <a:avLst/>
              </a:prstGeom>
              <a:noFill/>
              <a:ln>
                <a:noFill/>
              </a:ln>
            </p:spPr>
            <p:txBody>
              <a:bodyPr wrap="none" rtlCol="0">
                <a:spAutoFit/>
              </a:bodyPr>
              <a:lstStyle/>
              <a:p>
                <a:r>
                  <a:rPr lang="en-US" altLang="zh-CN" sz="2800" dirty="0">
                    <a:solidFill>
                      <a:schemeClr val="accent5">
                        <a:lumMod val="50000"/>
                      </a:schemeClr>
                    </a:solidFill>
                    <a:cs typeface="+mn-ea"/>
                    <a:sym typeface="+mn-lt"/>
                  </a:rPr>
                  <a:t>03</a:t>
                </a:r>
                <a:endParaRPr lang="zh-CN" altLang="en-US" sz="2800" dirty="0">
                  <a:solidFill>
                    <a:schemeClr val="accent5">
                      <a:lumMod val="50000"/>
                    </a:schemeClr>
                  </a:solidFill>
                  <a:cs typeface="+mn-ea"/>
                  <a:sym typeface="+mn-lt"/>
                </a:endParaRPr>
              </a:p>
            </p:txBody>
          </p:sp>
        </p:grpSp>
      </p:grpSp>
      <p:grpSp>
        <p:nvGrpSpPr>
          <p:cNvPr id="110" name="组合 109"/>
          <p:cNvGrpSpPr/>
          <p:nvPr/>
        </p:nvGrpSpPr>
        <p:grpSpPr>
          <a:xfrm>
            <a:off x="5523007" y="4839660"/>
            <a:ext cx="4845321" cy="594003"/>
            <a:chOff x="5523007" y="4839660"/>
            <a:chExt cx="4845321" cy="594003"/>
          </a:xfrm>
        </p:grpSpPr>
        <p:grpSp>
          <p:nvGrpSpPr>
            <p:cNvPr id="24" name="组合 23"/>
            <p:cNvGrpSpPr/>
            <p:nvPr/>
          </p:nvGrpSpPr>
          <p:grpSpPr>
            <a:xfrm>
              <a:off x="6469921" y="4839660"/>
              <a:ext cx="3898407" cy="576000"/>
              <a:chOff x="1870869" y="4275841"/>
              <a:chExt cx="2662238" cy="476853"/>
            </a:xfrm>
          </p:grpSpPr>
          <p:sp>
            <p:nvSpPr>
              <p:cNvPr id="25" name="矩形 24"/>
              <p:cNvSpPr/>
              <p:nvPr/>
            </p:nvSpPr>
            <p:spPr>
              <a:xfrm flipH="1">
                <a:off x="1870869" y="4275841"/>
                <a:ext cx="2662238" cy="476853"/>
              </a:xfrm>
              <a:prstGeom prst="rect">
                <a:avLst/>
              </a:prstGeom>
              <a:gradFill>
                <a:gsLst>
                  <a:gs pos="0">
                    <a:schemeClr val="accent5">
                      <a:lumMod val="50000"/>
                    </a:schemeClr>
                  </a:gs>
                  <a:gs pos="100000">
                    <a:srgbClr val="0070C0"/>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800">
                  <a:solidFill>
                    <a:prstClr val="white"/>
                  </a:solidFill>
                  <a:cs typeface="+mn-ea"/>
                  <a:sym typeface="+mn-lt"/>
                </a:endParaRPr>
              </a:p>
            </p:txBody>
          </p:sp>
          <p:sp>
            <p:nvSpPr>
              <p:cNvPr id="26" name="文本框 25"/>
              <p:cNvSpPr txBox="1"/>
              <p:nvPr/>
            </p:nvSpPr>
            <p:spPr>
              <a:xfrm flipH="1">
                <a:off x="2180854" y="4320832"/>
                <a:ext cx="1402964" cy="382198"/>
              </a:xfrm>
              <a:prstGeom prst="rect">
                <a:avLst/>
              </a:prstGeom>
              <a:noFill/>
            </p:spPr>
            <p:txBody>
              <a:bodyPr wrap="none" rtlCol="0">
                <a:spAutoFit/>
              </a:bodyPr>
              <a:lstStyle>
                <a:defPPr>
                  <a:defRPr lang="zh-CN"/>
                </a:defPPr>
                <a:lvl1pPr>
                  <a:defRPr sz="3600" b="1" spc="30">
                    <a:ln w="6350">
                      <a:solidFill>
                        <a:schemeClr val="tx1">
                          <a:lumMod val="85000"/>
                          <a:lumOff val="15000"/>
                        </a:schemeClr>
                      </a:solidFill>
                    </a:ln>
                    <a:solidFill>
                      <a:schemeClr val="tx1">
                        <a:lumMod val="85000"/>
                        <a:lumOff val="15000"/>
                      </a:schemeClr>
                    </a:solidFill>
                    <a:latin typeface="方正中倩简体" panose="03000509000000000000" pitchFamily="65" charset="-122"/>
                    <a:ea typeface="方正中倩简体" panose="03000509000000000000" pitchFamily="65" charset="-122"/>
                  </a:defRPr>
                </a:lvl1pPr>
              </a:lstStyle>
              <a:p>
                <a:pPr defTabSz="685800"/>
                <a:r>
                  <a:rPr lang="zh-CN" altLang="en-US" sz="2400" b="0" dirty="0">
                    <a:ln w="6350">
                      <a:noFill/>
                    </a:ln>
                    <a:solidFill>
                      <a:prstClr val="white"/>
                    </a:solidFill>
                    <a:latin typeface="+mn-lt"/>
                    <a:ea typeface="+mn-ea"/>
                    <a:cs typeface="+mn-ea"/>
                    <a:sym typeface="+mn-lt"/>
                  </a:rPr>
                  <a:t>此处添加标题</a:t>
                </a:r>
              </a:p>
            </p:txBody>
          </p:sp>
        </p:grpSp>
        <p:grpSp>
          <p:nvGrpSpPr>
            <p:cNvPr id="103" name="组合 102"/>
            <p:cNvGrpSpPr/>
            <p:nvPr/>
          </p:nvGrpSpPr>
          <p:grpSpPr>
            <a:xfrm>
              <a:off x="5523007" y="4857663"/>
              <a:ext cx="615304" cy="576000"/>
              <a:chOff x="5523005" y="2186837"/>
              <a:chExt cx="686083" cy="642258"/>
            </a:xfrm>
          </p:grpSpPr>
          <p:sp>
            <p:nvSpPr>
              <p:cNvPr id="104" name="椭圆 103"/>
              <p:cNvSpPr/>
              <p:nvPr/>
            </p:nvSpPr>
            <p:spPr>
              <a:xfrm>
                <a:off x="5523005" y="2186837"/>
                <a:ext cx="642258" cy="642258"/>
              </a:xfrm>
              <a:prstGeom prst="ellipse">
                <a:avLst/>
              </a:prstGeom>
              <a:noFill/>
              <a:ln w="25400">
                <a:gradFill>
                  <a:gsLst>
                    <a:gs pos="0">
                      <a:schemeClr val="accent5">
                        <a:lumMod val="50000"/>
                      </a:schemeClr>
                    </a:gs>
                    <a:gs pos="100000">
                      <a:srgbClr val="0070C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63F4A"/>
                  </a:solidFill>
                  <a:cs typeface="+mn-ea"/>
                  <a:sym typeface="+mn-lt"/>
                </a:endParaRPr>
              </a:p>
            </p:txBody>
          </p:sp>
          <p:sp>
            <p:nvSpPr>
              <p:cNvPr id="105" name="文本框 104"/>
              <p:cNvSpPr txBox="1"/>
              <p:nvPr/>
            </p:nvSpPr>
            <p:spPr>
              <a:xfrm>
                <a:off x="5556330" y="2211935"/>
                <a:ext cx="652758" cy="583407"/>
              </a:xfrm>
              <a:prstGeom prst="rect">
                <a:avLst/>
              </a:prstGeom>
              <a:noFill/>
              <a:ln>
                <a:noFill/>
              </a:ln>
            </p:spPr>
            <p:txBody>
              <a:bodyPr wrap="none" rtlCol="0">
                <a:spAutoFit/>
              </a:bodyPr>
              <a:lstStyle/>
              <a:p>
                <a:r>
                  <a:rPr lang="en-US" altLang="zh-CN" sz="2800" dirty="0">
                    <a:solidFill>
                      <a:schemeClr val="accent5">
                        <a:lumMod val="50000"/>
                      </a:schemeClr>
                    </a:solidFill>
                    <a:cs typeface="+mn-ea"/>
                    <a:sym typeface="+mn-lt"/>
                  </a:rPr>
                  <a:t>04</a:t>
                </a:r>
                <a:endParaRPr lang="zh-CN" altLang="en-US" sz="2800" dirty="0">
                  <a:solidFill>
                    <a:schemeClr val="accent5">
                      <a:lumMod val="50000"/>
                    </a:schemeClr>
                  </a:solidFill>
                  <a:cs typeface="+mn-ea"/>
                  <a:sym typeface="+mn-lt"/>
                </a:endParaRPr>
              </a:p>
            </p:txBody>
          </p:sp>
        </p:grpSp>
      </p:grpSp>
      <p:pic>
        <p:nvPicPr>
          <p:cNvPr id="111" name="图形 110"/>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200000">
            <a:off x="9819599" y="-1692084"/>
            <a:ext cx="4105596" cy="3880425"/>
          </a:xfrm>
          <a:prstGeom prst="rect">
            <a:avLst/>
          </a:prstGeom>
        </p:spPr>
      </p:pic>
      <p:sp>
        <p:nvSpPr>
          <p:cNvPr id="106" name="TextBox 4">
            <a:extLst>
              <a:ext uri="{FF2B5EF4-FFF2-40B4-BE49-F238E27FC236}">
                <a16:creationId xmlns:a16="http://schemas.microsoft.com/office/drawing/2014/main" id="{EB684C7E-20A7-9694-F2D4-694B922B40F4}"/>
              </a:ext>
            </a:extLst>
          </p:cNvPr>
          <p:cNvSpPr txBox="1"/>
          <p:nvPr/>
        </p:nvSpPr>
        <p:spPr>
          <a:xfrm>
            <a:off x="0" y="0"/>
            <a:ext cx="45365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wipe(down)">
                                      <p:cBhvr>
                                        <p:cTn id="11" dur="500"/>
                                        <p:tgtEl>
                                          <p:spTgt spid="43"/>
                                        </p:tgtEl>
                                      </p:cBhvr>
                                    </p:animEffect>
                                  </p:childTnLst>
                                </p:cTn>
                              </p:par>
                              <p:par>
                                <p:cTn id="12" presetID="10" presetClass="entr" presetSubtype="0" fill="hold" nodeType="withEffect">
                                  <p:stCondLst>
                                    <p:cond delay="0"/>
                                  </p:stCondLst>
                                  <p:childTnLst>
                                    <p:set>
                                      <p:cBhvr>
                                        <p:cTn id="13" dur="1" fill="hold">
                                          <p:stCondLst>
                                            <p:cond delay="0"/>
                                          </p:stCondLst>
                                        </p:cTn>
                                        <p:tgtEl>
                                          <p:spTgt spid="111"/>
                                        </p:tgtEl>
                                        <p:attrNameLst>
                                          <p:attrName>style.visibility</p:attrName>
                                        </p:attrNameLst>
                                      </p:cBhvr>
                                      <p:to>
                                        <p:strVal val="visible"/>
                                      </p:to>
                                    </p:set>
                                    <p:animEffect transition="in" filter="fade">
                                      <p:cBhvr>
                                        <p:cTn id="14" dur="500"/>
                                        <p:tgtEl>
                                          <p:spTgt spid="111"/>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fill="hold"/>
                                        <p:tgtEl>
                                          <p:spTgt spid="28"/>
                                        </p:tgtEl>
                                        <p:attrNameLst>
                                          <p:attrName>ppt_x</p:attrName>
                                        </p:attrNameLst>
                                      </p:cBhvr>
                                      <p:tavLst>
                                        <p:tav tm="0">
                                          <p:val>
                                            <p:strVal val="#ppt_x"/>
                                          </p:val>
                                        </p:tav>
                                        <p:tav tm="100000">
                                          <p:val>
                                            <p:strVal val="#ppt_x"/>
                                          </p:val>
                                        </p:tav>
                                      </p:tavLst>
                                    </p:anim>
                                    <p:anim calcmode="lin" valueType="num">
                                      <p:cBhvr additive="base">
                                        <p:cTn id="20" dur="5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2" fill="hold" nodeType="withEffect">
                                  <p:stCondLst>
                                    <p:cond delay="0"/>
                                  </p:stCondLst>
                                  <p:childTnLst>
                                    <p:set>
                                      <p:cBhvr>
                                        <p:cTn id="22" dur="1" fill="hold">
                                          <p:stCondLst>
                                            <p:cond delay="0"/>
                                          </p:stCondLst>
                                        </p:cTn>
                                        <p:tgtEl>
                                          <p:spTgt spid="42"/>
                                        </p:tgtEl>
                                        <p:attrNameLst>
                                          <p:attrName>style.visibility</p:attrName>
                                        </p:attrNameLst>
                                      </p:cBhvr>
                                      <p:to>
                                        <p:strVal val="visible"/>
                                      </p:to>
                                    </p:set>
                                    <p:anim calcmode="lin" valueType="num">
                                      <p:cBhvr additive="base">
                                        <p:cTn id="23" dur="500" fill="hold"/>
                                        <p:tgtEl>
                                          <p:spTgt spid="42"/>
                                        </p:tgtEl>
                                        <p:attrNameLst>
                                          <p:attrName>ppt_x</p:attrName>
                                        </p:attrNameLst>
                                      </p:cBhvr>
                                      <p:tavLst>
                                        <p:tav tm="0">
                                          <p:val>
                                            <p:strVal val="1+#ppt_w/2"/>
                                          </p:val>
                                        </p:tav>
                                        <p:tav tm="100000">
                                          <p:val>
                                            <p:strVal val="#ppt_x"/>
                                          </p:val>
                                        </p:tav>
                                      </p:tavLst>
                                    </p:anim>
                                    <p:anim calcmode="lin" valueType="num">
                                      <p:cBhvr additive="base">
                                        <p:cTn id="24" dur="500" fill="hold"/>
                                        <p:tgtEl>
                                          <p:spTgt spid="42"/>
                                        </p:tgtEl>
                                        <p:attrNameLst>
                                          <p:attrName>ppt_y</p:attrName>
                                        </p:attrNameLst>
                                      </p:cBhvr>
                                      <p:tavLst>
                                        <p:tav tm="0">
                                          <p:val>
                                            <p:strVal val="#ppt_y"/>
                                          </p:val>
                                        </p:tav>
                                        <p:tav tm="100000">
                                          <p:val>
                                            <p:strVal val="#ppt_y"/>
                                          </p:val>
                                        </p:tav>
                                      </p:tavLst>
                                    </p:anim>
                                  </p:childTnLst>
                                </p:cTn>
                              </p:par>
                              <p:par>
                                <p:cTn id="25" presetID="2" presetClass="entr" presetSubtype="2" fill="hold" nodeType="withEffect">
                                  <p:stCondLst>
                                    <p:cond delay="250"/>
                                  </p:stCondLst>
                                  <p:childTnLst>
                                    <p:set>
                                      <p:cBhvr>
                                        <p:cTn id="26" dur="1" fill="hold">
                                          <p:stCondLst>
                                            <p:cond delay="0"/>
                                          </p:stCondLst>
                                        </p:cTn>
                                        <p:tgtEl>
                                          <p:spTgt spid="40"/>
                                        </p:tgtEl>
                                        <p:attrNameLst>
                                          <p:attrName>style.visibility</p:attrName>
                                        </p:attrNameLst>
                                      </p:cBhvr>
                                      <p:to>
                                        <p:strVal val="visible"/>
                                      </p:to>
                                    </p:set>
                                    <p:anim calcmode="lin" valueType="num">
                                      <p:cBhvr additive="base">
                                        <p:cTn id="27" dur="500" fill="hold"/>
                                        <p:tgtEl>
                                          <p:spTgt spid="40"/>
                                        </p:tgtEl>
                                        <p:attrNameLst>
                                          <p:attrName>ppt_x</p:attrName>
                                        </p:attrNameLst>
                                      </p:cBhvr>
                                      <p:tavLst>
                                        <p:tav tm="0">
                                          <p:val>
                                            <p:strVal val="1+#ppt_w/2"/>
                                          </p:val>
                                        </p:tav>
                                        <p:tav tm="100000">
                                          <p:val>
                                            <p:strVal val="#ppt_x"/>
                                          </p:val>
                                        </p:tav>
                                      </p:tavLst>
                                    </p:anim>
                                    <p:anim calcmode="lin" valueType="num">
                                      <p:cBhvr additive="base">
                                        <p:cTn id="28" dur="500" fill="hold"/>
                                        <p:tgtEl>
                                          <p:spTgt spid="40"/>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500"/>
                                  </p:stCondLst>
                                  <p:childTnLst>
                                    <p:set>
                                      <p:cBhvr>
                                        <p:cTn id="30" dur="1" fill="hold">
                                          <p:stCondLst>
                                            <p:cond delay="0"/>
                                          </p:stCondLst>
                                        </p:cTn>
                                        <p:tgtEl>
                                          <p:spTgt spid="41"/>
                                        </p:tgtEl>
                                        <p:attrNameLst>
                                          <p:attrName>style.visibility</p:attrName>
                                        </p:attrNameLst>
                                      </p:cBhvr>
                                      <p:to>
                                        <p:strVal val="visible"/>
                                      </p:to>
                                    </p:set>
                                    <p:anim calcmode="lin" valueType="num">
                                      <p:cBhvr additive="base">
                                        <p:cTn id="31" dur="500" fill="hold"/>
                                        <p:tgtEl>
                                          <p:spTgt spid="41"/>
                                        </p:tgtEl>
                                        <p:attrNameLst>
                                          <p:attrName>ppt_x</p:attrName>
                                        </p:attrNameLst>
                                      </p:cBhvr>
                                      <p:tavLst>
                                        <p:tav tm="0">
                                          <p:val>
                                            <p:strVal val="1+#ppt_w/2"/>
                                          </p:val>
                                        </p:tav>
                                        <p:tav tm="100000">
                                          <p:val>
                                            <p:strVal val="#ppt_x"/>
                                          </p:val>
                                        </p:tav>
                                      </p:tavLst>
                                    </p:anim>
                                    <p:anim calcmode="lin" valueType="num">
                                      <p:cBhvr additive="base">
                                        <p:cTn id="32" dur="500" fill="hold"/>
                                        <p:tgtEl>
                                          <p:spTgt spid="41"/>
                                        </p:tgtEl>
                                        <p:attrNameLst>
                                          <p:attrName>ppt_y</p:attrName>
                                        </p:attrNameLst>
                                      </p:cBhvr>
                                      <p:tavLst>
                                        <p:tav tm="0">
                                          <p:val>
                                            <p:strVal val="#ppt_y"/>
                                          </p:val>
                                        </p:tav>
                                        <p:tav tm="100000">
                                          <p:val>
                                            <p:strVal val="#ppt_y"/>
                                          </p:val>
                                        </p:tav>
                                      </p:tavLst>
                                    </p:anim>
                                  </p:childTnLst>
                                </p:cTn>
                              </p:par>
                              <p:par>
                                <p:cTn id="33" presetID="2" presetClass="entr" presetSubtype="4" fill="hold" grpId="0" nodeType="withEffect">
                                  <p:stCondLst>
                                    <p:cond delay="50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500" fill="hold"/>
                                        <p:tgtEl>
                                          <p:spTgt spid="31"/>
                                        </p:tgtEl>
                                        <p:attrNameLst>
                                          <p:attrName>ppt_x</p:attrName>
                                        </p:attrNameLst>
                                      </p:cBhvr>
                                      <p:tavLst>
                                        <p:tav tm="0">
                                          <p:val>
                                            <p:strVal val="#ppt_x"/>
                                          </p:val>
                                        </p:tav>
                                        <p:tav tm="100000">
                                          <p:val>
                                            <p:strVal val="#ppt_x"/>
                                          </p:val>
                                        </p:tav>
                                      </p:tavLst>
                                    </p:anim>
                                    <p:anim calcmode="lin" valueType="num">
                                      <p:cBhvr additive="base">
                                        <p:cTn id="36" dur="500" fill="hold"/>
                                        <p:tgtEl>
                                          <p:spTgt spid="31"/>
                                        </p:tgtEl>
                                        <p:attrNameLst>
                                          <p:attrName>ppt_y</p:attrName>
                                        </p:attrNameLst>
                                      </p:cBhvr>
                                      <p:tavLst>
                                        <p:tav tm="0">
                                          <p:val>
                                            <p:strVal val="1+#ppt_h/2"/>
                                          </p:val>
                                        </p:tav>
                                        <p:tav tm="100000">
                                          <p:val>
                                            <p:strVal val="#ppt_y"/>
                                          </p:val>
                                        </p:tav>
                                      </p:tavLst>
                                    </p:anim>
                                  </p:childTnLst>
                                </p:cTn>
                              </p:par>
                            </p:childTnLst>
                          </p:cTn>
                        </p:par>
                        <p:par>
                          <p:cTn id="37" fill="hold">
                            <p:stCondLst>
                              <p:cond delay="500"/>
                            </p:stCondLst>
                            <p:childTnLst>
                              <p:par>
                                <p:cTn id="38" presetID="22" presetClass="entr" presetSubtype="8" fill="hold" nodeType="afterEffect">
                                  <p:stCondLst>
                                    <p:cond delay="0"/>
                                  </p:stCondLst>
                                  <p:childTnLst>
                                    <p:set>
                                      <p:cBhvr>
                                        <p:cTn id="39" dur="1" fill="hold">
                                          <p:stCondLst>
                                            <p:cond delay="0"/>
                                          </p:stCondLst>
                                        </p:cTn>
                                        <p:tgtEl>
                                          <p:spTgt spid="107"/>
                                        </p:tgtEl>
                                        <p:attrNameLst>
                                          <p:attrName>style.visibility</p:attrName>
                                        </p:attrNameLst>
                                      </p:cBhvr>
                                      <p:to>
                                        <p:strVal val="visible"/>
                                      </p:to>
                                    </p:set>
                                    <p:animEffect transition="in" filter="wipe(left)">
                                      <p:cBhvr>
                                        <p:cTn id="40" dur="1000"/>
                                        <p:tgtEl>
                                          <p:spTgt spid="107"/>
                                        </p:tgtEl>
                                      </p:cBhvr>
                                    </p:animEffect>
                                  </p:childTnLst>
                                </p:cTn>
                              </p:par>
                            </p:childTnLst>
                          </p:cTn>
                        </p:par>
                        <p:par>
                          <p:cTn id="41" fill="hold">
                            <p:stCondLst>
                              <p:cond delay="1500"/>
                            </p:stCondLst>
                            <p:childTnLst>
                              <p:par>
                                <p:cTn id="42" presetID="22" presetClass="entr" presetSubtype="8" fill="hold" nodeType="afterEffect">
                                  <p:stCondLst>
                                    <p:cond delay="0"/>
                                  </p:stCondLst>
                                  <p:childTnLst>
                                    <p:set>
                                      <p:cBhvr>
                                        <p:cTn id="43" dur="1" fill="hold">
                                          <p:stCondLst>
                                            <p:cond delay="0"/>
                                          </p:stCondLst>
                                        </p:cTn>
                                        <p:tgtEl>
                                          <p:spTgt spid="108"/>
                                        </p:tgtEl>
                                        <p:attrNameLst>
                                          <p:attrName>style.visibility</p:attrName>
                                        </p:attrNameLst>
                                      </p:cBhvr>
                                      <p:to>
                                        <p:strVal val="visible"/>
                                      </p:to>
                                    </p:set>
                                    <p:animEffect transition="in" filter="wipe(left)">
                                      <p:cBhvr>
                                        <p:cTn id="44" dur="1000"/>
                                        <p:tgtEl>
                                          <p:spTgt spid="108"/>
                                        </p:tgtEl>
                                      </p:cBhvr>
                                    </p:animEffect>
                                  </p:childTnLst>
                                </p:cTn>
                              </p:par>
                            </p:childTnLst>
                          </p:cTn>
                        </p:par>
                        <p:par>
                          <p:cTn id="45" fill="hold">
                            <p:stCondLst>
                              <p:cond delay="2500"/>
                            </p:stCondLst>
                            <p:childTnLst>
                              <p:par>
                                <p:cTn id="46" presetID="22" presetClass="entr" presetSubtype="8" fill="hold" nodeType="afterEffect">
                                  <p:stCondLst>
                                    <p:cond delay="0"/>
                                  </p:stCondLst>
                                  <p:childTnLst>
                                    <p:set>
                                      <p:cBhvr>
                                        <p:cTn id="47" dur="1" fill="hold">
                                          <p:stCondLst>
                                            <p:cond delay="0"/>
                                          </p:stCondLst>
                                        </p:cTn>
                                        <p:tgtEl>
                                          <p:spTgt spid="109"/>
                                        </p:tgtEl>
                                        <p:attrNameLst>
                                          <p:attrName>style.visibility</p:attrName>
                                        </p:attrNameLst>
                                      </p:cBhvr>
                                      <p:to>
                                        <p:strVal val="visible"/>
                                      </p:to>
                                    </p:set>
                                    <p:animEffect transition="in" filter="wipe(left)">
                                      <p:cBhvr>
                                        <p:cTn id="48" dur="1000"/>
                                        <p:tgtEl>
                                          <p:spTgt spid="109"/>
                                        </p:tgtEl>
                                      </p:cBhvr>
                                    </p:animEffect>
                                  </p:childTnLst>
                                </p:cTn>
                              </p:par>
                            </p:childTnLst>
                          </p:cTn>
                        </p:par>
                        <p:par>
                          <p:cTn id="49" fill="hold">
                            <p:stCondLst>
                              <p:cond delay="3500"/>
                            </p:stCondLst>
                            <p:childTnLst>
                              <p:par>
                                <p:cTn id="50" presetID="22" presetClass="entr" presetSubtype="8" fill="hold" nodeType="afterEffect">
                                  <p:stCondLst>
                                    <p:cond delay="0"/>
                                  </p:stCondLst>
                                  <p:childTnLst>
                                    <p:set>
                                      <p:cBhvr>
                                        <p:cTn id="51" dur="1" fill="hold">
                                          <p:stCondLst>
                                            <p:cond delay="0"/>
                                          </p:stCondLst>
                                        </p:cTn>
                                        <p:tgtEl>
                                          <p:spTgt spid="110"/>
                                        </p:tgtEl>
                                        <p:attrNameLst>
                                          <p:attrName>style.visibility</p:attrName>
                                        </p:attrNameLst>
                                      </p:cBhvr>
                                      <p:to>
                                        <p:strVal val="visible"/>
                                      </p:to>
                                    </p:set>
                                    <p:animEffect transition="in" filter="wipe(left)">
                                      <p:cBhvr>
                                        <p:cTn id="52" dur="10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28694" y="1273429"/>
            <a:ext cx="5061102" cy="4784473"/>
          </a:xfrm>
          <a:prstGeom prst="rect">
            <a:avLst/>
          </a:prstGeom>
          <a:ln>
            <a:noFill/>
          </a:ln>
        </p:spPr>
      </p:pic>
      <p:grpSp>
        <p:nvGrpSpPr>
          <p:cNvPr id="21" name="组合 20"/>
          <p:cNvGrpSpPr/>
          <p:nvPr/>
        </p:nvGrpSpPr>
        <p:grpSpPr>
          <a:xfrm>
            <a:off x="1156949" y="2442328"/>
            <a:ext cx="5049145" cy="3093001"/>
            <a:chOff x="6899003" y="2180754"/>
            <a:chExt cx="5050971" cy="3093000"/>
          </a:xfrm>
        </p:grpSpPr>
        <p:sp>
          <p:nvSpPr>
            <p:cNvPr id="22" name="TextBox 11"/>
            <p:cNvSpPr txBox="1">
              <a:spLocks noChangeArrowheads="1"/>
            </p:cNvSpPr>
            <p:nvPr/>
          </p:nvSpPr>
          <p:spPr bwMode="auto">
            <a:xfrm>
              <a:off x="6899004" y="2180754"/>
              <a:ext cx="5050970" cy="700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a:t>
              </a:r>
              <a:endParaRPr lang="zh-CN" altLang="zh-CN" sz="1400" dirty="0">
                <a:solidFill>
                  <a:schemeClr val="tx1">
                    <a:lumMod val="75000"/>
                    <a:lumOff val="25000"/>
                  </a:schemeClr>
                </a:solidFill>
                <a:latin typeface="+mn-lt"/>
                <a:ea typeface="+mn-ea"/>
                <a:cs typeface="+mn-ea"/>
                <a:sym typeface="+mn-lt"/>
              </a:endParaRPr>
            </a:p>
          </p:txBody>
        </p:sp>
        <p:sp>
          <p:nvSpPr>
            <p:cNvPr id="23" name="TextBox 11"/>
            <p:cNvSpPr txBox="1">
              <a:spLocks noChangeArrowheads="1"/>
            </p:cNvSpPr>
            <p:nvPr/>
          </p:nvSpPr>
          <p:spPr bwMode="auto">
            <a:xfrm>
              <a:off x="6899003" y="3565595"/>
              <a:ext cx="5050971" cy="1708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请插入您的文本内容请插入您的文本内容请插入您的文本内容请插入您的文本内容请插入您的文本内容请插入您的文本内容请插入您的文本内容请插入您的文本内容请插入您的文本内容请插入您的文本内容</a:t>
              </a:r>
              <a:endParaRPr lang="zh-CN" altLang="zh-CN" sz="1400" dirty="0">
                <a:solidFill>
                  <a:schemeClr val="tx1">
                    <a:lumMod val="75000"/>
                    <a:lumOff val="25000"/>
                  </a:schemeClr>
                </a:solidFill>
                <a:latin typeface="+mn-lt"/>
                <a:ea typeface="+mn-ea"/>
                <a:cs typeface="+mn-ea"/>
                <a:sym typeface="+mn-lt"/>
              </a:endParaRPr>
            </a:p>
            <a:p>
              <a:pPr defTabSz="914400">
                <a:lnSpc>
                  <a:spcPct val="150000"/>
                </a:lnSpc>
                <a:buClr>
                  <a:srgbClr val="0070C0"/>
                </a:buClr>
                <a:defRPr/>
              </a:pPr>
              <a:endParaRPr lang="zh-CN" altLang="zh-CN" sz="1400" dirty="0">
                <a:solidFill>
                  <a:schemeClr val="tx1">
                    <a:lumMod val="75000"/>
                    <a:lumOff val="25000"/>
                  </a:schemeClr>
                </a:solidFill>
                <a:latin typeface="+mn-lt"/>
                <a:ea typeface="+mn-ea"/>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2" presetClass="entr" presetSubtype="2" fill="hold" nodeType="withEffect">
                                  <p:stCondLst>
                                    <p:cond delay="500"/>
                                  </p:stCondLst>
                                  <p:childTnLst>
                                    <p:set>
                                      <p:cBhvr>
                                        <p:cTn id="9" dur="1" fill="hold">
                                          <p:stCondLst>
                                            <p:cond delay="0"/>
                                          </p:stCondLst>
                                        </p:cTn>
                                        <p:tgtEl>
                                          <p:spTgt spid="21"/>
                                        </p:tgtEl>
                                        <p:attrNameLst>
                                          <p:attrName>style.visibility</p:attrName>
                                        </p:attrNameLst>
                                      </p:cBhvr>
                                      <p:to>
                                        <p:strVal val="visible"/>
                                      </p:to>
                                    </p:set>
                                    <p:anim calcmode="lin" valueType="num">
                                      <p:cBhvr additive="base">
                                        <p:cTn id="10" dur="500"/>
                                        <p:tgtEl>
                                          <p:spTgt spid="21"/>
                                        </p:tgtEl>
                                        <p:attrNameLst>
                                          <p:attrName>ppt_x</p:attrName>
                                        </p:attrNameLst>
                                      </p:cBhvr>
                                      <p:tavLst>
                                        <p:tav tm="0">
                                          <p:val>
                                            <p:strVal val="#ppt_x+#ppt_w*1.125000"/>
                                          </p:val>
                                        </p:tav>
                                        <p:tav tm="100000">
                                          <p:val>
                                            <p:strVal val="#ppt_x"/>
                                          </p:val>
                                        </p:tav>
                                      </p:tavLst>
                                    </p:anim>
                                    <p:animEffect transition="in" filter="wipe(left)">
                                      <p:cBhvr>
                                        <p:cTn id="1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70062" y="3754207"/>
            <a:ext cx="5232775" cy="97258"/>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sp>
        <p:nvSpPr>
          <p:cNvPr id="5" name="Rectangle 50"/>
          <p:cNvSpPr/>
          <p:nvPr/>
        </p:nvSpPr>
        <p:spPr>
          <a:xfrm>
            <a:off x="8389404" y="3220951"/>
            <a:ext cx="1153167" cy="1135054"/>
          </a:xfrm>
          <a:prstGeom prst="rect">
            <a:avLst/>
          </a:prstGeom>
        </p:spPr>
        <p:txBody>
          <a:bodyPr>
            <a:spAutoFit/>
          </a:bodyPr>
          <a:lstStyle>
            <a:defPPr>
              <a:defRPr lang="en-US"/>
            </a:defPPr>
            <a:lvl1pPr marL="0" algn="l" defTabSz="932815" rtl="0" eaLnBrk="1" latinLnBrk="0" hangingPunct="1">
              <a:defRPr sz="1800" kern="1200">
                <a:solidFill>
                  <a:schemeClr val="tx1"/>
                </a:solidFill>
                <a:latin typeface="+mn-lt"/>
                <a:ea typeface="+mn-ea"/>
                <a:cs typeface="+mn-cs"/>
              </a:defRPr>
            </a:lvl1pPr>
            <a:lvl2pPr marL="466090" algn="l" defTabSz="932815" rtl="0" eaLnBrk="1" latinLnBrk="0" hangingPunct="1">
              <a:defRPr sz="1800" kern="1200">
                <a:solidFill>
                  <a:schemeClr val="tx1"/>
                </a:solidFill>
                <a:latin typeface="+mn-lt"/>
                <a:ea typeface="+mn-ea"/>
                <a:cs typeface="+mn-cs"/>
              </a:defRPr>
            </a:lvl2pPr>
            <a:lvl3pPr marL="932815" algn="l" defTabSz="932815" rtl="0" eaLnBrk="1" latinLnBrk="0" hangingPunct="1">
              <a:defRPr sz="1800" kern="1200">
                <a:solidFill>
                  <a:schemeClr val="tx1"/>
                </a:solidFill>
                <a:latin typeface="+mn-lt"/>
                <a:ea typeface="+mn-ea"/>
                <a:cs typeface="+mn-cs"/>
              </a:defRPr>
            </a:lvl3pPr>
            <a:lvl4pPr marL="1398905" algn="l" defTabSz="932815" rtl="0" eaLnBrk="1" latinLnBrk="0" hangingPunct="1">
              <a:defRPr sz="1800" kern="1200">
                <a:solidFill>
                  <a:schemeClr val="tx1"/>
                </a:solidFill>
                <a:latin typeface="+mn-lt"/>
                <a:ea typeface="+mn-ea"/>
                <a:cs typeface="+mn-cs"/>
              </a:defRPr>
            </a:lvl4pPr>
            <a:lvl5pPr marL="1865630" algn="l" defTabSz="932815" rtl="0" eaLnBrk="1" latinLnBrk="0" hangingPunct="1">
              <a:defRPr sz="1800" kern="1200">
                <a:solidFill>
                  <a:schemeClr val="tx1"/>
                </a:solidFill>
                <a:latin typeface="+mn-lt"/>
                <a:ea typeface="+mn-ea"/>
                <a:cs typeface="+mn-cs"/>
              </a:defRPr>
            </a:lvl5pPr>
            <a:lvl6pPr marL="2331720" algn="l" defTabSz="932815" rtl="0" eaLnBrk="1" latinLnBrk="0" hangingPunct="1">
              <a:defRPr sz="1800" kern="1200">
                <a:solidFill>
                  <a:schemeClr val="tx1"/>
                </a:solidFill>
                <a:latin typeface="+mn-lt"/>
                <a:ea typeface="+mn-ea"/>
                <a:cs typeface="+mn-cs"/>
              </a:defRPr>
            </a:lvl6pPr>
            <a:lvl7pPr marL="2798445" algn="l" defTabSz="932815" rtl="0" eaLnBrk="1" latinLnBrk="0" hangingPunct="1">
              <a:defRPr sz="1800" kern="1200">
                <a:solidFill>
                  <a:schemeClr val="tx1"/>
                </a:solidFill>
                <a:latin typeface="+mn-lt"/>
                <a:ea typeface="+mn-ea"/>
                <a:cs typeface="+mn-cs"/>
              </a:defRPr>
            </a:lvl7pPr>
            <a:lvl8pPr marL="3264535" algn="l" defTabSz="932815" rtl="0" eaLnBrk="1" latinLnBrk="0" hangingPunct="1">
              <a:defRPr sz="1800" kern="1200">
                <a:solidFill>
                  <a:schemeClr val="tx1"/>
                </a:solidFill>
                <a:latin typeface="+mn-lt"/>
                <a:ea typeface="+mn-ea"/>
                <a:cs typeface="+mn-cs"/>
              </a:defRPr>
            </a:lvl8pPr>
            <a:lvl9pPr marL="3731260" algn="l" defTabSz="932815" rtl="0" eaLnBrk="1" latinLnBrk="0" hangingPunct="1">
              <a:defRPr sz="1800" kern="1200">
                <a:solidFill>
                  <a:schemeClr val="tx1"/>
                </a:solidFill>
                <a:latin typeface="+mn-lt"/>
                <a:ea typeface="+mn-ea"/>
                <a:cs typeface="+mn-cs"/>
              </a:defRPr>
            </a:lvl9pPr>
          </a:lstStyle>
          <a:p>
            <a:pPr algn="ctr" defTabSz="1242060">
              <a:lnSpc>
                <a:spcPct val="150000"/>
              </a:lnSpc>
              <a:defRPr/>
            </a:pPr>
            <a:r>
              <a:rPr lang="zh-CN" altLang="en-US" sz="2400" b="1" spc="400" dirty="0">
                <a:solidFill>
                  <a:prstClr val="white"/>
                </a:solidFill>
                <a:cs typeface="+mn-ea"/>
                <a:sym typeface="+mn-lt"/>
              </a:rPr>
              <a:t>添加标题</a:t>
            </a:r>
            <a:endParaRPr lang="en-US" altLang="zh-CN" sz="2400" b="1" spc="400" dirty="0">
              <a:solidFill>
                <a:prstClr val="white"/>
              </a:solidFill>
              <a:cs typeface="+mn-ea"/>
              <a:sym typeface="+mn-lt"/>
            </a:endParaRPr>
          </a:p>
        </p:txBody>
      </p:sp>
      <p:grpSp>
        <p:nvGrpSpPr>
          <p:cNvPr id="6" name="组合 5"/>
          <p:cNvGrpSpPr/>
          <p:nvPr/>
        </p:nvGrpSpPr>
        <p:grpSpPr bwMode="auto">
          <a:xfrm>
            <a:off x="6577728" y="1408115"/>
            <a:ext cx="4776523" cy="4789487"/>
            <a:chOff x="4365273" y="833946"/>
            <a:chExt cx="4023151" cy="4032628"/>
          </a:xfrm>
        </p:grpSpPr>
        <p:sp>
          <p:nvSpPr>
            <p:cNvPr id="7" name="右箭头 6"/>
            <p:cNvSpPr/>
            <p:nvPr/>
          </p:nvSpPr>
          <p:spPr>
            <a:xfrm flipH="1">
              <a:off x="4365273" y="2054140"/>
              <a:ext cx="1464540" cy="1604853"/>
            </a:xfrm>
            <a:prstGeom prst="rightArrow">
              <a:avLst>
                <a:gd name="adj1" fmla="val 68867"/>
                <a:gd name="adj2" fmla="val 44607"/>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8" name="右箭头 7"/>
            <p:cNvSpPr/>
            <p:nvPr/>
          </p:nvSpPr>
          <p:spPr>
            <a:xfrm rot="5400000" flipH="1">
              <a:off x="5638269" y="763797"/>
              <a:ext cx="1464547" cy="1604846"/>
            </a:xfrm>
            <a:prstGeom prst="rightArrow">
              <a:avLst>
                <a:gd name="adj1" fmla="val 68867"/>
                <a:gd name="adj2" fmla="val 44607"/>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9" name="右箭头 8"/>
            <p:cNvSpPr/>
            <p:nvPr/>
          </p:nvSpPr>
          <p:spPr>
            <a:xfrm>
              <a:off x="6923883" y="2054140"/>
              <a:ext cx="1464541" cy="1604853"/>
            </a:xfrm>
            <a:prstGeom prst="rightArrow">
              <a:avLst>
                <a:gd name="adj1" fmla="val 68867"/>
                <a:gd name="adj2" fmla="val 44607"/>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0" name="右箭头 9"/>
            <p:cNvSpPr/>
            <p:nvPr/>
          </p:nvSpPr>
          <p:spPr>
            <a:xfrm rot="16200000" flipH="1" flipV="1">
              <a:off x="5638269" y="3331878"/>
              <a:ext cx="1464546" cy="1604846"/>
            </a:xfrm>
            <a:prstGeom prst="rightArrow">
              <a:avLst>
                <a:gd name="adj1" fmla="val 68867"/>
                <a:gd name="adj2" fmla="val 44607"/>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1" name="矩形 82"/>
            <p:cNvSpPr>
              <a:spLocks noChangeArrowheads="1"/>
            </p:cNvSpPr>
            <p:nvPr/>
          </p:nvSpPr>
          <p:spPr bwMode="auto">
            <a:xfrm>
              <a:off x="4939499" y="2495969"/>
              <a:ext cx="912288" cy="786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14000"/>
                </a:lnSpc>
              </a:pPr>
              <a:r>
                <a:rPr lang="zh-CN" altLang="en-US" sz="1600" dirty="0">
                  <a:solidFill>
                    <a:prstClr val="white"/>
                  </a:solidFill>
                  <a:latin typeface="+mn-lt"/>
                  <a:ea typeface="+mn-ea"/>
                  <a:cs typeface="+mn-ea"/>
                  <a:sym typeface="+mn-lt"/>
                </a:rPr>
                <a:t>添加文本</a:t>
              </a:r>
              <a:endParaRPr lang="en-US" altLang="zh-CN" sz="1600" dirty="0">
                <a:solidFill>
                  <a:prstClr val="white"/>
                </a:solidFill>
                <a:latin typeface="+mn-lt"/>
                <a:ea typeface="+mn-ea"/>
                <a:cs typeface="+mn-ea"/>
                <a:sym typeface="+mn-lt"/>
              </a:endParaRPr>
            </a:p>
            <a:p>
              <a:pPr defTabSz="914400">
                <a:lnSpc>
                  <a:spcPct val="114000"/>
                </a:lnSpc>
              </a:pPr>
              <a:r>
                <a:rPr lang="zh-CN" altLang="en-US" sz="1600" dirty="0">
                  <a:solidFill>
                    <a:prstClr val="white"/>
                  </a:solidFill>
                  <a:latin typeface="+mn-lt"/>
                  <a:ea typeface="+mn-ea"/>
                  <a:cs typeface="+mn-ea"/>
                  <a:sym typeface="+mn-lt"/>
                </a:rPr>
                <a:t>添加文本</a:t>
              </a:r>
              <a:endParaRPr lang="zh-CN" altLang="zh-CN" sz="1600" dirty="0">
                <a:solidFill>
                  <a:prstClr val="white"/>
                </a:solidFill>
                <a:latin typeface="+mn-lt"/>
                <a:ea typeface="+mn-ea"/>
                <a:cs typeface="+mn-ea"/>
                <a:sym typeface="+mn-lt"/>
              </a:endParaRPr>
            </a:p>
            <a:p>
              <a:pPr defTabSz="914400">
                <a:lnSpc>
                  <a:spcPct val="114000"/>
                </a:lnSpc>
              </a:pPr>
              <a:r>
                <a:rPr lang="zh-CN" altLang="en-US" sz="1600" dirty="0">
                  <a:solidFill>
                    <a:prstClr val="white"/>
                  </a:solidFill>
                  <a:latin typeface="+mn-lt"/>
                  <a:ea typeface="+mn-ea"/>
                  <a:cs typeface="+mn-ea"/>
                  <a:sym typeface="+mn-lt"/>
                </a:rPr>
                <a:t>添加文本</a:t>
              </a:r>
              <a:endParaRPr lang="zh-CN" altLang="zh-CN" sz="1600" dirty="0">
                <a:solidFill>
                  <a:prstClr val="white"/>
                </a:solidFill>
                <a:latin typeface="+mn-lt"/>
                <a:ea typeface="+mn-ea"/>
                <a:cs typeface="+mn-ea"/>
                <a:sym typeface="+mn-lt"/>
              </a:endParaRPr>
            </a:p>
          </p:txBody>
        </p:sp>
        <p:sp>
          <p:nvSpPr>
            <p:cNvPr id="12" name="矩形 83"/>
            <p:cNvSpPr>
              <a:spLocks noChangeArrowheads="1"/>
            </p:cNvSpPr>
            <p:nvPr/>
          </p:nvSpPr>
          <p:spPr bwMode="auto">
            <a:xfrm>
              <a:off x="7022965" y="2495969"/>
              <a:ext cx="912288" cy="786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ct val="114000"/>
                </a:lnSpc>
              </a:pPr>
              <a:r>
                <a:rPr lang="zh-CN" altLang="en-US" sz="1600" dirty="0">
                  <a:solidFill>
                    <a:prstClr val="white"/>
                  </a:solidFill>
                  <a:latin typeface="+mn-lt"/>
                  <a:ea typeface="+mn-ea"/>
                  <a:cs typeface="+mn-ea"/>
                  <a:sym typeface="+mn-lt"/>
                </a:rPr>
                <a:t>添加文本</a:t>
              </a:r>
              <a:endParaRPr lang="en-US" altLang="zh-CN" sz="1600" dirty="0">
                <a:solidFill>
                  <a:prstClr val="white"/>
                </a:solidFill>
                <a:latin typeface="+mn-lt"/>
                <a:ea typeface="+mn-ea"/>
                <a:cs typeface="+mn-ea"/>
                <a:sym typeface="+mn-lt"/>
              </a:endParaRPr>
            </a:p>
            <a:p>
              <a:pPr defTabSz="914400">
                <a:lnSpc>
                  <a:spcPct val="114000"/>
                </a:lnSpc>
              </a:pPr>
              <a:r>
                <a:rPr lang="zh-CN" altLang="en-US" sz="1600" dirty="0">
                  <a:solidFill>
                    <a:prstClr val="white"/>
                  </a:solidFill>
                  <a:latin typeface="+mn-lt"/>
                  <a:ea typeface="+mn-ea"/>
                  <a:cs typeface="+mn-ea"/>
                  <a:sym typeface="+mn-lt"/>
                </a:rPr>
                <a:t>添加文本</a:t>
              </a:r>
              <a:endParaRPr lang="zh-CN" altLang="zh-CN" sz="1600" dirty="0">
                <a:solidFill>
                  <a:prstClr val="white"/>
                </a:solidFill>
                <a:latin typeface="+mn-lt"/>
                <a:ea typeface="+mn-ea"/>
                <a:cs typeface="+mn-ea"/>
                <a:sym typeface="+mn-lt"/>
              </a:endParaRPr>
            </a:p>
            <a:p>
              <a:pPr defTabSz="914400">
                <a:lnSpc>
                  <a:spcPct val="114000"/>
                </a:lnSpc>
              </a:pPr>
              <a:r>
                <a:rPr lang="zh-CN" altLang="en-US" sz="1600" dirty="0">
                  <a:solidFill>
                    <a:prstClr val="white"/>
                  </a:solidFill>
                  <a:latin typeface="+mn-lt"/>
                  <a:ea typeface="+mn-ea"/>
                  <a:cs typeface="+mn-ea"/>
                  <a:sym typeface="+mn-lt"/>
                </a:rPr>
                <a:t>添加文本</a:t>
              </a:r>
              <a:endParaRPr lang="zh-CN" altLang="zh-CN" sz="1600" dirty="0">
                <a:solidFill>
                  <a:prstClr val="white"/>
                </a:solidFill>
                <a:latin typeface="+mn-lt"/>
                <a:ea typeface="+mn-ea"/>
                <a:cs typeface="+mn-ea"/>
                <a:sym typeface="+mn-lt"/>
              </a:endParaRPr>
            </a:p>
          </p:txBody>
        </p:sp>
        <p:sp>
          <p:nvSpPr>
            <p:cNvPr id="13" name="矩形 84"/>
            <p:cNvSpPr>
              <a:spLocks noChangeArrowheads="1"/>
            </p:cNvSpPr>
            <p:nvPr/>
          </p:nvSpPr>
          <p:spPr bwMode="auto">
            <a:xfrm>
              <a:off x="5914078" y="3512959"/>
              <a:ext cx="912288" cy="786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defTabSz="914400">
                <a:lnSpc>
                  <a:spcPct val="114000"/>
                </a:lnSpc>
              </a:pPr>
              <a:r>
                <a:rPr lang="zh-CN" altLang="en-US" sz="1600" dirty="0">
                  <a:solidFill>
                    <a:prstClr val="white"/>
                  </a:solidFill>
                  <a:latin typeface="+mn-lt"/>
                  <a:ea typeface="+mn-ea"/>
                  <a:cs typeface="+mn-ea"/>
                  <a:sym typeface="+mn-lt"/>
                </a:rPr>
                <a:t>添加文本</a:t>
              </a:r>
              <a:endParaRPr lang="zh-CN" altLang="zh-CN" sz="1600" dirty="0">
                <a:solidFill>
                  <a:prstClr val="white"/>
                </a:solidFill>
                <a:latin typeface="+mn-lt"/>
                <a:ea typeface="+mn-ea"/>
                <a:cs typeface="+mn-ea"/>
                <a:sym typeface="+mn-lt"/>
              </a:endParaRPr>
            </a:p>
            <a:p>
              <a:pPr algn="ctr" defTabSz="914400">
                <a:lnSpc>
                  <a:spcPct val="114000"/>
                </a:lnSpc>
              </a:pPr>
              <a:r>
                <a:rPr lang="zh-CN" altLang="en-US" sz="1600" dirty="0">
                  <a:solidFill>
                    <a:prstClr val="white"/>
                  </a:solidFill>
                  <a:latin typeface="+mn-lt"/>
                  <a:ea typeface="+mn-ea"/>
                  <a:cs typeface="+mn-ea"/>
                  <a:sym typeface="+mn-lt"/>
                </a:rPr>
                <a:t>添加文本</a:t>
              </a:r>
              <a:endParaRPr lang="zh-CN" altLang="zh-CN" sz="1600" dirty="0">
                <a:solidFill>
                  <a:prstClr val="white"/>
                </a:solidFill>
                <a:latin typeface="+mn-lt"/>
                <a:ea typeface="+mn-ea"/>
                <a:cs typeface="+mn-ea"/>
                <a:sym typeface="+mn-lt"/>
              </a:endParaRPr>
            </a:p>
            <a:p>
              <a:pPr algn="ctr" defTabSz="914400">
                <a:lnSpc>
                  <a:spcPct val="114000"/>
                </a:lnSpc>
              </a:pPr>
              <a:r>
                <a:rPr lang="zh-CN" altLang="en-US" sz="1600" dirty="0">
                  <a:solidFill>
                    <a:prstClr val="white"/>
                  </a:solidFill>
                  <a:latin typeface="+mn-lt"/>
                  <a:ea typeface="+mn-ea"/>
                  <a:cs typeface="+mn-ea"/>
                  <a:sym typeface="+mn-lt"/>
                </a:rPr>
                <a:t>添加文本</a:t>
              </a:r>
              <a:endParaRPr lang="zh-CN" altLang="zh-CN" sz="1600" dirty="0">
                <a:solidFill>
                  <a:prstClr val="white"/>
                </a:solidFill>
                <a:latin typeface="+mn-lt"/>
                <a:ea typeface="+mn-ea"/>
                <a:cs typeface="+mn-ea"/>
                <a:sym typeface="+mn-lt"/>
              </a:endParaRPr>
            </a:p>
          </p:txBody>
        </p:sp>
        <p:sp>
          <p:nvSpPr>
            <p:cNvPr id="14" name="矩形 85"/>
            <p:cNvSpPr>
              <a:spLocks noChangeArrowheads="1"/>
            </p:cNvSpPr>
            <p:nvPr/>
          </p:nvSpPr>
          <p:spPr bwMode="auto">
            <a:xfrm>
              <a:off x="5914078" y="1419622"/>
              <a:ext cx="912288" cy="786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defTabSz="914400">
                <a:lnSpc>
                  <a:spcPct val="114000"/>
                </a:lnSpc>
              </a:pPr>
              <a:r>
                <a:rPr lang="zh-CN" altLang="en-US" sz="1600" dirty="0">
                  <a:solidFill>
                    <a:prstClr val="white"/>
                  </a:solidFill>
                  <a:latin typeface="+mn-lt"/>
                  <a:ea typeface="+mn-ea"/>
                  <a:cs typeface="+mn-ea"/>
                  <a:sym typeface="+mn-lt"/>
                </a:rPr>
                <a:t>添加文本</a:t>
              </a:r>
              <a:endParaRPr lang="en-US" altLang="zh-CN" sz="1600" dirty="0">
                <a:solidFill>
                  <a:prstClr val="white"/>
                </a:solidFill>
                <a:latin typeface="+mn-lt"/>
                <a:ea typeface="+mn-ea"/>
                <a:cs typeface="+mn-ea"/>
                <a:sym typeface="+mn-lt"/>
              </a:endParaRPr>
            </a:p>
            <a:p>
              <a:pPr algn="ctr" defTabSz="914400">
                <a:lnSpc>
                  <a:spcPct val="114000"/>
                </a:lnSpc>
              </a:pPr>
              <a:r>
                <a:rPr lang="zh-CN" altLang="en-US" sz="1600" dirty="0">
                  <a:solidFill>
                    <a:prstClr val="white"/>
                  </a:solidFill>
                  <a:latin typeface="+mn-lt"/>
                  <a:ea typeface="+mn-ea"/>
                  <a:cs typeface="+mn-ea"/>
                  <a:sym typeface="+mn-lt"/>
                </a:rPr>
                <a:t>添加文本</a:t>
              </a:r>
              <a:endParaRPr lang="zh-CN" altLang="zh-CN" sz="1600" dirty="0">
                <a:solidFill>
                  <a:prstClr val="white"/>
                </a:solidFill>
                <a:latin typeface="+mn-lt"/>
                <a:ea typeface="+mn-ea"/>
                <a:cs typeface="+mn-ea"/>
                <a:sym typeface="+mn-lt"/>
              </a:endParaRPr>
            </a:p>
            <a:p>
              <a:pPr algn="ctr" defTabSz="914400">
                <a:lnSpc>
                  <a:spcPct val="114000"/>
                </a:lnSpc>
              </a:pPr>
              <a:r>
                <a:rPr lang="zh-CN" altLang="en-US" sz="1600" dirty="0">
                  <a:solidFill>
                    <a:prstClr val="white"/>
                  </a:solidFill>
                  <a:latin typeface="+mn-lt"/>
                  <a:ea typeface="+mn-ea"/>
                  <a:cs typeface="+mn-ea"/>
                  <a:sym typeface="+mn-lt"/>
                </a:rPr>
                <a:t>添加文本</a:t>
              </a:r>
              <a:endParaRPr lang="zh-CN" altLang="zh-CN" sz="1600" dirty="0">
                <a:solidFill>
                  <a:prstClr val="white"/>
                </a:solidFill>
                <a:latin typeface="+mn-lt"/>
                <a:ea typeface="+mn-ea"/>
                <a:cs typeface="+mn-ea"/>
                <a:sym typeface="+mn-lt"/>
              </a:endParaRPr>
            </a:p>
          </p:txBody>
        </p:sp>
        <p:sp>
          <p:nvSpPr>
            <p:cNvPr id="15" name="椭圆 14"/>
            <p:cNvSpPr/>
            <p:nvPr/>
          </p:nvSpPr>
          <p:spPr bwMode="auto">
            <a:xfrm>
              <a:off x="6190825" y="967948"/>
              <a:ext cx="359435" cy="361012"/>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defRPr/>
              </a:pPr>
              <a:r>
                <a:rPr lang="en-US" altLang="zh-CN" dirty="0">
                  <a:solidFill>
                    <a:prstClr val="white"/>
                  </a:solidFill>
                  <a:cs typeface="+mn-ea"/>
                  <a:sym typeface="+mn-lt"/>
                </a:rPr>
                <a:t>4</a:t>
              </a:r>
              <a:endParaRPr lang="zh-CN" altLang="en-US" dirty="0">
                <a:solidFill>
                  <a:prstClr val="white"/>
                </a:solidFill>
                <a:cs typeface="+mn-ea"/>
                <a:sym typeface="+mn-lt"/>
              </a:endParaRPr>
            </a:p>
          </p:txBody>
        </p:sp>
        <p:sp>
          <p:nvSpPr>
            <p:cNvPr id="16" name="椭圆 15"/>
            <p:cNvSpPr/>
            <p:nvPr/>
          </p:nvSpPr>
          <p:spPr bwMode="auto">
            <a:xfrm>
              <a:off x="7887106" y="2676848"/>
              <a:ext cx="359435" cy="359436"/>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r>
                <a:rPr lang="en-US" altLang="zh-CN" dirty="0">
                  <a:solidFill>
                    <a:prstClr val="white"/>
                  </a:solidFill>
                  <a:cs typeface="+mn-ea"/>
                  <a:sym typeface="+mn-lt"/>
                </a:rPr>
                <a:t>3</a:t>
              </a:r>
              <a:endParaRPr lang="zh-CN" altLang="en-US" dirty="0">
                <a:solidFill>
                  <a:prstClr val="white"/>
                </a:solidFill>
                <a:cs typeface="+mn-ea"/>
                <a:sym typeface="+mn-lt"/>
              </a:endParaRPr>
            </a:p>
          </p:txBody>
        </p:sp>
        <p:sp>
          <p:nvSpPr>
            <p:cNvPr id="17" name="椭圆 16"/>
            <p:cNvSpPr/>
            <p:nvPr/>
          </p:nvSpPr>
          <p:spPr bwMode="auto">
            <a:xfrm>
              <a:off x="6190825" y="4381020"/>
              <a:ext cx="359435" cy="359436"/>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r>
                <a:rPr lang="en-US" altLang="zh-CN" dirty="0">
                  <a:solidFill>
                    <a:prstClr val="white"/>
                  </a:solidFill>
                  <a:cs typeface="+mn-ea"/>
                  <a:sym typeface="+mn-lt"/>
                </a:rPr>
                <a:t>2</a:t>
              </a:r>
              <a:endParaRPr lang="zh-CN" altLang="en-US" dirty="0">
                <a:solidFill>
                  <a:prstClr val="white"/>
                </a:solidFill>
                <a:cs typeface="+mn-ea"/>
                <a:sym typeface="+mn-lt"/>
              </a:endParaRPr>
            </a:p>
          </p:txBody>
        </p:sp>
        <p:sp>
          <p:nvSpPr>
            <p:cNvPr id="18" name="椭圆 17"/>
            <p:cNvSpPr/>
            <p:nvPr/>
          </p:nvSpPr>
          <p:spPr bwMode="auto">
            <a:xfrm>
              <a:off x="4502425" y="2676848"/>
              <a:ext cx="359435" cy="359436"/>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r>
                <a:rPr lang="en-US" altLang="zh-CN" dirty="0">
                  <a:solidFill>
                    <a:prstClr val="white"/>
                  </a:solidFill>
                  <a:cs typeface="+mn-ea"/>
                  <a:sym typeface="+mn-lt"/>
                </a:rPr>
                <a:t>1</a:t>
              </a:r>
              <a:endParaRPr lang="zh-CN" altLang="en-US" dirty="0">
                <a:solidFill>
                  <a:prstClr val="white"/>
                </a:solidFill>
                <a:cs typeface="+mn-ea"/>
                <a:sym typeface="+mn-lt"/>
              </a:endParaRPr>
            </a:p>
          </p:txBody>
        </p:sp>
      </p:grpSp>
      <p:grpSp>
        <p:nvGrpSpPr>
          <p:cNvPr id="51" name="组合 50"/>
          <p:cNvGrpSpPr/>
          <p:nvPr/>
        </p:nvGrpSpPr>
        <p:grpSpPr>
          <a:xfrm>
            <a:off x="900533" y="2227443"/>
            <a:ext cx="5434919" cy="1107547"/>
            <a:chOff x="1531775" y="3237283"/>
            <a:chExt cx="5436885" cy="1107547"/>
          </a:xfrm>
        </p:grpSpPr>
        <p:sp>
          <p:nvSpPr>
            <p:cNvPr id="52" name="Text Box 11"/>
            <p:cNvSpPr txBox="1">
              <a:spLocks noChangeArrowheads="1"/>
            </p:cNvSpPr>
            <p:nvPr/>
          </p:nvSpPr>
          <p:spPr bwMode="auto">
            <a:xfrm>
              <a:off x="1531775" y="3644254"/>
              <a:ext cx="5436885" cy="700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a:t>
              </a:r>
              <a:endParaRPr lang="zh-CN" altLang="zh-CN" sz="1400" dirty="0">
                <a:solidFill>
                  <a:schemeClr val="tx1">
                    <a:lumMod val="75000"/>
                    <a:lumOff val="25000"/>
                  </a:schemeClr>
                </a:solidFill>
                <a:latin typeface="+mn-lt"/>
                <a:ea typeface="+mn-ea"/>
                <a:cs typeface="+mn-ea"/>
                <a:sym typeface="+mn-lt"/>
              </a:endParaRPr>
            </a:p>
          </p:txBody>
        </p:sp>
        <p:sp>
          <p:nvSpPr>
            <p:cNvPr id="53" name="文本框 52"/>
            <p:cNvSpPr txBox="1"/>
            <p:nvPr/>
          </p:nvSpPr>
          <p:spPr>
            <a:xfrm>
              <a:off x="1551846" y="3237283"/>
              <a:ext cx="2052177" cy="406971"/>
            </a:xfrm>
            <a:prstGeom prst="rect">
              <a:avLst/>
            </a:prstGeom>
            <a:noFill/>
          </p:spPr>
          <p:txBody>
            <a:bodyPr wrap="square" rtlCol="0">
              <a:spAutoFit/>
            </a:bodyPr>
            <a:lstStyle/>
            <a:p>
              <a:pPr defTabSz="914400">
                <a:lnSpc>
                  <a:spcPct val="125000"/>
                </a:lnSpc>
                <a:buClr>
                  <a:srgbClr val="0070C0"/>
                </a:buClr>
                <a:defRPr/>
              </a:pPr>
              <a:r>
                <a:rPr lang="zh-CN" altLang="en-US" dirty="0">
                  <a:solidFill>
                    <a:schemeClr val="tx1">
                      <a:lumMod val="75000"/>
                      <a:lumOff val="25000"/>
                    </a:schemeClr>
                  </a:solidFill>
                  <a:cs typeface="+mn-ea"/>
                  <a:sym typeface="+mn-lt"/>
                </a:rPr>
                <a:t>点击添加标题</a:t>
              </a:r>
            </a:p>
          </p:txBody>
        </p:sp>
      </p:grpSp>
      <p:grpSp>
        <p:nvGrpSpPr>
          <p:cNvPr id="54" name="组合 53"/>
          <p:cNvGrpSpPr/>
          <p:nvPr/>
        </p:nvGrpSpPr>
        <p:grpSpPr>
          <a:xfrm>
            <a:off x="898233" y="4051153"/>
            <a:ext cx="5434919" cy="1107547"/>
            <a:chOff x="1531775" y="3237283"/>
            <a:chExt cx="5436885" cy="1107547"/>
          </a:xfrm>
        </p:grpSpPr>
        <p:sp>
          <p:nvSpPr>
            <p:cNvPr id="55" name="Text Box 11"/>
            <p:cNvSpPr txBox="1">
              <a:spLocks noChangeArrowheads="1"/>
            </p:cNvSpPr>
            <p:nvPr/>
          </p:nvSpPr>
          <p:spPr bwMode="auto">
            <a:xfrm>
              <a:off x="1531775" y="3644254"/>
              <a:ext cx="5436885" cy="700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a:t>
              </a:r>
              <a:endParaRPr lang="zh-CN" altLang="zh-CN" sz="1400" dirty="0">
                <a:solidFill>
                  <a:schemeClr val="tx1">
                    <a:lumMod val="75000"/>
                    <a:lumOff val="25000"/>
                  </a:schemeClr>
                </a:solidFill>
                <a:latin typeface="+mn-lt"/>
                <a:ea typeface="+mn-ea"/>
                <a:cs typeface="+mn-ea"/>
                <a:sym typeface="+mn-lt"/>
              </a:endParaRPr>
            </a:p>
          </p:txBody>
        </p:sp>
        <p:sp>
          <p:nvSpPr>
            <p:cNvPr id="56" name="文本框 55"/>
            <p:cNvSpPr txBox="1"/>
            <p:nvPr/>
          </p:nvSpPr>
          <p:spPr>
            <a:xfrm>
              <a:off x="1551846" y="3237283"/>
              <a:ext cx="2052177" cy="406971"/>
            </a:xfrm>
            <a:prstGeom prst="rect">
              <a:avLst/>
            </a:prstGeom>
            <a:noFill/>
          </p:spPr>
          <p:txBody>
            <a:bodyPr wrap="square" rtlCol="0">
              <a:spAutoFit/>
            </a:bodyPr>
            <a:lstStyle/>
            <a:p>
              <a:pPr defTabSz="914400">
                <a:lnSpc>
                  <a:spcPct val="125000"/>
                </a:lnSpc>
                <a:buClr>
                  <a:srgbClr val="0070C0"/>
                </a:buClr>
                <a:defRPr/>
              </a:pPr>
              <a:r>
                <a:rPr lang="zh-CN" altLang="en-US" dirty="0">
                  <a:solidFill>
                    <a:schemeClr val="tx1">
                      <a:lumMod val="75000"/>
                      <a:lumOff val="25000"/>
                    </a:schemeClr>
                  </a:solidFill>
                  <a:cs typeface="+mn-ea"/>
                  <a:sym typeface="+mn-lt"/>
                </a:rPr>
                <a:t>点击添加标题</a:t>
              </a:r>
            </a:p>
          </p:txBody>
        </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out)">
                                      <p:cBhvr>
                                        <p:cTn id="7" dur="1000"/>
                                        <p:tgtEl>
                                          <p:spTgt spid="6"/>
                                        </p:tgtEl>
                                      </p:cBhvr>
                                    </p:animEffect>
                                  </p:childTnLst>
                                </p:cTn>
                              </p:par>
                              <p:par>
                                <p:cTn id="8" presetID="53" presetClass="entr" presetSubtype="16" fill="hold" grpId="0" nodeType="withEffect">
                                  <p:stCondLst>
                                    <p:cond delay="400"/>
                                  </p:stCondLst>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ppt_w</p:attrName>
                                        </p:attrNameLst>
                                      </p:cBhvr>
                                      <p:tavLst>
                                        <p:tav tm="0">
                                          <p:val>
                                            <p:fltVal val="0"/>
                                          </p:val>
                                        </p:tav>
                                        <p:tav tm="100000">
                                          <p:val>
                                            <p:strVal val="#ppt_w"/>
                                          </p:val>
                                        </p:tav>
                                      </p:tavLst>
                                    </p:anim>
                                    <p:anim calcmode="lin" valueType="num">
                                      <p:cBhvr>
                                        <p:cTn id="11" dur="500" fill="hold"/>
                                        <p:tgtEl>
                                          <p:spTgt spid="5"/>
                                        </p:tgtEl>
                                        <p:attrNameLst>
                                          <p:attrName>ppt_h</p:attrName>
                                        </p:attrNameLst>
                                      </p:cBhvr>
                                      <p:tavLst>
                                        <p:tav tm="0">
                                          <p:val>
                                            <p:fltVal val="0"/>
                                          </p:val>
                                        </p:tav>
                                        <p:tav tm="100000">
                                          <p:val>
                                            <p:strVal val="#ppt_h"/>
                                          </p:val>
                                        </p:tav>
                                      </p:tavLst>
                                    </p:anim>
                                    <p:animEffect transition="in" filter="fade">
                                      <p:cBhvr>
                                        <p:cTn id="12" dur="500"/>
                                        <p:tgtEl>
                                          <p:spTgt spid="5"/>
                                        </p:tgtEl>
                                      </p:cBhvr>
                                    </p:animEffect>
                                  </p:childTnLst>
                                </p:cTn>
                              </p:par>
                              <p:par>
                                <p:cTn id="13" presetID="12" presetClass="entr" presetSubtype="2" fill="hold" grpId="0" nodeType="withEffect">
                                  <p:stCondLst>
                                    <p:cond delay="75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250"/>
                                        <p:tgtEl>
                                          <p:spTgt spid="4"/>
                                        </p:tgtEl>
                                        <p:attrNameLst>
                                          <p:attrName>ppt_x</p:attrName>
                                        </p:attrNameLst>
                                      </p:cBhvr>
                                      <p:tavLst>
                                        <p:tav tm="0">
                                          <p:val>
                                            <p:strVal val="#ppt_x+#ppt_w*1.125000"/>
                                          </p:val>
                                        </p:tav>
                                        <p:tav tm="100000">
                                          <p:val>
                                            <p:strVal val="#ppt_x"/>
                                          </p:val>
                                        </p:tav>
                                      </p:tavLst>
                                    </p:anim>
                                    <p:animEffect transition="in" filter="wipe(left)">
                                      <p:cBhvr>
                                        <p:cTn id="16" dur="250"/>
                                        <p:tgtEl>
                                          <p:spTgt spid="4"/>
                                        </p:tgtEl>
                                      </p:cBhvr>
                                    </p:animEffect>
                                  </p:childTnLst>
                                </p:cTn>
                              </p:par>
                              <p:par>
                                <p:cTn id="17" presetID="12" presetClass="entr" presetSubtype="4" fill="hold" nodeType="withEffect">
                                  <p:stCondLst>
                                    <p:cond delay="100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500"/>
                                        <p:tgtEl>
                                          <p:spTgt spid="51"/>
                                        </p:tgtEl>
                                        <p:attrNameLst>
                                          <p:attrName>ppt_y</p:attrName>
                                        </p:attrNameLst>
                                      </p:cBhvr>
                                      <p:tavLst>
                                        <p:tav tm="0">
                                          <p:val>
                                            <p:strVal val="#ppt_y+#ppt_h*1.125000"/>
                                          </p:val>
                                        </p:tav>
                                        <p:tav tm="100000">
                                          <p:val>
                                            <p:strVal val="#ppt_y"/>
                                          </p:val>
                                        </p:tav>
                                      </p:tavLst>
                                    </p:anim>
                                    <p:animEffect transition="in" filter="wipe(up)">
                                      <p:cBhvr>
                                        <p:cTn id="20" dur="500"/>
                                        <p:tgtEl>
                                          <p:spTgt spid="51"/>
                                        </p:tgtEl>
                                      </p:cBhvr>
                                    </p:animEffect>
                                  </p:childTnLst>
                                </p:cTn>
                              </p:par>
                              <p:par>
                                <p:cTn id="21" presetID="12" presetClass="entr" presetSubtype="1" fill="hold" nodeType="withEffect">
                                  <p:stCondLst>
                                    <p:cond delay="1000"/>
                                  </p:stCondLst>
                                  <p:childTnLst>
                                    <p:set>
                                      <p:cBhvr>
                                        <p:cTn id="22" dur="1" fill="hold">
                                          <p:stCondLst>
                                            <p:cond delay="0"/>
                                          </p:stCondLst>
                                        </p:cTn>
                                        <p:tgtEl>
                                          <p:spTgt spid="54"/>
                                        </p:tgtEl>
                                        <p:attrNameLst>
                                          <p:attrName>style.visibility</p:attrName>
                                        </p:attrNameLst>
                                      </p:cBhvr>
                                      <p:to>
                                        <p:strVal val="visible"/>
                                      </p:to>
                                    </p:set>
                                    <p:anim calcmode="lin" valueType="num">
                                      <p:cBhvr additive="base">
                                        <p:cTn id="23" dur="500"/>
                                        <p:tgtEl>
                                          <p:spTgt spid="54"/>
                                        </p:tgtEl>
                                        <p:attrNameLst>
                                          <p:attrName>ppt_y</p:attrName>
                                        </p:attrNameLst>
                                      </p:cBhvr>
                                      <p:tavLst>
                                        <p:tav tm="0">
                                          <p:val>
                                            <p:strVal val="#ppt_y-#ppt_h*1.125000"/>
                                          </p:val>
                                        </p:tav>
                                        <p:tav tm="100000">
                                          <p:val>
                                            <p:strVal val="#ppt_y"/>
                                          </p:val>
                                        </p:tav>
                                      </p:tavLst>
                                    </p:anim>
                                    <p:animEffect transition="in" filter="wipe(down)">
                                      <p:cBhvr>
                                        <p:cTn id="24"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552871" y="1860459"/>
            <a:ext cx="5701941" cy="3802669"/>
            <a:chOff x="401948" y="874191"/>
            <a:chExt cx="4278002" cy="2852001"/>
          </a:xfrm>
        </p:grpSpPr>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1948" y="874191"/>
              <a:ext cx="4278002" cy="2852001"/>
            </a:xfrm>
            <a:prstGeom prst="rect">
              <a:avLst/>
            </a:prstGeom>
          </p:spPr>
        </p:pic>
        <p:sp>
          <p:nvSpPr>
            <p:cNvPr id="22" name="Freeform 5"/>
            <p:cNvSpPr/>
            <p:nvPr/>
          </p:nvSpPr>
          <p:spPr bwMode="auto">
            <a:xfrm>
              <a:off x="2464811" y="1879571"/>
              <a:ext cx="264102" cy="220872"/>
            </a:xfrm>
            <a:custGeom>
              <a:avLst/>
              <a:gdLst>
                <a:gd name="T0" fmla="*/ 130 w 133"/>
                <a:gd name="T1" fmla="*/ 46 h 111"/>
                <a:gd name="T2" fmla="*/ 111 w 133"/>
                <a:gd name="T3" fmla="*/ 31 h 111"/>
                <a:gd name="T4" fmla="*/ 111 w 133"/>
                <a:gd name="T5" fmla="*/ 3 h 111"/>
                <a:gd name="T6" fmla="*/ 87 w 133"/>
                <a:gd name="T7" fmla="*/ 3 h 111"/>
                <a:gd name="T8" fmla="*/ 87 w 133"/>
                <a:gd name="T9" fmla="*/ 14 h 111"/>
                <a:gd name="T10" fmla="*/ 70 w 133"/>
                <a:gd name="T11" fmla="*/ 1 h 111"/>
                <a:gd name="T12" fmla="*/ 67 w 133"/>
                <a:gd name="T13" fmla="*/ 0 h 111"/>
                <a:gd name="T14" fmla="*/ 63 w 133"/>
                <a:gd name="T15" fmla="*/ 1 h 111"/>
                <a:gd name="T16" fmla="*/ 3 w 133"/>
                <a:gd name="T17" fmla="*/ 46 h 111"/>
                <a:gd name="T18" fmla="*/ 1 w 133"/>
                <a:gd name="T19" fmla="*/ 53 h 111"/>
                <a:gd name="T20" fmla="*/ 7 w 133"/>
                <a:gd name="T21" fmla="*/ 57 h 111"/>
                <a:gd name="T22" fmla="*/ 16 w 133"/>
                <a:gd name="T23" fmla="*/ 57 h 111"/>
                <a:gd name="T24" fmla="*/ 16 w 133"/>
                <a:gd name="T25" fmla="*/ 111 h 111"/>
                <a:gd name="T26" fmla="*/ 52 w 133"/>
                <a:gd name="T27" fmla="*/ 111 h 111"/>
                <a:gd name="T28" fmla="*/ 52 w 133"/>
                <a:gd name="T29" fmla="*/ 67 h 111"/>
                <a:gd name="T30" fmla="*/ 81 w 133"/>
                <a:gd name="T31" fmla="*/ 67 h 111"/>
                <a:gd name="T32" fmla="*/ 81 w 133"/>
                <a:gd name="T33" fmla="*/ 111 h 111"/>
                <a:gd name="T34" fmla="*/ 118 w 133"/>
                <a:gd name="T35" fmla="*/ 111 h 111"/>
                <a:gd name="T36" fmla="*/ 118 w 133"/>
                <a:gd name="T37" fmla="*/ 57 h 111"/>
                <a:gd name="T38" fmla="*/ 127 w 133"/>
                <a:gd name="T39" fmla="*/ 57 h 111"/>
                <a:gd name="T40" fmla="*/ 132 w 133"/>
                <a:gd name="T41" fmla="*/ 53 h 111"/>
                <a:gd name="T42" fmla="*/ 130 w 133"/>
                <a:gd name="T43" fmla="*/ 4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3" h="111">
                  <a:moveTo>
                    <a:pt x="130" y="46"/>
                  </a:moveTo>
                  <a:cubicBezTo>
                    <a:pt x="111" y="31"/>
                    <a:pt x="111" y="31"/>
                    <a:pt x="111" y="31"/>
                  </a:cubicBezTo>
                  <a:cubicBezTo>
                    <a:pt x="111" y="3"/>
                    <a:pt x="111" y="3"/>
                    <a:pt x="111" y="3"/>
                  </a:cubicBezTo>
                  <a:cubicBezTo>
                    <a:pt x="87" y="3"/>
                    <a:pt x="87" y="3"/>
                    <a:pt x="87" y="3"/>
                  </a:cubicBezTo>
                  <a:cubicBezTo>
                    <a:pt x="87" y="14"/>
                    <a:pt x="87" y="14"/>
                    <a:pt x="87" y="14"/>
                  </a:cubicBezTo>
                  <a:cubicBezTo>
                    <a:pt x="70" y="1"/>
                    <a:pt x="70" y="1"/>
                    <a:pt x="70" y="1"/>
                  </a:cubicBezTo>
                  <a:cubicBezTo>
                    <a:pt x="69" y="1"/>
                    <a:pt x="68" y="0"/>
                    <a:pt x="67" y="0"/>
                  </a:cubicBezTo>
                  <a:cubicBezTo>
                    <a:pt x="65" y="0"/>
                    <a:pt x="64" y="1"/>
                    <a:pt x="63" y="1"/>
                  </a:cubicBezTo>
                  <a:cubicBezTo>
                    <a:pt x="3" y="46"/>
                    <a:pt x="3" y="46"/>
                    <a:pt x="3" y="46"/>
                  </a:cubicBezTo>
                  <a:cubicBezTo>
                    <a:pt x="1" y="48"/>
                    <a:pt x="0" y="50"/>
                    <a:pt x="1" y="53"/>
                  </a:cubicBezTo>
                  <a:cubicBezTo>
                    <a:pt x="2" y="55"/>
                    <a:pt x="4" y="57"/>
                    <a:pt x="7" y="57"/>
                  </a:cubicBezTo>
                  <a:cubicBezTo>
                    <a:pt x="16" y="57"/>
                    <a:pt x="16" y="57"/>
                    <a:pt x="16" y="57"/>
                  </a:cubicBezTo>
                  <a:cubicBezTo>
                    <a:pt x="16" y="111"/>
                    <a:pt x="16" y="111"/>
                    <a:pt x="16" y="111"/>
                  </a:cubicBezTo>
                  <a:cubicBezTo>
                    <a:pt x="52" y="111"/>
                    <a:pt x="52" y="111"/>
                    <a:pt x="52" y="111"/>
                  </a:cubicBezTo>
                  <a:cubicBezTo>
                    <a:pt x="52" y="67"/>
                    <a:pt x="52" y="67"/>
                    <a:pt x="52" y="67"/>
                  </a:cubicBezTo>
                  <a:cubicBezTo>
                    <a:pt x="81" y="67"/>
                    <a:pt x="81" y="67"/>
                    <a:pt x="81" y="67"/>
                  </a:cubicBezTo>
                  <a:cubicBezTo>
                    <a:pt x="81" y="111"/>
                    <a:pt x="81" y="111"/>
                    <a:pt x="81" y="111"/>
                  </a:cubicBezTo>
                  <a:cubicBezTo>
                    <a:pt x="118" y="111"/>
                    <a:pt x="118" y="111"/>
                    <a:pt x="118" y="111"/>
                  </a:cubicBezTo>
                  <a:cubicBezTo>
                    <a:pt x="118" y="57"/>
                    <a:pt x="118" y="57"/>
                    <a:pt x="118" y="57"/>
                  </a:cubicBezTo>
                  <a:cubicBezTo>
                    <a:pt x="127" y="57"/>
                    <a:pt x="127" y="57"/>
                    <a:pt x="127" y="57"/>
                  </a:cubicBezTo>
                  <a:cubicBezTo>
                    <a:pt x="129" y="57"/>
                    <a:pt x="131" y="55"/>
                    <a:pt x="132" y="53"/>
                  </a:cubicBezTo>
                  <a:cubicBezTo>
                    <a:pt x="133" y="50"/>
                    <a:pt x="132" y="48"/>
                    <a:pt x="130" y="46"/>
                  </a:cubicBezTo>
                  <a:close/>
                </a:path>
              </a:pathLst>
            </a:custGeom>
            <a:solidFill>
              <a:srgbClr val="0F2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grpSp>
        <p:nvGrpSpPr>
          <p:cNvPr id="45" name="组合 44"/>
          <p:cNvGrpSpPr/>
          <p:nvPr/>
        </p:nvGrpSpPr>
        <p:grpSpPr>
          <a:xfrm>
            <a:off x="6763759" y="1950192"/>
            <a:ext cx="5029306" cy="2115131"/>
            <a:chOff x="1531775" y="3237283"/>
            <a:chExt cx="5031125" cy="2115131"/>
          </a:xfrm>
        </p:grpSpPr>
        <p:sp>
          <p:nvSpPr>
            <p:cNvPr id="46" name="Text Box 11"/>
            <p:cNvSpPr txBox="1">
              <a:spLocks noChangeArrowheads="1"/>
            </p:cNvSpPr>
            <p:nvPr/>
          </p:nvSpPr>
          <p:spPr bwMode="auto">
            <a:xfrm>
              <a:off x="1531775" y="3644254"/>
              <a:ext cx="5031125"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请插入您的文本内容请插入您的文本内容请插入您的文本内容请插入您的文本内容请插入您的文本内容请插入您的文本内容请插入您的文本内容请插入您的文本内容请插入您的文本内容请插入您的文本内容</a:t>
              </a:r>
              <a:endParaRPr lang="zh-CN" altLang="zh-CN" sz="1400" dirty="0">
                <a:solidFill>
                  <a:schemeClr val="tx1">
                    <a:lumMod val="75000"/>
                    <a:lumOff val="25000"/>
                  </a:schemeClr>
                </a:solidFill>
                <a:latin typeface="+mn-lt"/>
                <a:ea typeface="+mn-ea"/>
                <a:cs typeface="+mn-ea"/>
                <a:sym typeface="+mn-lt"/>
              </a:endParaRPr>
            </a:p>
            <a:p>
              <a:pPr defTabSz="914400">
                <a:lnSpc>
                  <a:spcPct val="150000"/>
                </a:lnSpc>
                <a:buClr>
                  <a:srgbClr val="0070C0"/>
                </a:buClr>
                <a:defRPr/>
              </a:pPr>
              <a:endParaRPr lang="zh-CN" altLang="zh-CN" sz="1400" dirty="0">
                <a:solidFill>
                  <a:schemeClr val="tx1">
                    <a:lumMod val="75000"/>
                    <a:lumOff val="25000"/>
                  </a:schemeClr>
                </a:solidFill>
                <a:latin typeface="+mn-lt"/>
                <a:ea typeface="+mn-ea"/>
                <a:cs typeface="+mn-ea"/>
                <a:sym typeface="+mn-lt"/>
              </a:endParaRPr>
            </a:p>
          </p:txBody>
        </p:sp>
        <p:sp>
          <p:nvSpPr>
            <p:cNvPr id="47" name="文本框 46"/>
            <p:cNvSpPr txBox="1"/>
            <p:nvPr/>
          </p:nvSpPr>
          <p:spPr>
            <a:xfrm>
              <a:off x="1551846" y="3237283"/>
              <a:ext cx="2052177" cy="406971"/>
            </a:xfrm>
            <a:prstGeom prst="rect">
              <a:avLst/>
            </a:prstGeom>
            <a:noFill/>
          </p:spPr>
          <p:txBody>
            <a:bodyPr wrap="square" rtlCol="0">
              <a:spAutoFit/>
            </a:bodyPr>
            <a:lstStyle/>
            <a:p>
              <a:pPr defTabSz="914400">
                <a:lnSpc>
                  <a:spcPct val="125000"/>
                </a:lnSpc>
                <a:buClr>
                  <a:srgbClr val="0070C0"/>
                </a:buClr>
                <a:defRPr/>
              </a:pPr>
              <a:r>
                <a:rPr lang="zh-CN" altLang="en-US" dirty="0">
                  <a:solidFill>
                    <a:schemeClr val="tx1">
                      <a:lumMod val="75000"/>
                      <a:lumOff val="25000"/>
                    </a:schemeClr>
                  </a:solidFill>
                  <a:cs typeface="+mn-ea"/>
                  <a:sym typeface="+mn-lt"/>
                </a:rPr>
                <a:t>点击添加标题</a:t>
              </a:r>
            </a:p>
          </p:txBody>
        </p:sp>
      </p:grpSp>
      <p:grpSp>
        <p:nvGrpSpPr>
          <p:cNvPr id="5" name="组合 4"/>
          <p:cNvGrpSpPr/>
          <p:nvPr/>
        </p:nvGrpSpPr>
        <p:grpSpPr>
          <a:xfrm>
            <a:off x="6875814" y="3933102"/>
            <a:ext cx="4885514" cy="352154"/>
            <a:chOff x="6685594" y="3933102"/>
            <a:chExt cx="4887281" cy="352154"/>
          </a:xfrm>
        </p:grpSpPr>
        <p:grpSp>
          <p:nvGrpSpPr>
            <p:cNvPr id="10" name="组合 9"/>
            <p:cNvGrpSpPr/>
            <p:nvPr/>
          </p:nvGrpSpPr>
          <p:grpSpPr>
            <a:xfrm>
              <a:off x="6685594" y="3933102"/>
              <a:ext cx="350768" cy="352154"/>
              <a:chOff x="7567248" y="836733"/>
              <a:chExt cx="871174" cy="874617"/>
            </a:xfrm>
          </p:grpSpPr>
          <p:sp>
            <p:nvSpPr>
              <p:cNvPr id="23" name="Freeform 5"/>
              <p:cNvSpPr>
                <a:spLocks noEditPoints="1"/>
              </p:cNvSpPr>
              <p:nvPr/>
            </p:nvSpPr>
            <p:spPr bwMode="auto">
              <a:xfrm>
                <a:off x="7748583" y="1034141"/>
                <a:ext cx="498475" cy="519113"/>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sp>
            <p:nvSpPr>
              <p:cNvPr id="24" name="Oval 9"/>
              <p:cNvSpPr>
                <a:spLocks noChangeArrowheads="1"/>
              </p:cNvSpPr>
              <p:nvPr/>
            </p:nvSpPr>
            <p:spPr bwMode="auto">
              <a:xfrm>
                <a:off x="7567248" y="836733"/>
                <a:ext cx="871174" cy="874617"/>
              </a:xfrm>
              <a:prstGeom prst="ellipse">
                <a:avLst/>
              </a:prstGeom>
              <a:noFill/>
              <a:ln>
                <a:solidFill>
                  <a:srgbClr val="FFC000"/>
                </a:solidFill>
              </a:ln>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grpSp>
        <p:sp>
          <p:nvSpPr>
            <p:cNvPr id="51" name="Text Box 11"/>
            <p:cNvSpPr txBox="1">
              <a:spLocks noChangeArrowheads="1"/>
            </p:cNvSpPr>
            <p:nvPr/>
          </p:nvSpPr>
          <p:spPr bwMode="auto">
            <a:xfrm>
              <a:off x="7109920" y="3933102"/>
              <a:ext cx="4462955" cy="317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defTabSz="914400">
                <a:lnSpc>
                  <a:spcPts val="1900"/>
                </a:lnSpc>
                <a:defRPr/>
              </a:pPr>
              <a:r>
                <a:rPr lang="zh-CN" altLang="en-US" sz="1400" dirty="0">
                  <a:solidFill>
                    <a:schemeClr val="tx1">
                      <a:lumMod val="75000"/>
                      <a:lumOff val="25000"/>
                    </a:schemeClr>
                  </a:solidFill>
                  <a:latin typeface="+mn-lt"/>
                  <a:ea typeface="+mn-ea"/>
                  <a:cs typeface="+mn-ea"/>
                  <a:sym typeface="+mn-lt"/>
                </a:rPr>
                <a:t>插入您的文本内容请插入您的文本内容</a:t>
              </a:r>
            </a:p>
          </p:txBody>
        </p:sp>
      </p:grpSp>
      <p:grpSp>
        <p:nvGrpSpPr>
          <p:cNvPr id="3" name="组合 2"/>
          <p:cNvGrpSpPr/>
          <p:nvPr/>
        </p:nvGrpSpPr>
        <p:grpSpPr>
          <a:xfrm>
            <a:off x="6875813" y="4477289"/>
            <a:ext cx="4873365" cy="352155"/>
            <a:chOff x="6685594" y="4477287"/>
            <a:chExt cx="4875128" cy="352155"/>
          </a:xfrm>
        </p:grpSpPr>
        <p:grpSp>
          <p:nvGrpSpPr>
            <p:cNvPr id="2" name="组合 1"/>
            <p:cNvGrpSpPr/>
            <p:nvPr/>
          </p:nvGrpSpPr>
          <p:grpSpPr>
            <a:xfrm>
              <a:off x="6685594" y="4477287"/>
              <a:ext cx="350768" cy="352155"/>
              <a:chOff x="5280206" y="3148807"/>
              <a:chExt cx="871174" cy="874617"/>
            </a:xfrm>
          </p:grpSpPr>
          <p:sp>
            <p:nvSpPr>
              <p:cNvPr id="37" name="Freeform 6"/>
              <p:cNvSpPr>
                <a:spLocks noEditPoints="1"/>
              </p:cNvSpPr>
              <p:nvPr/>
            </p:nvSpPr>
            <p:spPr bwMode="auto">
              <a:xfrm>
                <a:off x="5498895" y="3317033"/>
                <a:ext cx="503237" cy="538163"/>
              </a:xfrm>
              <a:custGeom>
                <a:avLst/>
                <a:gdLst>
                  <a:gd name="T0" fmla="*/ 134 w 134"/>
                  <a:gd name="T1" fmla="*/ 130 h 143"/>
                  <a:gd name="T2" fmla="*/ 130 w 134"/>
                  <a:gd name="T3" fmla="*/ 125 h 143"/>
                  <a:gd name="T4" fmla="*/ 119 w 134"/>
                  <a:gd name="T5" fmla="*/ 132 h 143"/>
                  <a:gd name="T6" fmla="*/ 118 w 134"/>
                  <a:gd name="T7" fmla="*/ 134 h 143"/>
                  <a:gd name="T8" fmla="*/ 114 w 134"/>
                  <a:gd name="T9" fmla="*/ 134 h 143"/>
                  <a:gd name="T10" fmla="*/ 109 w 134"/>
                  <a:gd name="T11" fmla="*/ 130 h 143"/>
                  <a:gd name="T12" fmla="*/ 113 w 134"/>
                  <a:gd name="T13" fmla="*/ 129 h 143"/>
                  <a:gd name="T14" fmla="*/ 123 w 134"/>
                  <a:gd name="T15" fmla="*/ 119 h 143"/>
                  <a:gd name="T16" fmla="*/ 116 w 134"/>
                  <a:gd name="T17" fmla="*/ 117 h 143"/>
                  <a:gd name="T18" fmla="*/ 106 w 134"/>
                  <a:gd name="T19" fmla="*/ 126 h 143"/>
                  <a:gd name="T20" fmla="*/ 98 w 134"/>
                  <a:gd name="T21" fmla="*/ 120 h 143"/>
                  <a:gd name="T22" fmla="*/ 106 w 134"/>
                  <a:gd name="T23" fmla="*/ 115 h 143"/>
                  <a:gd name="T24" fmla="*/ 105 w 134"/>
                  <a:gd name="T25" fmla="*/ 91 h 143"/>
                  <a:gd name="T26" fmla="*/ 76 w 134"/>
                  <a:gd name="T27" fmla="*/ 83 h 143"/>
                  <a:gd name="T28" fmla="*/ 74 w 134"/>
                  <a:gd name="T29" fmla="*/ 86 h 143"/>
                  <a:gd name="T30" fmla="*/ 97 w 134"/>
                  <a:gd name="T31" fmla="*/ 93 h 143"/>
                  <a:gd name="T32" fmla="*/ 99 w 134"/>
                  <a:gd name="T33" fmla="*/ 97 h 143"/>
                  <a:gd name="T34" fmla="*/ 97 w 134"/>
                  <a:gd name="T35" fmla="*/ 95 h 143"/>
                  <a:gd name="T36" fmla="*/ 71 w 134"/>
                  <a:gd name="T37" fmla="*/ 89 h 143"/>
                  <a:gd name="T38" fmla="*/ 67 w 134"/>
                  <a:gd name="T39" fmla="*/ 90 h 143"/>
                  <a:gd name="T40" fmla="*/ 49 w 134"/>
                  <a:gd name="T41" fmla="*/ 73 h 143"/>
                  <a:gd name="T42" fmla="*/ 36 w 134"/>
                  <a:gd name="T43" fmla="*/ 52 h 143"/>
                  <a:gd name="T44" fmla="*/ 46 w 134"/>
                  <a:gd name="T45" fmla="*/ 46 h 143"/>
                  <a:gd name="T46" fmla="*/ 29 w 134"/>
                  <a:gd name="T47" fmla="*/ 1 h 143"/>
                  <a:gd name="T48" fmla="*/ 24 w 134"/>
                  <a:gd name="T49" fmla="*/ 1 h 143"/>
                  <a:gd name="T50" fmla="*/ 20 w 134"/>
                  <a:gd name="T51" fmla="*/ 4 h 143"/>
                  <a:gd name="T52" fmla="*/ 38 w 134"/>
                  <a:gd name="T53" fmla="*/ 32 h 143"/>
                  <a:gd name="T54" fmla="*/ 16 w 134"/>
                  <a:gd name="T55" fmla="*/ 7 h 143"/>
                  <a:gd name="T56" fmla="*/ 6 w 134"/>
                  <a:gd name="T57" fmla="*/ 22 h 143"/>
                  <a:gd name="T58" fmla="*/ 23 w 134"/>
                  <a:gd name="T59" fmla="*/ 78 h 143"/>
                  <a:gd name="T60" fmla="*/ 32 w 134"/>
                  <a:gd name="T61" fmla="*/ 90 h 143"/>
                  <a:gd name="T62" fmla="*/ 34 w 134"/>
                  <a:gd name="T63" fmla="*/ 92 h 143"/>
                  <a:gd name="T64" fmla="*/ 87 w 134"/>
                  <a:gd name="T65" fmla="*/ 123 h 143"/>
                  <a:gd name="T66" fmla="*/ 95 w 134"/>
                  <a:gd name="T67" fmla="*/ 121 h 143"/>
                  <a:gd name="T68" fmla="*/ 106 w 134"/>
                  <a:gd name="T69" fmla="*/ 130 h 143"/>
                  <a:gd name="T70" fmla="*/ 114 w 134"/>
                  <a:gd name="T71" fmla="*/ 137 h 143"/>
                  <a:gd name="T72" fmla="*/ 116 w 134"/>
                  <a:gd name="T73" fmla="*/ 137 h 143"/>
                  <a:gd name="T74" fmla="*/ 117 w 134"/>
                  <a:gd name="T75" fmla="*/ 140 h 143"/>
                  <a:gd name="T76" fmla="*/ 124 w 134"/>
                  <a:gd name="T77" fmla="*/ 143 h 143"/>
                  <a:gd name="T78" fmla="*/ 131 w 134"/>
                  <a:gd name="T79" fmla="*/ 141 h 143"/>
                  <a:gd name="T80" fmla="*/ 132 w 134"/>
                  <a:gd name="T81" fmla="*/ 141 h 143"/>
                  <a:gd name="T82" fmla="*/ 133 w 134"/>
                  <a:gd name="T83" fmla="*/ 139 h 143"/>
                  <a:gd name="T84" fmla="*/ 131 w 134"/>
                  <a:gd name="T85" fmla="*/ 138 h 143"/>
                  <a:gd name="T86" fmla="*/ 130 w 134"/>
                  <a:gd name="T87" fmla="*/ 138 h 143"/>
                  <a:gd name="T88" fmla="*/ 124 w 134"/>
                  <a:gd name="T89" fmla="*/ 140 h 143"/>
                  <a:gd name="T90" fmla="*/ 120 w 134"/>
                  <a:gd name="T91" fmla="*/ 138 h 143"/>
                  <a:gd name="T92" fmla="*/ 120 w 134"/>
                  <a:gd name="T93" fmla="*/ 137 h 143"/>
                  <a:gd name="T94" fmla="*/ 134 w 134"/>
                  <a:gd name="T95" fmla="*/ 130 h 143"/>
                  <a:gd name="T96" fmla="*/ 116 w 134"/>
                  <a:gd name="T97" fmla="*/ 120 h 143"/>
                  <a:gd name="T98" fmla="*/ 117 w 134"/>
                  <a:gd name="T99" fmla="*/ 120 h 143"/>
                  <a:gd name="T100" fmla="*/ 119 w 134"/>
                  <a:gd name="T101" fmla="*/ 120 h 143"/>
                  <a:gd name="T102" fmla="*/ 112 w 134"/>
                  <a:gd name="T103" fmla="*/ 126 h 143"/>
                  <a:gd name="T104" fmla="*/ 109 w 134"/>
                  <a:gd name="T105" fmla="*/ 127 h 143"/>
                  <a:gd name="T106" fmla="*/ 116 w 134"/>
                  <a:gd name="T107" fmla="*/ 120 h 143"/>
                  <a:gd name="T108" fmla="*/ 121 w 134"/>
                  <a:gd name="T109" fmla="*/ 134 h 143"/>
                  <a:gd name="T110" fmla="*/ 121 w 134"/>
                  <a:gd name="T111" fmla="*/ 134 h 143"/>
                  <a:gd name="T112" fmla="*/ 129 w 134"/>
                  <a:gd name="T113" fmla="*/ 128 h 143"/>
                  <a:gd name="T114" fmla="*/ 129 w 134"/>
                  <a:gd name="T115" fmla="*/ 128 h 143"/>
                  <a:gd name="T116" fmla="*/ 131 w 134"/>
                  <a:gd name="T117" fmla="*/ 129 h 143"/>
                  <a:gd name="T118" fmla="*/ 121 w 134"/>
                  <a:gd name="T119" fmla="*/ 13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43">
                    <a:moveTo>
                      <a:pt x="134" y="130"/>
                    </a:moveTo>
                    <a:cubicBezTo>
                      <a:pt x="134" y="128"/>
                      <a:pt x="133" y="126"/>
                      <a:pt x="130" y="125"/>
                    </a:cubicBezTo>
                    <a:cubicBezTo>
                      <a:pt x="126" y="125"/>
                      <a:pt x="122" y="128"/>
                      <a:pt x="119" y="132"/>
                    </a:cubicBezTo>
                    <a:cubicBezTo>
                      <a:pt x="118" y="133"/>
                      <a:pt x="118" y="133"/>
                      <a:pt x="118" y="134"/>
                    </a:cubicBezTo>
                    <a:cubicBezTo>
                      <a:pt x="116" y="134"/>
                      <a:pt x="115" y="134"/>
                      <a:pt x="114" y="134"/>
                    </a:cubicBezTo>
                    <a:cubicBezTo>
                      <a:pt x="111" y="133"/>
                      <a:pt x="109" y="132"/>
                      <a:pt x="109" y="130"/>
                    </a:cubicBezTo>
                    <a:cubicBezTo>
                      <a:pt x="110" y="130"/>
                      <a:pt x="111" y="130"/>
                      <a:pt x="113" y="129"/>
                    </a:cubicBezTo>
                    <a:cubicBezTo>
                      <a:pt x="120" y="127"/>
                      <a:pt x="123" y="123"/>
                      <a:pt x="123" y="119"/>
                    </a:cubicBezTo>
                    <a:cubicBezTo>
                      <a:pt x="122" y="118"/>
                      <a:pt x="120" y="116"/>
                      <a:pt x="116" y="117"/>
                    </a:cubicBezTo>
                    <a:cubicBezTo>
                      <a:pt x="111" y="117"/>
                      <a:pt x="107" y="122"/>
                      <a:pt x="106" y="126"/>
                    </a:cubicBezTo>
                    <a:cubicBezTo>
                      <a:pt x="103" y="125"/>
                      <a:pt x="100" y="122"/>
                      <a:pt x="98" y="120"/>
                    </a:cubicBezTo>
                    <a:cubicBezTo>
                      <a:pt x="101" y="118"/>
                      <a:pt x="103" y="117"/>
                      <a:pt x="106" y="115"/>
                    </a:cubicBezTo>
                    <a:cubicBezTo>
                      <a:pt x="116" y="107"/>
                      <a:pt x="108" y="94"/>
                      <a:pt x="105" y="91"/>
                    </a:cubicBezTo>
                    <a:cubicBezTo>
                      <a:pt x="94" y="79"/>
                      <a:pt x="77" y="81"/>
                      <a:pt x="76" y="83"/>
                    </a:cubicBezTo>
                    <a:cubicBezTo>
                      <a:pt x="75" y="84"/>
                      <a:pt x="75" y="85"/>
                      <a:pt x="74" y="86"/>
                    </a:cubicBezTo>
                    <a:cubicBezTo>
                      <a:pt x="78" y="85"/>
                      <a:pt x="89" y="85"/>
                      <a:pt x="97" y="93"/>
                    </a:cubicBezTo>
                    <a:cubicBezTo>
                      <a:pt x="98" y="94"/>
                      <a:pt x="99" y="95"/>
                      <a:pt x="99" y="97"/>
                    </a:cubicBezTo>
                    <a:cubicBezTo>
                      <a:pt x="99" y="96"/>
                      <a:pt x="98" y="95"/>
                      <a:pt x="97" y="95"/>
                    </a:cubicBezTo>
                    <a:cubicBezTo>
                      <a:pt x="88" y="86"/>
                      <a:pt x="75" y="87"/>
                      <a:pt x="71" y="89"/>
                    </a:cubicBezTo>
                    <a:cubicBezTo>
                      <a:pt x="70" y="90"/>
                      <a:pt x="69" y="90"/>
                      <a:pt x="67" y="90"/>
                    </a:cubicBezTo>
                    <a:cubicBezTo>
                      <a:pt x="64" y="90"/>
                      <a:pt x="54" y="79"/>
                      <a:pt x="49" y="73"/>
                    </a:cubicBezTo>
                    <a:cubicBezTo>
                      <a:pt x="45" y="68"/>
                      <a:pt x="35" y="56"/>
                      <a:pt x="36" y="52"/>
                    </a:cubicBezTo>
                    <a:cubicBezTo>
                      <a:pt x="37" y="46"/>
                      <a:pt x="43" y="48"/>
                      <a:pt x="46" y="46"/>
                    </a:cubicBezTo>
                    <a:cubicBezTo>
                      <a:pt x="50" y="43"/>
                      <a:pt x="50" y="11"/>
                      <a:pt x="29" y="1"/>
                    </a:cubicBezTo>
                    <a:cubicBezTo>
                      <a:pt x="28" y="0"/>
                      <a:pt x="26" y="0"/>
                      <a:pt x="24" y="1"/>
                    </a:cubicBezTo>
                    <a:cubicBezTo>
                      <a:pt x="23" y="2"/>
                      <a:pt x="22" y="3"/>
                      <a:pt x="20" y="4"/>
                    </a:cubicBezTo>
                    <a:cubicBezTo>
                      <a:pt x="32" y="10"/>
                      <a:pt x="38" y="25"/>
                      <a:pt x="38" y="32"/>
                    </a:cubicBezTo>
                    <a:cubicBezTo>
                      <a:pt x="34" y="23"/>
                      <a:pt x="27" y="12"/>
                      <a:pt x="16" y="7"/>
                    </a:cubicBezTo>
                    <a:cubicBezTo>
                      <a:pt x="12" y="11"/>
                      <a:pt x="8" y="15"/>
                      <a:pt x="6" y="22"/>
                    </a:cubicBezTo>
                    <a:cubicBezTo>
                      <a:pt x="4" y="31"/>
                      <a:pt x="0" y="45"/>
                      <a:pt x="23" y="78"/>
                    </a:cubicBezTo>
                    <a:cubicBezTo>
                      <a:pt x="24" y="81"/>
                      <a:pt x="27" y="85"/>
                      <a:pt x="32" y="90"/>
                    </a:cubicBezTo>
                    <a:cubicBezTo>
                      <a:pt x="32" y="91"/>
                      <a:pt x="33" y="91"/>
                      <a:pt x="34" y="92"/>
                    </a:cubicBezTo>
                    <a:cubicBezTo>
                      <a:pt x="63" y="124"/>
                      <a:pt x="78" y="123"/>
                      <a:pt x="87" y="123"/>
                    </a:cubicBezTo>
                    <a:cubicBezTo>
                      <a:pt x="90" y="122"/>
                      <a:pt x="92" y="122"/>
                      <a:pt x="95" y="121"/>
                    </a:cubicBezTo>
                    <a:cubicBezTo>
                      <a:pt x="97" y="125"/>
                      <a:pt x="101" y="128"/>
                      <a:pt x="106" y="130"/>
                    </a:cubicBezTo>
                    <a:cubicBezTo>
                      <a:pt x="106" y="132"/>
                      <a:pt x="107" y="136"/>
                      <a:pt x="114" y="137"/>
                    </a:cubicBezTo>
                    <a:cubicBezTo>
                      <a:pt x="115" y="137"/>
                      <a:pt x="116" y="137"/>
                      <a:pt x="116" y="137"/>
                    </a:cubicBezTo>
                    <a:cubicBezTo>
                      <a:pt x="116" y="138"/>
                      <a:pt x="117" y="139"/>
                      <a:pt x="117" y="140"/>
                    </a:cubicBezTo>
                    <a:cubicBezTo>
                      <a:pt x="118" y="142"/>
                      <a:pt x="120" y="143"/>
                      <a:pt x="124" y="143"/>
                    </a:cubicBezTo>
                    <a:cubicBezTo>
                      <a:pt x="127" y="143"/>
                      <a:pt x="130" y="142"/>
                      <a:pt x="131" y="141"/>
                    </a:cubicBezTo>
                    <a:cubicBezTo>
                      <a:pt x="132" y="141"/>
                      <a:pt x="132" y="141"/>
                      <a:pt x="132" y="141"/>
                    </a:cubicBezTo>
                    <a:cubicBezTo>
                      <a:pt x="133" y="141"/>
                      <a:pt x="133" y="140"/>
                      <a:pt x="133" y="139"/>
                    </a:cubicBezTo>
                    <a:cubicBezTo>
                      <a:pt x="133" y="138"/>
                      <a:pt x="132" y="138"/>
                      <a:pt x="131" y="138"/>
                    </a:cubicBezTo>
                    <a:cubicBezTo>
                      <a:pt x="130" y="138"/>
                      <a:pt x="130" y="138"/>
                      <a:pt x="130" y="138"/>
                    </a:cubicBezTo>
                    <a:cubicBezTo>
                      <a:pt x="129" y="139"/>
                      <a:pt x="127" y="140"/>
                      <a:pt x="124" y="140"/>
                    </a:cubicBezTo>
                    <a:cubicBezTo>
                      <a:pt x="122" y="140"/>
                      <a:pt x="120" y="139"/>
                      <a:pt x="120" y="138"/>
                    </a:cubicBezTo>
                    <a:cubicBezTo>
                      <a:pt x="120" y="138"/>
                      <a:pt x="120" y="138"/>
                      <a:pt x="120" y="137"/>
                    </a:cubicBezTo>
                    <a:cubicBezTo>
                      <a:pt x="128" y="137"/>
                      <a:pt x="133" y="133"/>
                      <a:pt x="134" y="130"/>
                    </a:cubicBezTo>
                    <a:close/>
                    <a:moveTo>
                      <a:pt x="116" y="120"/>
                    </a:moveTo>
                    <a:cubicBezTo>
                      <a:pt x="117" y="120"/>
                      <a:pt x="117" y="120"/>
                      <a:pt x="117" y="120"/>
                    </a:cubicBezTo>
                    <a:cubicBezTo>
                      <a:pt x="119" y="120"/>
                      <a:pt x="119" y="120"/>
                      <a:pt x="119" y="120"/>
                    </a:cubicBezTo>
                    <a:cubicBezTo>
                      <a:pt x="120" y="121"/>
                      <a:pt x="118" y="124"/>
                      <a:pt x="112" y="126"/>
                    </a:cubicBezTo>
                    <a:cubicBezTo>
                      <a:pt x="111" y="127"/>
                      <a:pt x="110" y="127"/>
                      <a:pt x="109" y="127"/>
                    </a:cubicBezTo>
                    <a:cubicBezTo>
                      <a:pt x="110" y="124"/>
                      <a:pt x="113" y="120"/>
                      <a:pt x="116" y="120"/>
                    </a:cubicBezTo>
                    <a:close/>
                    <a:moveTo>
                      <a:pt x="121" y="134"/>
                    </a:moveTo>
                    <a:cubicBezTo>
                      <a:pt x="121" y="134"/>
                      <a:pt x="121" y="134"/>
                      <a:pt x="121" y="134"/>
                    </a:cubicBezTo>
                    <a:cubicBezTo>
                      <a:pt x="124" y="131"/>
                      <a:pt x="127" y="128"/>
                      <a:pt x="129" y="128"/>
                    </a:cubicBezTo>
                    <a:cubicBezTo>
                      <a:pt x="129" y="128"/>
                      <a:pt x="129" y="128"/>
                      <a:pt x="129" y="128"/>
                    </a:cubicBezTo>
                    <a:cubicBezTo>
                      <a:pt x="130" y="129"/>
                      <a:pt x="131" y="129"/>
                      <a:pt x="131" y="129"/>
                    </a:cubicBezTo>
                    <a:cubicBezTo>
                      <a:pt x="130" y="131"/>
                      <a:pt x="127" y="133"/>
                      <a:pt x="121" y="134"/>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sp>
            <p:nvSpPr>
              <p:cNvPr id="38" name="Oval 9"/>
              <p:cNvSpPr>
                <a:spLocks noChangeArrowheads="1"/>
              </p:cNvSpPr>
              <p:nvPr/>
            </p:nvSpPr>
            <p:spPr bwMode="auto">
              <a:xfrm>
                <a:off x="5280206" y="3148807"/>
                <a:ext cx="871174" cy="874617"/>
              </a:xfrm>
              <a:prstGeom prst="ellipse">
                <a:avLst/>
              </a:prstGeom>
              <a:noFill/>
              <a:ln>
                <a:solidFill>
                  <a:srgbClr val="FFC000"/>
                </a:solidFill>
              </a:ln>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grpSp>
        <p:sp>
          <p:nvSpPr>
            <p:cNvPr id="52" name="Text Box 11"/>
            <p:cNvSpPr txBox="1">
              <a:spLocks noChangeArrowheads="1"/>
            </p:cNvSpPr>
            <p:nvPr/>
          </p:nvSpPr>
          <p:spPr bwMode="auto">
            <a:xfrm>
              <a:off x="7097767" y="4477287"/>
              <a:ext cx="4462955" cy="317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defTabSz="914400">
                <a:lnSpc>
                  <a:spcPts val="1900"/>
                </a:lnSpc>
                <a:defRPr/>
              </a:pPr>
              <a:r>
                <a:rPr lang="zh-CN" altLang="en-US" sz="1400" dirty="0">
                  <a:solidFill>
                    <a:schemeClr val="tx1">
                      <a:lumMod val="75000"/>
                      <a:lumOff val="25000"/>
                    </a:schemeClr>
                  </a:solidFill>
                  <a:latin typeface="+mn-lt"/>
                  <a:ea typeface="+mn-ea"/>
                  <a:cs typeface="+mn-ea"/>
                  <a:sym typeface="+mn-lt"/>
                </a:rPr>
                <a:t>插入您的文本内容请插入您的文本内容</a:t>
              </a:r>
            </a:p>
          </p:txBody>
        </p:sp>
      </p:grpSp>
      <p:grpSp>
        <p:nvGrpSpPr>
          <p:cNvPr id="4" name="组合 3"/>
          <p:cNvGrpSpPr/>
          <p:nvPr/>
        </p:nvGrpSpPr>
        <p:grpSpPr>
          <a:xfrm>
            <a:off x="6873795" y="5021474"/>
            <a:ext cx="4863236" cy="353661"/>
            <a:chOff x="6683574" y="5021472"/>
            <a:chExt cx="4864995" cy="353661"/>
          </a:xfrm>
        </p:grpSpPr>
        <p:grpSp>
          <p:nvGrpSpPr>
            <p:cNvPr id="48" name="组合 47"/>
            <p:cNvGrpSpPr/>
            <p:nvPr/>
          </p:nvGrpSpPr>
          <p:grpSpPr>
            <a:xfrm>
              <a:off x="6683574" y="5022979"/>
              <a:ext cx="350768" cy="352154"/>
              <a:chOff x="7567248" y="836733"/>
              <a:chExt cx="871174" cy="874617"/>
            </a:xfrm>
          </p:grpSpPr>
          <p:sp>
            <p:nvSpPr>
              <p:cNvPr id="49" name="Freeform 5"/>
              <p:cNvSpPr>
                <a:spLocks noEditPoints="1"/>
              </p:cNvSpPr>
              <p:nvPr/>
            </p:nvSpPr>
            <p:spPr bwMode="auto">
              <a:xfrm>
                <a:off x="7748583" y="1034141"/>
                <a:ext cx="498475" cy="519113"/>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sp>
            <p:nvSpPr>
              <p:cNvPr id="50" name="Oval 9"/>
              <p:cNvSpPr>
                <a:spLocks noChangeArrowheads="1"/>
              </p:cNvSpPr>
              <p:nvPr/>
            </p:nvSpPr>
            <p:spPr bwMode="auto">
              <a:xfrm>
                <a:off x="7567248" y="836733"/>
                <a:ext cx="871174" cy="874617"/>
              </a:xfrm>
              <a:prstGeom prst="ellipse">
                <a:avLst/>
              </a:prstGeom>
              <a:noFill/>
              <a:ln>
                <a:solidFill>
                  <a:srgbClr val="FFC000"/>
                </a:solidFill>
              </a:ln>
            </p:spPr>
            <p:txBody>
              <a:bodyPr vert="horz" wrap="square" lIns="121892" tIns="60946" rIns="121892" bIns="60946" numCol="1" anchor="t" anchorCtr="0" compatLnSpc="1"/>
              <a:lstStyle/>
              <a:p>
                <a:pPr defTabSz="914400"/>
                <a:endParaRPr lang="zh-CN" altLang="en-US">
                  <a:solidFill>
                    <a:schemeClr val="tx1">
                      <a:lumMod val="75000"/>
                      <a:lumOff val="25000"/>
                    </a:schemeClr>
                  </a:solidFill>
                  <a:cs typeface="+mn-ea"/>
                  <a:sym typeface="+mn-lt"/>
                </a:endParaRPr>
              </a:p>
            </p:txBody>
          </p:sp>
        </p:grpSp>
        <p:sp>
          <p:nvSpPr>
            <p:cNvPr id="53" name="Text Box 11"/>
            <p:cNvSpPr txBox="1">
              <a:spLocks noChangeArrowheads="1"/>
            </p:cNvSpPr>
            <p:nvPr/>
          </p:nvSpPr>
          <p:spPr bwMode="auto">
            <a:xfrm>
              <a:off x="7085614" y="5021472"/>
              <a:ext cx="4462955" cy="317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defTabSz="914400">
                <a:lnSpc>
                  <a:spcPts val="1900"/>
                </a:lnSpc>
                <a:defRPr/>
              </a:pPr>
              <a:r>
                <a:rPr lang="zh-CN" altLang="en-US" sz="1400" dirty="0">
                  <a:solidFill>
                    <a:schemeClr val="tx1">
                      <a:lumMod val="75000"/>
                      <a:lumOff val="25000"/>
                    </a:schemeClr>
                  </a:solidFill>
                  <a:latin typeface="+mn-lt"/>
                  <a:ea typeface="+mn-ea"/>
                  <a:cs typeface="+mn-ea"/>
                  <a:sym typeface="+mn-lt"/>
                </a:rPr>
                <a:t>插入您的文本内容请插入您的文本内容</a:t>
              </a:r>
            </a:p>
          </p:txBody>
        </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12" presetClass="entr" presetSubtype="1" fill="hold" nodeType="withEffect">
                                  <p:stCondLst>
                                    <p:cond delay="50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p:tgtEl>
                                          <p:spTgt spid="45"/>
                                        </p:tgtEl>
                                        <p:attrNameLst>
                                          <p:attrName>ppt_y</p:attrName>
                                        </p:attrNameLst>
                                      </p:cBhvr>
                                      <p:tavLst>
                                        <p:tav tm="0">
                                          <p:val>
                                            <p:strVal val="#ppt_y-#ppt_h*1.125000"/>
                                          </p:val>
                                        </p:tav>
                                        <p:tav tm="100000">
                                          <p:val>
                                            <p:strVal val="#ppt_y"/>
                                          </p:val>
                                        </p:tav>
                                      </p:tavLst>
                                    </p:anim>
                                    <p:animEffect transition="in" filter="wipe(down)">
                                      <p:cBhvr>
                                        <p:cTn id="12" dur="500"/>
                                        <p:tgtEl>
                                          <p:spTgt spid="45"/>
                                        </p:tgtEl>
                                      </p:cBhvr>
                                    </p:animEffect>
                                  </p:childTnLst>
                                </p:cTn>
                              </p:par>
                              <p:par>
                                <p:cTn id="13" presetID="12" presetClass="entr" presetSubtype="8" fill="hold" nodeType="withEffect">
                                  <p:stCondLst>
                                    <p:cond delay="75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p:tgtEl>
                                          <p:spTgt spid="5"/>
                                        </p:tgtEl>
                                        <p:attrNameLst>
                                          <p:attrName>ppt_x</p:attrName>
                                        </p:attrNameLst>
                                      </p:cBhvr>
                                      <p:tavLst>
                                        <p:tav tm="0">
                                          <p:val>
                                            <p:strVal val="#ppt_x-#ppt_w*1.125000"/>
                                          </p:val>
                                        </p:tav>
                                        <p:tav tm="100000">
                                          <p:val>
                                            <p:strVal val="#ppt_x"/>
                                          </p:val>
                                        </p:tav>
                                      </p:tavLst>
                                    </p:anim>
                                    <p:animEffect transition="in" filter="wipe(right)">
                                      <p:cBhvr>
                                        <p:cTn id="16" dur="500"/>
                                        <p:tgtEl>
                                          <p:spTgt spid="5"/>
                                        </p:tgtEl>
                                      </p:cBhvr>
                                    </p:animEffect>
                                  </p:childTnLst>
                                </p:cTn>
                              </p:par>
                              <p:par>
                                <p:cTn id="17" presetID="12" presetClass="entr" presetSubtype="8" fill="hold" nodeType="withEffect">
                                  <p:stCondLst>
                                    <p:cond delay="100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p:tgtEl>
                                          <p:spTgt spid="3"/>
                                        </p:tgtEl>
                                        <p:attrNameLst>
                                          <p:attrName>ppt_x</p:attrName>
                                        </p:attrNameLst>
                                      </p:cBhvr>
                                      <p:tavLst>
                                        <p:tav tm="0">
                                          <p:val>
                                            <p:strVal val="#ppt_x-#ppt_w*1.125000"/>
                                          </p:val>
                                        </p:tav>
                                        <p:tav tm="100000">
                                          <p:val>
                                            <p:strVal val="#ppt_x"/>
                                          </p:val>
                                        </p:tav>
                                      </p:tavLst>
                                    </p:anim>
                                    <p:animEffect transition="in" filter="wipe(right)">
                                      <p:cBhvr>
                                        <p:cTn id="20" dur="500"/>
                                        <p:tgtEl>
                                          <p:spTgt spid="3"/>
                                        </p:tgtEl>
                                      </p:cBhvr>
                                    </p:animEffect>
                                  </p:childTnLst>
                                </p:cTn>
                              </p:par>
                              <p:par>
                                <p:cTn id="21" presetID="12" presetClass="entr" presetSubtype="8" fill="hold" nodeType="withEffect">
                                  <p:stCondLst>
                                    <p:cond delay="125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p:tgtEl>
                                          <p:spTgt spid="4"/>
                                        </p:tgtEl>
                                        <p:attrNameLst>
                                          <p:attrName>ppt_x</p:attrName>
                                        </p:attrNameLst>
                                      </p:cBhvr>
                                      <p:tavLst>
                                        <p:tav tm="0">
                                          <p:val>
                                            <p:strVal val="#ppt_x-#ppt_w*1.125000"/>
                                          </p:val>
                                        </p:tav>
                                        <p:tav tm="100000">
                                          <p:val>
                                            <p:strVal val="#ppt_x"/>
                                          </p:val>
                                        </p:tav>
                                      </p:tavLst>
                                    </p:anim>
                                    <p:animEffect transition="in" filter="wipe(right)">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形 3"/>
          <p:cNvPicPr>
            <a:picLocks noChangeAspect="1"/>
          </p:cNvPicPr>
          <p:nvPr/>
        </p:nvPicPr>
        <p:blipFill>
          <a:blip r:embed="rId3"/>
          <a:stretch>
            <a:fillRect/>
          </a:stretch>
        </p:blipFill>
        <p:spPr>
          <a:xfrm rot="5400000">
            <a:off x="8793741" y="1625159"/>
            <a:ext cx="3494075" cy="3302443"/>
          </a:xfrm>
          <a:prstGeom prst="rect">
            <a:avLst/>
          </a:prstGeom>
        </p:spPr>
      </p:pic>
      <p:grpSp>
        <p:nvGrpSpPr>
          <p:cNvPr id="5" name="组合 4"/>
          <p:cNvGrpSpPr/>
          <p:nvPr/>
        </p:nvGrpSpPr>
        <p:grpSpPr>
          <a:xfrm>
            <a:off x="1" y="843158"/>
            <a:ext cx="3166651" cy="1451312"/>
            <a:chOff x="0" y="842963"/>
            <a:chExt cx="3167063" cy="1450976"/>
          </a:xfrm>
          <a:gradFill>
            <a:gsLst>
              <a:gs pos="0">
                <a:srgbClr val="363F4A"/>
              </a:gs>
              <a:gs pos="100000">
                <a:srgbClr val="0070C0"/>
              </a:gs>
            </a:gsLst>
            <a:lin ang="0" scaled="0"/>
          </a:gradFill>
        </p:grpSpPr>
        <p:sp>
          <p:nvSpPr>
            <p:cNvPr id="6" name="Freeform 40"/>
            <p:cNvSpPr/>
            <p:nvPr/>
          </p:nvSpPr>
          <p:spPr bwMode="auto">
            <a:xfrm>
              <a:off x="0" y="890588"/>
              <a:ext cx="682625" cy="695325"/>
            </a:xfrm>
            <a:custGeom>
              <a:avLst/>
              <a:gdLst>
                <a:gd name="T0" fmla="*/ 0 w 430"/>
                <a:gd name="T1" fmla="*/ 419 h 438"/>
                <a:gd name="T2" fmla="*/ 421 w 430"/>
                <a:gd name="T3" fmla="*/ 0 h 438"/>
                <a:gd name="T4" fmla="*/ 430 w 430"/>
                <a:gd name="T5" fmla="*/ 8 h 438"/>
                <a:gd name="T6" fmla="*/ 0 w 430"/>
                <a:gd name="T7" fmla="*/ 438 h 438"/>
                <a:gd name="T8" fmla="*/ 0 w 430"/>
                <a:gd name="T9" fmla="*/ 419 h 438"/>
              </a:gdLst>
              <a:ahLst/>
              <a:cxnLst>
                <a:cxn ang="0">
                  <a:pos x="T0" y="T1"/>
                </a:cxn>
                <a:cxn ang="0">
                  <a:pos x="T2" y="T3"/>
                </a:cxn>
                <a:cxn ang="0">
                  <a:pos x="T4" y="T5"/>
                </a:cxn>
                <a:cxn ang="0">
                  <a:pos x="T6" y="T7"/>
                </a:cxn>
                <a:cxn ang="0">
                  <a:pos x="T8" y="T9"/>
                </a:cxn>
              </a:cxnLst>
              <a:rect l="0" t="0" r="r" b="b"/>
              <a:pathLst>
                <a:path w="430" h="438">
                  <a:moveTo>
                    <a:pt x="0" y="419"/>
                  </a:moveTo>
                  <a:lnTo>
                    <a:pt x="421" y="0"/>
                  </a:lnTo>
                  <a:lnTo>
                    <a:pt x="430" y="8"/>
                  </a:lnTo>
                  <a:lnTo>
                    <a:pt x="0" y="438"/>
                  </a:lnTo>
                  <a:lnTo>
                    <a:pt x="0" y="4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7" name="Freeform 41"/>
            <p:cNvSpPr/>
            <p:nvPr/>
          </p:nvSpPr>
          <p:spPr bwMode="auto">
            <a:xfrm>
              <a:off x="619125" y="842963"/>
              <a:ext cx="111125"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8" name="Freeform 42"/>
            <p:cNvSpPr/>
            <p:nvPr/>
          </p:nvSpPr>
          <p:spPr bwMode="auto">
            <a:xfrm>
              <a:off x="0" y="1041401"/>
              <a:ext cx="1268413" cy="696913"/>
            </a:xfrm>
            <a:custGeom>
              <a:avLst/>
              <a:gdLst>
                <a:gd name="T0" fmla="*/ 0 w 799"/>
                <a:gd name="T1" fmla="*/ 420 h 439"/>
                <a:gd name="T2" fmla="*/ 421 w 799"/>
                <a:gd name="T3" fmla="*/ 0 h 439"/>
                <a:gd name="T4" fmla="*/ 423 w 799"/>
                <a:gd name="T5" fmla="*/ 0 h 439"/>
                <a:gd name="T6" fmla="*/ 426 w 799"/>
                <a:gd name="T7" fmla="*/ 0 h 439"/>
                <a:gd name="T8" fmla="*/ 799 w 799"/>
                <a:gd name="T9" fmla="*/ 0 h 439"/>
                <a:gd name="T10" fmla="*/ 799 w 799"/>
                <a:gd name="T11" fmla="*/ 13 h 439"/>
                <a:gd name="T12" fmla="*/ 428 w 799"/>
                <a:gd name="T13" fmla="*/ 13 h 439"/>
                <a:gd name="T14" fmla="*/ 0 w 799"/>
                <a:gd name="T15" fmla="*/ 439 h 439"/>
                <a:gd name="T16" fmla="*/ 0 w 799"/>
                <a:gd name="T17" fmla="*/ 42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9" h="439">
                  <a:moveTo>
                    <a:pt x="0" y="420"/>
                  </a:moveTo>
                  <a:lnTo>
                    <a:pt x="421" y="0"/>
                  </a:lnTo>
                  <a:lnTo>
                    <a:pt x="423" y="0"/>
                  </a:lnTo>
                  <a:lnTo>
                    <a:pt x="426" y="0"/>
                  </a:lnTo>
                  <a:lnTo>
                    <a:pt x="799" y="0"/>
                  </a:lnTo>
                  <a:lnTo>
                    <a:pt x="799" y="13"/>
                  </a:lnTo>
                  <a:lnTo>
                    <a:pt x="428" y="13"/>
                  </a:lnTo>
                  <a:lnTo>
                    <a:pt x="0" y="439"/>
                  </a:lnTo>
                  <a:lnTo>
                    <a:pt x="0" y="4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dirty="0">
                <a:solidFill>
                  <a:prstClr val="black"/>
                </a:solidFill>
                <a:cs typeface="+mn-ea"/>
                <a:sym typeface="+mn-lt"/>
              </a:endParaRPr>
            </a:p>
          </p:txBody>
        </p:sp>
        <p:sp>
          <p:nvSpPr>
            <p:cNvPr id="9" name="Oval 43"/>
            <p:cNvSpPr>
              <a:spLocks noChangeArrowheads="1"/>
            </p:cNvSpPr>
            <p:nvPr/>
          </p:nvSpPr>
          <p:spPr bwMode="auto">
            <a:xfrm>
              <a:off x="1212850" y="995363"/>
              <a:ext cx="111125" cy="1095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0" name="Freeform 44"/>
            <p:cNvSpPr/>
            <p:nvPr/>
          </p:nvSpPr>
          <p:spPr bwMode="auto">
            <a:xfrm>
              <a:off x="0" y="1182688"/>
              <a:ext cx="3106738" cy="733425"/>
            </a:xfrm>
            <a:custGeom>
              <a:avLst/>
              <a:gdLst>
                <a:gd name="T0" fmla="*/ 0 w 1957"/>
                <a:gd name="T1" fmla="*/ 443 h 462"/>
                <a:gd name="T2" fmla="*/ 442 w 1957"/>
                <a:gd name="T3" fmla="*/ 0 h 462"/>
                <a:gd name="T4" fmla="*/ 444 w 1957"/>
                <a:gd name="T5" fmla="*/ 0 h 462"/>
                <a:gd name="T6" fmla="*/ 447 w 1957"/>
                <a:gd name="T7" fmla="*/ 0 h 462"/>
                <a:gd name="T8" fmla="*/ 1071 w 1957"/>
                <a:gd name="T9" fmla="*/ 0 h 462"/>
                <a:gd name="T10" fmla="*/ 1072 w 1957"/>
                <a:gd name="T11" fmla="*/ 0 h 462"/>
                <a:gd name="T12" fmla="*/ 1074 w 1957"/>
                <a:gd name="T13" fmla="*/ 0 h 462"/>
                <a:gd name="T14" fmla="*/ 1311 w 1957"/>
                <a:gd name="T15" fmla="*/ 138 h 462"/>
                <a:gd name="T16" fmla="*/ 1957 w 1957"/>
                <a:gd name="T17" fmla="*/ 138 h 462"/>
                <a:gd name="T18" fmla="*/ 1957 w 1957"/>
                <a:gd name="T19" fmla="*/ 152 h 462"/>
                <a:gd name="T20" fmla="*/ 1309 w 1957"/>
                <a:gd name="T21" fmla="*/ 152 h 462"/>
                <a:gd name="T22" fmla="*/ 1307 w 1957"/>
                <a:gd name="T23" fmla="*/ 152 h 462"/>
                <a:gd name="T24" fmla="*/ 1306 w 1957"/>
                <a:gd name="T25" fmla="*/ 150 h 462"/>
                <a:gd name="T26" fmla="*/ 1069 w 1957"/>
                <a:gd name="T27" fmla="*/ 12 h 462"/>
                <a:gd name="T28" fmla="*/ 449 w 1957"/>
                <a:gd name="T29" fmla="*/ 12 h 462"/>
                <a:gd name="T30" fmla="*/ 0 w 1957"/>
                <a:gd name="T31" fmla="*/ 462 h 462"/>
                <a:gd name="T32" fmla="*/ 0 w 1957"/>
                <a:gd name="T33" fmla="*/ 443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7" h="462">
                  <a:moveTo>
                    <a:pt x="0" y="443"/>
                  </a:moveTo>
                  <a:lnTo>
                    <a:pt x="442" y="0"/>
                  </a:lnTo>
                  <a:lnTo>
                    <a:pt x="444" y="0"/>
                  </a:lnTo>
                  <a:lnTo>
                    <a:pt x="447" y="0"/>
                  </a:lnTo>
                  <a:lnTo>
                    <a:pt x="1071" y="0"/>
                  </a:lnTo>
                  <a:lnTo>
                    <a:pt x="1072" y="0"/>
                  </a:lnTo>
                  <a:lnTo>
                    <a:pt x="1074" y="0"/>
                  </a:lnTo>
                  <a:lnTo>
                    <a:pt x="1311" y="138"/>
                  </a:lnTo>
                  <a:lnTo>
                    <a:pt x="1957" y="138"/>
                  </a:lnTo>
                  <a:lnTo>
                    <a:pt x="1957" y="152"/>
                  </a:lnTo>
                  <a:lnTo>
                    <a:pt x="1309" y="152"/>
                  </a:lnTo>
                  <a:lnTo>
                    <a:pt x="1307" y="152"/>
                  </a:lnTo>
                  <a:lnTo>
                    <a:pt x="1306" y="150"/>
                  </a:lnTo>
                  <a:lnTo>
                    <a:pt x="1069" y="12"/>
                  </a:lnTo>
                  <a:lnTo>
                    <a:pt x="449" y="12"/>
                  </a:lnTo>
                  <a:lnTo>
                    <a:pt x="0" y="462"/>
                  </a:lnTo>
                  <a:lnTo>
                    <a:pt x="0" y="4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1" name="Oval 45"/>
            <p:cNvSpPr>
              <a:spLocks noChangeArrowheads="1"/>
            </p:cNvSpPr>
            <p:nvPr/>
          </p:nvSpPr>
          <p:spPr bwMode="auto">
            <a:xfrm>
              <a:off x="3052763" y="1357313"/>
              <a:ext cx="114300" cy="1111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 name="Freeform 46"/>
            <p:cNvSpPr/>
            <p:nvPr/>
          </p:nvSpPr>
          <p:spPr bwMode="auto">
            <a:xfrm>
              <a:off x="0" y="1338263"/>
              <a:ext cx="1627188" cy="765175"/>
            </a:xfrm>
            <a:custGeom>
              <a:avLst/>
              <a:gdLst>
                <a:gd name="T0" fmla="*/ 0 w 1025"/>
                <a:gd name="T1" fmla="*/ 463 h 482"/>
                <a:gd name="T2" fmla="*/ 461 w 1025"/>
                <a:gd name="T3" fmla="*/ 3 h 482"/>
                <a:gd name="T4" fmla="*/ 463 w 1025"/>
                <a:gd name="T5" fmla="*/ 0 h 482"/>
                <a:gd name="T6" fmla="*/ 467 w 1025"/>
                <a:gd name="T7" fmla="*/ 0 h 482"/>
                <a:gd name="T8" fmla="*/ 1025 w 1025"/>
                <a:gd name="T9" fmla="*/ 0 h 482"/>
                <a:gd name="T10" fmla="*/ 1025 w 1025"/>
                <a:gd name="T11" fmla="*/ 14 h 482"/>
                <a:gd name="T12" fmla="*/ 468 w 1025"/>
                <a:gd name="T13" fmla="*/ 14 h 482"/>
                <a:gd name="T14" fmla="*/ 0 w 1025"/>
                <a:gd name="T15" fmla="*/ 482 h 482"/>
                <a:gd name="T16" fmla="*/ 0 w 1025"/>
                <a:gd name="T17" fmla="*/ 463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5" h="482">
                  <a:moveTo>
                    <a:pt x="0" y="463"/>
                  </a:moveTo>
                  <a:lnTo>
                    <a:pt x="461" y="3"/>
                  </a:lnTo>
                  <a:lnTo>
                    <a:pt x="463" y="0"/>
                  </a:lnTo>
                  <a:lnTo>
                    <a:pt x="467" y="0"/>
                  </a:lnTo>
                  <a:lnTo>
                    <a:pt x="1025" y="0"/>
                  </a:lnTo>
                  <a:lnTo>
                    <a:pt x="1025" y="14"/>
                  </a:lnTo>
                  <a:lnTo>
                    <a:pt x="468" y="14"/>
                  </a:lnTo>
                  <a:lnTo>
                    <a:pt x="0" y="482"/>
                  </a:lnTo>
                  <a:lnTo>
                    <a:pt x="0" y="4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3" name="Freeform 47"/>
            <p:cNvSpPr/>
            <p:nvPr/>
          </p:nvSpPr>
          <p:spPr bwMode="auto">
            <a:xfrm>
              <a:off x="1570038" y="1293813"/>
              <a:ext cx="109538"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4" name="Freeform 48"/>
            <p:cNvSpPr/>
            <p:nvPr/>
          </p:nvSpPr>
          <p:spPr bwMode="auto">
            <a:xfrm>
              <a:off x="0" y="1682751"/>
              <a:ext cx="600075" cy="611188"/>
            </a:xfrm>
            <a:custGeom>
              <a:avLst/>
              <a:gdLst>
                <a:gd name="T0" fmla="*/ 0 w 378"/>
                <a:gd name="T1" fmla="*/ 368 h 385"/>
                <a:gd name="T2" fmla="*/ 367 w 378"/>
                <a:gd name="T3" fmla="*/ 0 h 385"/>
                <a:gd name="T4" fmla="*/ 378 w 378"/>
                <a:gd name="T5" fmla="*/ 9 h 385"/>
                <a:gd name="T6" fmla="*/ 0 w 378"/>
                <a:gd name="T7" fmla="*/ 385 h 385"/>
                <a:gd name="T8" fmla="*/ 0 w 378"/>
                <a:gd name="T9" fmla="*/ 368 h 385"/>
              </a:gdLst>
              <a:ahLst/>
              <a:cxnLst>
                <a:cxn ang="0">
                  <a:pos x="T0" y="T1"/>
                </a:cxn>
                <a:cxn ang="0">
                  <a:pos x="T2" y="T3"/>
                </a:cxn>
                <a:cxn ang="0">
                  <a:pos x="T4" y="T5"/>
                </a:cxn>
                <a:cxn ang="0">
                  <a:pos x="T6" y="T7"/>
                </a:cxn>
                <a:cxn ang="0">
                  <a:pos x="T8" y="T9"/>
                </a:cxn>
              </a:cxnLst>
              <a:rect l="0" t="0" r="r" b="b"/>
              <a:pathLst>
                <a:path w="378" h="385">
                  <a:moveTo>
                    <a:pt x="0" y="368"/>
                  </a:moveTo>
                  <a:lnTo>
                    <a:pt x="367" y="0"/>
                  </a:lnTo>
                  <a:lnTo>
                    <a:pt x="378" y="9"/>
                  </a:lnTo>
                  <a:lnTo>
                    <a:pt x="0" y="385"/>
                  </a:lnTo>
                  <a:lnTo>
                    <a:pt x="0" y="3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5" name="Oval 49"/>
            <p:cNvSpPr>
              <a:spLocks noChangeArrowheads="1"/>
            </p:cNvSpPr>
            <p:nvPr/>
          </p:nvSpPr>
          <p:spPr bwMode="auto">
            <a:xfrm>
              <a:off x="536575" y="1633538"/>
              <a:ext cx="109538" cy="1143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grpSp>
        <p:nvGrpSpPr>
          <p:cNvPr id="16" name="Group 4"/>
          <p:cNvGrpSpPr>
            <a:grpSpLocks noChangeAspect="1"/>
          </p:cNvGrpSpPr>
          <p:nvPr/>
        </p:nvGrpSpPr>
        <p:grpSpPr bwMode="auto">
          <a:xfrm rot="10800000">
            <a:off x="-241257" y="4357250"/>
            <a:ext cx="3766340" cy="2677589"/>
            <a:chOff x="2074" y="-2"/>
            <a:chExt cx="4082" cy="2902"/>
          </a:xfrm>
          <a:gradFill>
            <a:gsLst>
              <a:gs pos="0">
                <a:srgbClr val="363F4A"/>
              </a:gs>
              <a:gs pos="100000">
                <a:srgbClr val="0070C0"/>
              </a:gs>
            </a:gsLst>
            <a:lin ang="10800000" scaled="0"/>
          </a:gradFill>
        </p:grpSpPr>
        <p:sp>
          <p:nvSpPr>
            <p:cNvPr id="17" name="Oval 5"/>
            <p:cNvSpPr>
              <a:spLocks noChangeArrowheads="1"/>
            </p:cNvSpPr>
            <p:nvPr/>
          </p:nvSpPr>
          <p:spPr bwMode="auto">
            <a:xfrm>
              <a:off x="5919" y="2014"/>
              <a:ext cx="56" cy="5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6"/>
            <p:cNvSpPr/>
            <p:nvPr/>
          </p:nvSpPr>
          <p:spPr bwMode="auto">
            <a:xfrm>
              <a:off x="5747" y="701"/>
              <a:ext cx="122" cy="142"/>
            </a:xfrm>
            <a:custGeom>
              <a:avLst/>
              <a:gdLst>
                <a:gd name="T0" fmla="*/ 122 w 122"/>
                <a:gd name="T1" fmla="*/ 71 h 142"/>
                <a:gd name="T2" fmla="*/ 61 w 122"/>
                <a:gd name="T3" fmla="*/ 106 h 142"/>
                <a:gd name="T4" fmla="*/ 0 w 122"/>
                <a:gd name="T5" fmla="*/ 142 h 142"/>
                <a:gd name="T6" fmla="*/ 0 w 122"/>
                <a:gd name="T7" fmla="*/ 71 h 142"/>
                <a:gd name="T8" fmla="*/ 0 w 122"/>
                <a:gd name="T9" fmla="*/ 0 h 142"/>
                <a:gd name="T10" fmla="*/ 61 w 122"/>
                <a:gd name="T11" fmla="*/ 35 h 142"/>
                <a:gd name="T12" fmla="*/ 122 w 122"/>
                <a:gd name="T13" fmla="*/ 71 h 142"/>
              </a:gdLst>
              <a:ahLst/>
              <a:cxnLst>
                <a:cxn ang="0">
                  <a:pos x="T0" y="T1"/>
                </a:cxn>
                <a:cxn ang="0">
                  <a:pos x="T2" y="T3"/>
                </a:cxn>
                <a:cxn ang="0">
                  <a:pos x="T4" y="T5"/>
                </a:cxn>
                <a:cxn ang="0">
                  <a:pos x="T6" y="T7"/>
                </a:cxn>
                <a:cxn ang="0">
                  <a:pos x="T8" y="T9"/>
                </a:cxn>
                <a:cxn ang="0">
                  <a:pos x="T10" y="T11"/>
                </a:cxn>
                <a:cxn ang="0">
                  <a:pos x="T12" y="T13"/>
                </a:cxn>
              </a:cxnLst>
              <a:rect l="0" t="0" r="r" b="b"/>
              <a:pathLst>
                <a:path w="122" h="142">
                  <a:moveTo>
                    <a:pt x="122" y="71"/>
                  </a:moveTo>
                  <a:lnTo>
                    <a:pt x="61" y="106"/>
                  </a:lnTo>
                  <a:lnTo>
                    <a:pt x="0" y="142"/>
                  </a:lnTo>
                  <a:lnTo>
                    <a:pt x="0" y="71"/>
                  </a:lnTo>
                  <a:lnTo>
                    <a:pt x="0" y="0"/>
                  </a:lnTo>
                  <a:lnTo>
                    <a:pt x="61" y="35"/>
                  </a:ln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Oval 7"/>
            <p:cNvSpPr>
              <a:spLocks noChangeArrowheads="1"/>
            </p:cNvSpPr>
            <p:nvPr/>
          </p:nvSpPr>
          <p:spPr bwMode="auto">
            <a:xfrm>
              <a:off x="5167" y="74"/>
              <a:ext cx="55"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8"/>
            <p:cNvSpPr>
              <a:spLocks noEditPoints="1"/>
            </p:cNvSpPr>
            <p:nvPr/>
          </p:nvSpPr>
          <p:spPr bwMode="auto">
            <a:xfrm>
              <a:off x="3181" y="421"/>
              <a:ext cx="242" cy="239"/>
            </a:xfrm>
            <a:custGeom>
              <a:avLst/>
              <a:gdLst>
                <a:gd name="T0" fmla="*/ 71 w 143"/>
                <a:gd name="T1" fmla="*/ 141 h 141"/>
                <a:gd name="T2" fmla="*/ 143 w 143"/>
                <a:gd name="T3" fmla="*/ 70 h 141"/>
                <a:gd name="T4" fmla="*/ 71 w 143"/>
                <a:gd name="T5" fmla="*/ 0 h 141"/>
                <a:gd name="T6" fmla="*/ 0 w 143"/>
                <a:gd name="T7" fmla="*/ 70 h 141"/>
                <a:gd name="T8" fmla="*/ 71 w 143"/>
                <a:gd name="T9" fmla="*/ 141 h 141"/>
                <a:gd name="T10" fmla="*/ 71 w 143"/>
                <a:gd name="T11" fmla="*/ 4 h 141"/>
                <a:gd name="T12" fmla="*/ 139 w 143"/>
                <a:gd name="T13" fmla="*/ 70 h 141"/>
                <a:gd name="T14" fmla="*/ 71 w 143"/>
                <a:gd name="T15" fmla="*/ 137 h 141"/>
                <a:gd name="T16" fmla="*/ 4 w 143"/>
                <a:gd name="T17" fmla="*/ 70 h 141"/>
                <a:gd name="T18" fmla="*/ 71 w 143"/>
                <a:gd name="T19" fmla="*/ 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1">
                  <a:moveTo>
                    <a:pt x="71" y="141"/>
                  </a:moveTo>
                  <a:cubicBezTo>
                    <a:pt x="111" y="141"/>
                    <a:pt x="143" y="109"/>
                    <a:pt x="143" y="70"/>
                  </a:cubicBezTo>
                  <a:cubicBezTo>
                    <a:pt x="143" y="32"/>
                    <a:pt x="111" y="0"/>
                    <a:pt x="71" y="0"/>
                  </a:cubicBezTo>
                  <a:cubicBezTo>
                    <a:pt x="32" y="0"/>
                    <a:pt x="0" y="32"/>
                    <a:pt x="0" y="70"/>
                  </a:cubicBezTo>
                  <a:cubicBezTo>
                    <a:pt x="0" y="109"/>
                    <a:pt x="32" y="141"/>
                    <a:pt x="71" y="141"/>
                  </a:cubicBezTo>
                  <a:close/>
                  <a:moveTo>
                    <a:pt x="71" y="4"/>
                  </a:moveTo>
                  <a:cubicBezTo>
                    <a:pt x="108" y="4"/>
                    <a:pt x="139" y="34"/>
                    <a:pt x="139" y="70"/>
                  </a:cubicBezTo>
                  <a:cubicBezTo>
                    <a:pt x="139" y="107"/>
                    <a:pt x="108" y="137"/>
                    <a:pt x="71" y="137"/>
                  </a:cubicBezTo>
                  <a:cubicBezTo>
                    <a:pt x="34" y="137"/>
                    <a:pt x="4" y="107"/>
                    <a:pt x="4" y="70"/>
                  </a:cubicBezTo>
                  <a:cubicBezTo>
                    <a:pt x="4" y="34"/>
                    <a:pt x="34" y="4"/>
                    <a:pt x="7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1" name="Freeform 9"/>
            <p:cNvSpPr>
              <a:spLocks noEditPoints="1"/>
            </p:cNvSpPr>
            <p:nvPr/>
          </p:nvSpPr>
          <p:spPr bwMode="auto">
            <a:xfrm>
              <a:off x="5441" y="1498"/>
              <a:ext cx="189" cy="187"/>
            </a:xfrm>
            <a:custGeom>
              <a:avLst/>
              <a:gdLst>
                <a:gd name="T0" fmla="*/ 112 w 112"/>
                <a:gd name="T1" fmla="*/ 56 h 111"/>
                <a:gd name="T2" fmla="*/ 56 w 112"/>
                <a:gd name="T3" fmla="*/ 0 h 111"/>
                <a:gd name="T4" fmla="*/ 0 w 112"/>
                <a:gd name="T5" fmla="*/ 56 h 111"/>
                <a:gd name="T6" fmla="*/ 56 w 112"/>
                <a:gd name="T7" fmla="*/ 111 h 111"/>
                <a:gd name="T8" fmla="*/ 112 w 112"/>
                <a:gd name="T9" fmla="*/ 56 h 111"/>
                <a:gd name="T10" fmla="*/ 11 w 112"/>
                <a:gd name="T11" fmla="*/ 56 h 111"/>
                <a:gd name="T12" fmla="*/ 56 w 112"/>
                <a:gd name="T13" fmla="*/ 11 h 111"/>
                <a:gd name="T14" fmla="*/ 102 w 112"/>
                <a:gd name="T15" fmla="*/ 56 h 111"/>
                <a:gd name="T16" fmla="*/ 56 w 112"/>
                <a:gd name="T17" fmla="*/ 101 h 111"/>
                <a:gd name="T18" fmla="*/ 11 w 112"/>
                <a:gd name="T19"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1">
                  <a:moveTo>
                    <a:pt x="112" y="56"/>
                  </a:moveTo>
                  <a:cubicBezTo>
                    <a:pt x="112" y="25"/>
                    <a:pt x="87" y="0"/>
                    <a:pt x="56" y="0"/>
                  </a:cubicBezTo>
                  <a:cubicBezTo>
                    <a:pt x="25" y="0"/>
                    <a:pt x="0" y="25"/>
                    <a:pt x="0" y="56"/>
                  </a:cubicBezTo>
                  <a:cubicBezTo>
                    <a:pt x="0" y="86"/>
                    <a:pt x="25" y="111"/>
                    <a:pt x="56" y="111"/>
                  </a:cubicBezTo>
                  <a:cubicBezTo>
                    <a:pt x="87" y="111"/>
                    <a:pt x="112" y="86"/>
                    <a:pt x="112" y="56"/>
                  </a:cubicBezTo>
                  <a:close/>
                  <a:moveTo>
                    <a:pt x="11" y="56"/>
                  </a:moveTo>
                  <a:cubicBezTo>
                    <a:pt x="11" y="31"/>
                    <a:pt x="31" y="11"/>
                    <a:pt x="56" y="11"/>
                  </a:cubicBezTo>
                  <a:cubicBezTo>
                    <a:pt x="81" y="11"/>
                    <a:pt x="102" y="31"/>
                    <a:pt x="102" y="56"/>
                  </a:cubicBezTo>
                  <a:cubicBezTo>
                    <a:pt x="102" y="80"/>
                    <a:pt x="81" y="101"/>
                    <a:pt x="56" y="101"/>
                  </a:cubicBezTo>
                  <a:cubicBezTo>
                    <a:pt x="31" y="101"/>
                    <a:pt x="11" y="80"/>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Oval 10"/>
            <p:cNvSpPr>
              <a:spLocks noChangeArrowheads="1"/>
            </p:cNvSpPr>
            <p:nvPr/>
          </p:nvSpPr>
          <p:spPr bwMode="auto">
            <a:xfrm>
              <a:off x="2943" y="640"/>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11"/>
            <p:cNvSpPr>
              <a:spLocks noEditPoints="1"/>
            </p:cNvSpPr>
            <p:nvPr/>
          </p:nvSpPr>
          <p:spPr bwMode="auto">
            <a:xfrm>
              <a:off x="2074" y="-2"/>
              <a:ext cx="3877" cy="2555"/>
            </a:xfrm>
            <a:custGeom>
              <a:avLst/>
              <a:gdLst>
                <a:gd name="T0" fmla="*/ 425 w 2293"/>
                <a:gd name="T1" fmla="*/ 226 h 1510"/>
                <a:gd name="T2" fmla="*/ 327 w 2293"/>
                <a:gd name="T3" fmla="*/ 320 h 1510"/>
                <a:gd name="T4" fmla="*/ 726 w 2293"/>
                <a:gd name="T5" fmla="*/ 424 h 1510"/>
                <a:gd name="T6" fmla="*/ 1311 w 2293"/>
                <a:gd name="T7" fmla="*/ 457 h 1510"/>
                <a:gd name="T8" fmla="*/ 1374 w 2293"/>
                <a:gd name="T9" fmla="*/ 550 h 1510"/>
                <a:gd name="T10" fmla="*/ 1068 w 2293"/>
                <a:gd name="T11" fmla="*/ 571 h 1510"/>
                <a:gd name="T12" fmla="*/ 1571 w 2293"/>
                <a:gd name="T13" fmla="*/ 457 h 1510"/>
                <a:gd name="T14" fmla="*/ 1525 w 2293"/>
                <a:gd name="T15" fmla="*/ 708 h 1510"/>
                <a:gd name="T16" fmla="*/ 1395 w 2293"/>
                <a:gd name="T17" fmla="*/ 934 h 1510"/>
                <a:gd name="T18" fmla="*/ 1623 w 2293"/>
                <a:gd name="T19" fmla="*/ 611 h 1510"/>
                <a:gd name="T20" fmla="*/ 1755 w 2293"/>
                <a:gd name="T21" fmla="*/ 858 h 1510"/>
                <a:gd name="T22" fmla="*/ 1703 w 2293"/>
                <a:gd name="T23" fmla="*/ 769 h 1510"/>
                <a:gd name="T24" fmla="*/ 1596 w 2293"/>
                <a:gd name="T25" fmla="*/ 1196 h 1510"/>
                <a:gd name="T26" fmla="*/ 1527 w 2293"/>
                <a:gd name="T27" fmla="*/ 1288 h 1510"/>
                <a:gd name="T28" fmla="*/ 1607 w 2293"/>
                <a:gd name="T29" fmla="*/ 1019 h 1510"/>
                <a:gd name="T30" fmla="*/ 1635 w 2293"/>
                <a:gd name="T31" fmla="*/ 1331 h 1510"/>
                <a:gd name="T32" fmla="*/ 1840 w 2293"/>
                <a:gd name="T33" fmla="*/ 972 h 1510"/>
                <a:gd name="T34" fmla="*/ 1939 w 2293"/>
                <a:gd name="T35" fmla="*/ 1331 h 1510"/>
                <a:gd name="T36" fmla="*/ 1964 w 2293"/>
                <a:gd name="T37" fmla="*/ 1510 h 1510"/>
                <a:gd name="T38" fmla="*/ 1989 w 2293"/>
                <a:gd name="T39" fmla="*/ 1331 h 1510"/>
                <a:gd name="T40" fmla="*/ 1850 w 2293"/>
                <a:gd name="T41" fmla="*/ 972 h 1510"/>
                <a:gd name="T42" fmla="*/ 1879 w 2293"/>
                <a:gd name="T43" fmla="*/ 685 h 1510"/>
                <a:gd name="T44" fmla="*/ 2253 w 2293"/>
                <a:gd name="T45" fmla="*/ 680 h 1510"/>
                <a:gd name="T46" fmla="*/ 2056 w 2293"/>
                <a:gd name="T47" fmla="*/ 657 h 1510"/>
                <a:gd name="T48" fmla="*/ 2033 w 2293"/>
                <a:gd name="T49" fmla="*/ 269 h 1510"/>
                <a:gd name="T50" fmla="*/ 2268 w 2293"/>
                <a:gd name="T51" fmla="*/ 36 h 1510"/>
                <a:gd name="T52" fmla="*/ 2259 w 2293"/>
                <a:gd name="T53" fmla="*/ 22 h 1510"/>
                <a:gd name="T54" fmla="*/ 1845 w 2293"/>
                <a:gd name="T55" fmla="*/ 191 h 1510"/>
                <a:gd name="T56" fmla="*/ 1681 w 2293"/>
                <a:gd name="T57" fmla="*/ 282 h 1510"/>
                <a:gd name="T58" fmla="*/ 1272 w 2293"/>
                <a:gd name="T59" fmla="*/ 16 h 1510"/>
                <a:gd name="T60" fmla="*/ 1265 w 2293"/>
                <a:gd name="T61" fmla="*/ 30 h 1510"/>
                <a:gd name="T62" fmla="*/ 1216 w 2293"/>
                <a:gd name="T63" fmla="*/ 16 h 1510"/>
                <a:gd name="T64" fmla="*/ 1209 w 2293"/>
                <a:gd name="T65" fmla="*/ 30 h 1510"/>
                <a:gd name="T66" fmla="*/ 1138 w 2293"/>
                <a:gd name="T67" fmla="*/ 204 h 1510"/>
                <a:gd name="T68" fmla="*/ 1391 w 2293"/>
                <a:gd name="T69" fmla="*/ 210 h 1510"/>
                <a:gd name="T70" fmla="*/ 1448 w 2293"/>
                <a:gd name="T71" fmla="*/ 209 h 1510"/>
                <a:gd name="T72" fmla="*/ 1840 w 2293"/>
                <a:gd name="T73" fmla="*/ 687 h 1510"/>
                <a:gd name="T74" fmla="*/ 1360 w 2293"/>
                <a:gd name="T75" fmla="*/ 447 h 1510"/>
                <a:gd name="T76" fmla="*/ 948 w 2293"/>
                <a:gd name="T77" fmla="*/ 315 h 1510"/>
                <a:gd name="T78" fmla="*/ 515 w 2293"/>
                <a:gd name="T79" fmla="*/ 315 h 1510"/>
                <a:gd name="T80" fmla="*/ 0 w 2293"/>
                <a:gd name="T81" fmla="*/ 231 h 1510"/>
                <a:gd name="T82" fmla="*/ 1273 w 2293"/>
                <a:gd name="T83" fmla="*/ 853 h 1510"/>
                <a:gd name="T84" fmla="*/ 1516 w 2293"/>
                <a:gd name="T85" fmla="*/ 853 h 1510"/>
                <a:gd name="T86" fmla="*/ 1765 w 2293"/>
                <a:gd name="T87" fmla="*/ 826 h 1510"/>
                <a:gd name="T88" fmla="*/ 1869 w 2293"/>
                <a:gd name="T89" fmla="*/ 783 h 1510"/>
                <a:gd name="T90" fmla="*/ 1869 w 2293"/>
                <a:gd name="T91" fmla="*/ 783 h 1510"/>
                <a:gd name="T92" fmla="*/ 2039 w 2293"/>
                <a:gd name="T93" fmla="*/ 452 h 1510"/>
                <a:gd name="T94" fmla="*/ 1840 w 2293"/>
                <a:gd name="T95" fmla="*/ 643 h 1510"/>
                <a:gd name="T96" fmla="*/ 1845 w 2293"/>
                <a:gd name="T97" fmla="*/ 227 h 1510"/>
                <a:gd name="T98" fmla="*/ 2043 w 2293"/>
                <a:gd name="T99" fmla="*/ 452 h 1510"/>
                <a:gd name="T100" fmla="*/ 1845 w 2293"/>
                <a:gd name="T101" fmla="*/ 227 h 1510"/>
                <a:gd name="T102" fmla="*/ 1647 w 2293"/>
                <a:gd name="T103" fmla="*/ 452 h 1510"/>
                <a:gd name="T104" fmla="*/ 726 w 2293"/>
                <a:gd name="T105" fmla="*/ 227 h 1510"/>
                <a:gd name="T106" fmla="*/ 726 w 2293"/>
                <a:gd name="T107" fmla="*/ 227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93" h="1510">
                  <a:moveTo>
                    <a:pt x="25" y="255"/>
                  </a:moveTo>
                  <a:cubicBezTo>
                    <a:pt x="39" y="255"/>
                    <a:pt x="50" y="244"/>
                    <a:pt x="50" y="231"/>
                  </a:cubicBezTo>
                  <a:cubicBezTo>
                    <a:pt x="50" y="229"/>
                    <a:pt x="50" y="227"/>
                    <a:pt x="50" y="226"/>
                  </a:cubicBezTo>
                  <a:cubicBezTo>
                    <a:pt x="425" y="226"/>
                    <a:pt x="425" y="226"/>
                    <a:pt x="425" y="226"/>
                  </a:cubicBezTo>
                  <a:cubicBezTo>
                    <a:pt x="502" y="315"/>
                    <a:pt x="502" y="315"/>
                    <a:pt x="502" y="315"/>
                  </a:cubicBezTo>
                  <a:cubicBezTo>
                    <a:pt x="360" y="315"/>
                    <a:pt x="360" y="315"/>
                    <a:pt x="360" y="315"/>
                  </a:cubicBezTo>
                  <a:cubicBezTo>
                    <a:pt x="358" y="309"/>
                    <a:pt x="351" y="304"/>
                    <a:pt x="344" y="304"/>
                  </a:cubicBezTo>
                  <a:cubicBezTo>
                    <a:pt x="335" y="304"/>
                    <a:pt x="327" y="311"/>
                    <a:pt x="327" y="320"/>
                  </a:cubicBezTo>
                  <a:cubicBezTo>
                    <a:pt x="327" y="329"/>
                    <a:pt x="335" y="337"/>
                    <a:pt x="344" y="337"/>
                  </a:cubicBezTo>
                  <a:cubicBezTo>
                    <a:pt x="351" y="337"/>
                    <a:pt x="358" y="332"/>
                    <a:pt x="360" y="326"/>
                  </a:cubicBezTo>
                  <a:cubicBezTo>
                    <a:pt x="621" y="326"/>
                    <a:pt x="621" y="326"/>
                    <a:pt x="621" y="326"/>
                  </a:cubicBezTo>
                  <a:cubicBezTo>
                    <a:pt x="624" y="380"/>
                    <a:pt x="670" y="424"/>
                    <a:pt x="726" y="424"/>
                  </a:cubicBezTo>
                  <a:cubicBezTo>
                    <a:pt x="782" y="424"/>
                    <a:pt x="829" y="380"/>
                    <a:pt x="831" y="326"/>
                  </a:cubicBezTo>
                  <a:cubicBezTo>
                    <a:pt x="944" y="326"/>
                    <a:pt x="944" y="326"/>
                    <a:pt x="944" y="326"/>
                  </a:cubicBezTo>
                  <a:cubicBezTo>
                    <a:pt x="1077" y="457"/>
                    <a:pt x="1077" y="457"/>
                    <a:pt x="1077" y="457"/>
                  </a:cubicBezTo>
                  <a:cubicBezTo>
                    <a:pt x="1311" y="457"/>
                    <a:pt x="1311" y="457"/>
                    <a:pt x="1311" y="457"/>
                  </a:cubicBezTo>
                  <a:cubicBezTo>
                    <a:pt x="1314" y="468"/>
                    <a:pt x="1324" y="477"/>
                    <a:pt x="1336" y="477"/>
                  </a:cubicBezTo>
                  <a:cubicBezTo>
                    <a:pt x="1348" y="477"/>
                    <a:pt x="1358" y="468"/>
                    <a:pt x="1360" y="457"/>
                  </a:cubicBezTo>
                  <a:cubicBezTo>
                    <a:pt x="1468" y="457"/>
                    <a:pt x="1468" y="457"/>
                    <a:pt x="1468" y="457"/>
                  </a:cubicBezTo>
                  <a:cubicBezTo>
                    <a:pt x="1374" y="550"/>
                    <a:pt x="1374" y="550"/>
                    <a:pt x="1374" y="550"/>
                  </a:cubicBezTo>
                  <a:cubicBezTo>
                    <a:pt x="1084" y="550"/>
                    <a:pt x="1084" y="550"/>
                    <a:pt x="1084" y="550"/>
                  </a:cubicBezTo>
                  <a:cubicBezTo>
                    <a:pt x="1082" y="543"/>
                    <a:pt x="1075" y="539"/>
                    <a:pt x="1068" y="539"/>
                  </a:cubicBezTo>
                  <a:cubicBezTo>
                    <a:pt x="1059" y="539"/>
                    <a:pt x="1051" y="546"/>
                    <a:pt x="1051" y="555"/>
                  </a:cubicBezTo>
                  <a:cubicBezTo>
                    <a:pt x="1051" y="564"/>
                    <a:pt x="1059" y="571"/>
                    <a:pt x="1068" y="571"/>
                  </a:cubicBezTo>
                  <a:cubicBezTo>
                    <a:pt x="1075" y="571"/>
                    <a:pt x="1082" y="567"/>
                    <a:pt x="1084" y="560"/>
                  </a:cubicBezTo>
                  <a:cubicBezTo>
                    <a:pt x="1378" y="560"/>
                    <a:pt x="1378" y="560"/>
                    <a:pt x="1378" y="560"/>
                  </a:cubicBezTo>
                  <a:cubicBezTo>
                    <a:pt x="1483" y="457"/>
                    <a:pt x="1483" y="457"/>
                    <a:pt x="1483" y="457"/>
                  </a:cubicBezTo>
                  <a:cubicBezTo>
                    <a:pt x="1571" y="457"/>
                    <a:pt x="1571" y="457"/>
                    <a:pt x="1571" y="457"/>
                  </a:cubicBezTo>
                  <a:cubicBezTo>
                    <a:pt x="1572" y="511"/>
                    <a:pt x="1589" y="561"/>
                    <a:pt x="1617" y="603"/>
                  </a:cubicBezTo>
                  <a:cubicBezTo>
                    <a:pt x="1617" y="603"/>
                    <a:pt x="1617" y="603"/>
                    <a:pt x="1617" y="603"/>
                  </a:cubicBezTo>
                  <a:cubicBezTo>
                    <a:pt x="1517" y="701"/>
                    <a:pt x="1517" y="701"/>
                    <a:pt x="1517" y="701"/>
                  </a:cubicBezTo>
                  <a:cubicBezTo>
                    <a:pt x="1525" y="708"/>
                    <a:pt x="1525" y="708"/>
                    <a:pt x="1525" y="708"/>
                  </a:cubicBezTo>
                  <a:cubicBezTo>
                    <a:pt x="1395" y="634"/>
                    <a:pt x="1395" y="634"/>
                    <a:pt x="1395" y="634"/>
                  </a:cubicBezTo>
                  <a:cubicBezTo>
                    <a:pt x="1263" y="709"/>
                    <a:pt x="1263" y="709"/>
                    <a:pt x="1263" y="709"/>
                  </a:cubicBezTo>
                  <a:cubicBezTo>
                    <a:pt x="1263" y="859"/>
                    <a:pt x="1263" y="859"/>
                    <a:pt x="1263" y="859"/>
                  </a:cubicBezTo>
                  <a:cubicBezTo>
                    <a:pt x="1395" y="934"/>
                    <a:pt x="1395" y="934"/>
                    <a:pt x="1395" y="934"/>
                  </a:cubicBezTo>
                  <a:cubicBezTo>
                    <a:pt x="1526" y="859"/>
                    <a:pt x="1526" y="859"/>
                    <a:pt x="1526" y="859"/>
                  </a:cubicBezTo>
                  <a:cubicBezTo>
                    <a:pt x="1526" y="709"/>
                    <a:pt x="1526" y="709"/>
                    <a:pt x="1526" y="709"/>
                  </a:cubicBezTo>
                  <a:cubicBezTo>
                    <a:pt x="1525" y="708"/>
                    <a:pt x="1525" y="708"/>
                    <a:pt x="1525" y="708"/>
                  </a:cubicBezTo>
                  <a:cubicBezTo>
                    <a:pt x="1623" y="611"/>
                    <a:pt x="1623" y="611"/>
                    <a:pt x="1623" y="611"/>
                  </a:cubicBezTo>
                  <a:cubicBezTo>
                    <a:pt x="1672" y="677"/>
                    <a:pt x="1751" y="721"/>
                    <a:pt x="1840" y="723"/>
                  </a:cubicBezTo>
                  <a:cubicBezTo>
                    <a:pt x="1840" y="772"/>
                    <a:pt x="1840" y="772"/>
                    <a:pt x="1840" y="772"/>
                  </a:cubicBezTo>
                  <a:cubicBezTo>
                    <a:pt x="1755" y="821"/>
                    <a:pt x="1755" y="821"/>
                    <a:pt x="1755" y="821"/>
                  </a:cubicBezTo>
                  <a:cubicBezTo>
                    <a:pt x="1755" y="858"/>
                    <a:pt x="1755" y="858"/>
                    <a:pt x="1755" y="858"/>
                  </a:cubicBezTo>
                  <a:cubicBezTo>
                    <a:pt x="1680" y="932"/>
                    <a:pt x="1680" y="932"/>
                    <a:pt x="1680" y="932"/>
                  </a:cubicBezTo>
                  <a:cubicBezTo>
                    <a:pt x="1680" y="807"/>
                    <a:pt x="1680" y="807"/>
                    <a:pt x="1680" y="807"/>
                  </a:cubicBezTo>
                  <a:cubicBezTo>
                    <a:pt x="1711" y="776"/>
                    <a:pt x="1711" y="776"/>
                    <a:pt x="1711" y="776"/>
                  </a:cubicBezTo>
                  <a:cubicBezTo>
                    <a:pt x="1703" y="769"/>
                    <a:pt x="1703" y="769"/>
                    <a:pt x="1703" y="769"/>
                  </a:cubicBezTo>
                  <a:cubicBezTo>
                    <a:pt x="1669" y="803"/>
                    <a:pt x="1669" y="803"/>
                    <a:pt x="1669" y="803"/>
                  </a:cubicBezTo>
                  <a:cubicBezTo>
                    <a:pt x="1669" y="943"/>
                    <a:pt x="1669" y="943"/>
                    <a:pt x="1669" y="943"/>
                  </a:cubicBezTo>
                  <a:cubicBezTo>
                    <a:pt x="1596" y="1015"/>
                    <a:pt x="1596" y="1015"/>
                    <a:pt x="1596" y="1015"/>
                  </a:cubicBezTo>
                  <a:cubicBezTo>
                    <a:pt x="1596" y="1196"/>
                    <a:pt x="1596" y="1196"/>
                    <a:pt x="1596" y="1196"/>
                  </a:cubicBezTo>
                  <a:cubicBezTo>
                    <a:pt x="1535" y="1257"/>
                    <a:pt x="1535" y="1257"/>
                    <a:pt x="1535" y="1257"/>
                  </a:cubicBezTo>
                  <a:cubicBezTo>
                    <a:pt x="1533" y="1256"/>
                    <a:pt x="1530" y="1255"/>
                    <a:pt x="1527" y="1255"/>
                  </a:cubicBezTo>
                  <a:cubicBezTo>
                    <a:pt x="1518" y="1255"/>
                    <a:pt x="1511" y="1262"/>
                    <a:pt x="1511" y="1271"/>
                  </a:cubicBezTo>
                  <a:cubicBezTo>
                    <a:pt x="1511" y="1280"/>
                    <a:pt x="1518" y="1288"/>
                    <a:pt x="1527" y="1288"/>
                  </a:cubicBezTo>
                  <a:cubicBezTo>
                    <a:pt x="1537" y="1288"/>
                    <a:pt x="1544" y="1280"/>
                    <a:pt x="1544" y="1271"/>
                  </a:cubicBezTo>
                  <a:cubicBezTo>
                    <a:pt x="1544" y="1269"/>
                    <a:pt x="1543" y="1266"/>
                    <a:pt x="1542" y="1264"/>
                  </a:cubicBezTo>
                  <a:cubicBezTo>
                    <a:pt x="1607" y="1200"/>
                    <a:pt x="1607" y="1200"/>
                    <a:pt x="1607" y="1200"/>
                  </a:cubicBezTo>
                  <a:cubicBezTo>
                    <a:pt x="1607" y="1019"/>
                    <a:pt x="1607" y="1019"/>
                    <a:pt x="1607" y="1019"/>
                  </a:cubicBezTo>
                  <a:cubicBezTo>
                    <a:pt x="1755" y="873"/>
                    <a:pt x="1755" y="873"/>
                    <a:pt x="1755" y="873"/>
                  </a:cubicBezTo>
                  <a:cubicBezTo>
                    <a:pt x="1755" y="918"/>
                    <a:pt x="1755" y="918"/>
                    <a:pt x="1755" y="918"/>
                  </a:cubicBezTo>
                  <a:cubicBezTo>
                    <a:pt x="1635" y="1037"/>
                    <a:pt x="1635" y="1037"/>
                    <a:pt x="1635" y="1037"/>
                  </a:cubicBezTo>
                  <a:cubicBezTo>
                    <a:pt x="1635" y="1331"/>
                    <a:pt x="1635" y="1331"/>
                    <a:pt x="1635" y="1331"/>
                  </a:cubicBezTo>
                  <a:cubicBezTo>
                    <a:pt x="1645" y="1331"/>
                    <a:pt x="1645" y="1331"/>
                    <a:pt x="1645" y="1331"/>
                  </a:cubicBezTo>
                  <a:cubicBezTo>
                    <a:pt x="1645" y="1041"/>
                    <a:pt x="1645" y="1041"/>
                    <a:pt x="1645" y="1041"/>
                  </a:cubicBezTo>
                  <a:cubicBezTo>
                    <a:pt x="1761" y="927"/>
                    <a:pt x="1761" y="927"/>
                    <a:pt x="1761" y="927"/>
                  </a:cubicBezTo>
                  <a:cubicBezTo>
                    <a:pt x="1840" y="972"/>
                    <a:pt x="1840" y="972"/>
                    <a:pt x="1840" y="972"/>
                  </a:cubicBezTo>
                  <a:cubicBezTo>
                    <a:pt x="1840" y="1077"/>
                    <a:pt x="1840" y="1077"/>
                    <a:pt x="1840" y="1077"/>
                  </a:cubicBezTo>
                  <a:cubicBezTo>
                    <a:pt x="1959" y="1194"/>
                    <a:pt x="1959" y="1194"/>
                    <a:pt x="1959" y="1194"/>
                  </a:cubicBezTo>
                  <a:cubicBezTo>
                    <a:pt x="1959" y="1307"/>
                    <a:pt x="1959" y="1307"/>
                    <a:pt x="1959" y="1307"/>
                  </a:cubicBezTo>
                  <a:cubicBezTo>
                    <a:pt x="1948" y="1309"/>
                    <a:pt x="1939" y="1319"/>
                    <a:pt x="1939" y="1331"/>
                  </a:cubicBezTo>
                  <a:cubicBezTo>
                    <a:pt x="1939" y="1343"/>
                    <a:pt x="1948" y="1353"/>
                    <a:pt x="1959" y="1355"/>
                  </a:cubicBezTo>
                  <a:cubicBezTo>
                    <a:pt x="1959" y="1479"/>
                    <a:pt x="1959" y="1479"/>
                    <a:pt x="1959" y="1479"/>
                  </a:cubicBezTo>
                  <a:cubicBezTo>
                    <a:pt x="1953" y="1481"/>
                    <a:pt x="1948" y="1487"/>
                    <a:pt x="1948" y="1494"/>
                  </a:cubicBezTo>
                  <a:cubicBezTo>
                    <a:pt x="1948" y="1503"/>
                    <a:pt x="1955" y="1510"/>
                    <a:pt x="1964" y="1510"/>
                  </a:cubicBezTo>
                  <a:cubicBezTo>
                    <a:pt x="1974" y="1510"/>
                    <a:pt x="1981" y="1503"/>
                    <a:pt x="1981" y="1494"/>
                  </a:cubicBezTo>
                  <a:cubicBezTo>
                    <a:pt x="1981" y="1487"/>
                    <a:pt x="1976" y="1481"/>
                    <a:pt x="1969" y="1479"/>
                  </a:cubicBezTo>
                  <a:cubicBezTo>
                    <a:pt x="1969" y="1355"/>
                    <a:pt x="1969" y="1355"/>
                    <a:pt x="1969" y="1355"/>
                  </a:cubicBezTo>
                  <a:cubicBezTo>
                    <a:pt x="1981" y="1353"/>
                    <a:pt x="1989" y="1343"/>
                    <a:pt x="1989" y="1331"/>
                  </a:cubicBezTo>
                  <a:cubicBezTo>
                    <a:pt x="1989" y="1319"/>
                    <a:pt x="1981" y="1309"/>
                    <a:pt x="1969" y="1307"/>
                  </a:cubicBezTo>
                  <a:cubicBezTo>
                    <a:pt x="1969" y="1190"/>
                    <a:pt x="1969" y="1190"/>
                    <a:pt x="1969" y="1190"/>
                  </a:cubicBezTo>
                  <a:cubicBezTo>
                    <a:pt x="1850" y="1073"/>
                    <a:pt x="1850" y="1073"/>
                    <a:pt x="1850" y="1073"/>
                  </a:cubicBezTo>
                  <a:cubicBezTo>
                    <a:pt x="1850" y="972"/>
                    <a:pt x="1850" y="972"/>
                    <a:pt x="1850" y="972"/>
                  </a:cubicBezTo>
                  <a:cubicBezTo>
                    <a:pt x="1936" y="923"/>
                    <a:pt x="1936" y="923"/>
                    <a:pt x="1936" y="923"/>
                  </a:cubicBezTo>
                  <a:cubicBezTo>
                    <a:pt x="1936" y="821"/>
                    <a:pt x="1936" y="821"/>
                    <a:pt x="1936" y="821"/>
                  </a:cubicBezTo>
                  <a:cubicBezTo>
                    <a:pt x="1879" y="788"/>
                    <a:pt x="1879" y="788"/>
                    <a:pt x="1879" y="788"/>
                  </a:cubicBezTo>
                  <a:cubicBezTo>
                    <a:pt x="1879" y="685"/>
                    <a:pt x="1879" y="685"/>
                    <a:pt x="1879" y="685"/>
                  </a:cubicBezTo>
                  <a:cubicBezTo>
                    <a:pt x="1928" y="678"/>
                    <a:pt x="1973" y="656"/>
                    <a:pt x="2007" y="624"/>
                  </a:cubicBezTo>
                  <a:cubicBezTo>
                    <a:pt x="2051" y="667"/>
                    <a:pt x="2051" y="667"/>
                    <a:pt x="2051" y="667"/>
                  </a:cubicBezTo>
                  <a:cubicBezTo>
                    <a:pt x="2237" y="667"/>
                    <a:pt x="2237" y="667"/>
                    <a:pt x="2237" y="667"/>
                  </a:cubicBezTo>
                  <a:cubicBezTo>
                    <a:pt x="2238" y="675"/>
                    <a:pt x="2245" y="680"/>
                    <a:pt x="2253" y="680"/>
                  </a:cubicBezTo>
                  <a:cubicBezTo>
                    <a:pt x="2262" y="680"/>
                    <a:pt x="2269" y="673"/>
                    <a:pt x="2269" y="664"/>
                  </a:cubicBezTo>
                  <a:cubicBezTo>
                    <a:pt x="2269" y="655"/>
                    <a:pt x="2262" y="647"/>
                    <a:pt x="2253" y="647"/>
                  </a:cubicBezTo>
                  <a:cubicBezTo>
                    <a:pt x="2246" y="647"/>
                    <a:pt x="2240" y="651"/>
                    <a:pt x="2237" y="657"/>
                  </a:cubicBezTo>
                  <a:cubicBezTo>
                    <a:pt x="2056" y="657"/>
                    <a:pt x="2056" y="657"/>
                    <a:pt x="2056" y="657"/>
                  </a:cubicBezTo>
                  <a:cubicBezTo>
                    <a:pt x="2015" y="617"/>
                    <a:pt x="2015" y="617"/>
                    <a:pt x="2015" y="617"/>
                  </a:cubicBezTo>
                  <a:cubicBezTo>
                    <a:pt x="2057" y="574"/>
                    <a:pt x="2084" y="516"/>
                    <a:pt x="2084" y="452"/>
                  </a:cubicBezTo>
                  <a:cubicBezTo>
                    <a:pt x="2084" y="388"/>
                    <a:pt x="2057" y="329"/>
                    <a:pt x="2015" y="287"/>
                  </a:cubicBezTo>
                  <a:cubicBezTo>
                    <a:pt x="2033" y="269"/>
                    <a:pt x="2033" y="269"/>
                    <a:pt x="2033" y="269"/>
                  </a:cubicBezTo>
                  <a:cubicBezTo>
                    <a:pt x="2080" y="316"/>
                    <a:pt x="2110" y="380"/>
                    <a:pt x="2110" y="452"/>
                  </a:cubicBezTo>
                  <a:cubicBezTo>
                    <a:pt x="2120" y="452"/>
                    <a:pt x="2120" y="452"/>
                    <a:pt x="2120" y="452"/>
                  </a:cubicBezTo>
                  <a:cubicBezTo>
                    <a:pt x="2120" y="378"/>
                    <a:pt x="2089" y="310"/>
                    <a:pt x="2040" y="261"/>
                  </a:cubicBezTo>
                  <a:cubicBezTo>
                    <a:pt x="2268" y="36"/>
                    <a:pt x="2268" y="36"/>
                    <a:pt x="2268" y="36"/>
                  </a:cubicBezTo>
                  <a:cubicBezTo>
                    <a:pt x="2271" y="38"/>
                    <a:pt x="2273" y="38"/>
                    <a:pt x="2276" y="38"/>
                  </a:cubicBezTo>
                  <a:cubicBezTo>
                    <a:pt x="2285" y="38"/>
                    <a:pt x="2293" y="31"/>
                    <a:pt x="2293" y="22"/>
                  </a:cubicBezTo>
                  <a:cubicBezTo>
                    <a:pt x="2293" y="13"/>
                    <a:pt x="2285" y="6"/>
                    <a:pt x="2276" y="6"/>
                  </a:cubicBezTo>
                  <a:cubicBezTo>
                    <a:pt x="2267" y="6"/>
                    <a:pt x="2259" y="13"/>
                    <a:pt x="2259" y="22"/>
                  </a:cubicBezTo>
                  <a:cubicBezTo>
                    <a:pt x="2259" y="25"/>
                    <a:pt x="2260" y="27"/>
                    <a:pt x="2261" y="29"/>
                  </a:cubicBezTo>
                  <a:cubicBezTo>
                    <a:pt x="2033" y="254"/>
                    <a:pt x="2033" y="254"/>
                    <a:pt x="2033" y="254"/>
                  </a:cubicBezTo>
                  <a:cubicBezTo>
                    <a:pt x="1984" y="209"/>
                    <a:pt x="1918" y="181"/>
                    <a:pt x="1845" y="181"/>
                  </a:cubicBezTo>
                  <a:cubicBezTo>
                    <a:pt x="1845" y="191"/>
                    <a:pt x="1845" y="191"/>
                    <a:pt x="1845" y="191"/>
                  </a:cubicBezTo>
                  <a:cubicBezTo>
                    <a:pt x="1915" y="191"/>
                    <a:pt x="1978" y="218"/>
                    <a:pt x="2026" y="262"/>
                  </a:cubicBezTo>
                  <a:cubicBezTo>
                    <a:pt x="2007" y="280"/>
                    <a:pt x="2007" y="280"/>
                    <a:pt x="2007" y="280"/>
                  </a:cubicBezTo>
                  <a:cubicBezTo>
                    <a:pt x="1965" y="241"/>
                    <a:pt x="1908" y="217"/>
                    <a:pt x="1845" y="217"/>
                  </a:cubicBezTo>
                  <a:cubicBezTo>
                    <a:pt x="1781" y="217"/>
                    <a:pt x="1723" y="242"/>
                    <a:pt x="1681" y="282"/>
                  </a:cubicBezTo>
                  <a:cubicBezTo>
                    <a:pt x="1596" y="199"/>
                    <a:pt x="1596" y="199"/>
                    <a:pt x="1596" y="199"/>
                  </a:cubicBezTo>
                  <a:cubicBezTo>
                    <a:pt x="1451" y="199"/>
                    <a:pt x="1451" y="199"/>
                    <a:pt x="1451" y="199"/>
                  </a:cubicBezTo>
                  <a:cubicBezTo>
                    <a:pt x="1271" y="22"/>
                    <a:pt x="1271" y="22"/>
                    <a:pt x="1271" y="22"/>
                  </a:cubicBezTo>
                  <a:cubicBezTo>
                    <a:pt x="1272" y="20"/>
                    <a:pt x="1272" y="18"/>
                    <a:pt x="1272" y="16"/>
                  </a:cubicBezTo>
                  <a:cubicBezTo>
                    <a:pt x="1272" y="7"/>
                    <a:pt x="1265" y="0"/>
                    <a:pt x="1256" y="0"/>
                  </a:cubicBezTo>
                  <a:cubicBezTo>
                    <a:pt x="1246" y="0"/>
                    <a:pt x="1239" y="7"/>
                    <a:pt x="1239" y="16"/>
                  </a:cubicBezTo>
                  <a:cubicBezTo>
                    <a:pt x="1239" y="25"/>
                    <a:pt x="1246" y="33"/>
                    <a:pt x="1256" y="33"/>
                  </a:cubicBezTo>
                  <a:cubicBezTo>
                    <a:pt x="1259" y="33"/>
                    <a:pt x="1262" y="32"/>
                    <a:pt x="1265" y="30"/>
                  </a:cubicBezTo>
                  <a:cubicBezTo>
                    <a:pt x="1436" y="199"/>
                    <a:pt x="1436" y="199"/>
                    <a:pt x="1436" y="199"/>
                  </a:cubicBezTo>
                  <a:cubicBezTo>
                    <a:pt x="1394" y="199"/>
                    <a:pt x="1394" y="199"/>
                    <a:pt x="1394" y="199"/>
                  </a:cubicBezTo>
                  <a:cubicBezTo>
                    <a:pt x="1215" y="22"/>
                    <a:pt x="1215" y="22"/>
                    <a:pt x="1215" y="22"/>
                  </a:cubicBezTo>
                  <a:cubicBezTo>
                    <a:pt x="1216" y="20"/>
                    <a:pt x="1216" y="18"/>
                    <a:pt x="1216" y="16"/>
                  </a:cubicBezTo>
                  <a:cubicBezTo>
                    <a:pt x="1216" y="7"/>
                    <a:pt x="1209" y="0"/>
                    <a:pt x="1200" y="0"/>
                  </a:cubicBezTo>
                  <a:cubicBezTo>
                    <a:pt x="1190" y="0"/>
                    <a:pt x="1183" y="7"/>
                    <a:pt x="1183" y="16"/>
                  </a:cubicBezTo>
                  <a:cubicBezTo>
                    <a:pt x="1183" y="25"/>
                    <a:pt x="1190" y="33"/>
                    <a:pt x="1200" y="33"/>
                  </a:cubicBezTo>
                  <a:cubicBezTo>
                    <a:pt x="1203" y="33"/>
                    <a:pt x="1206" y="32"/>
                    <a:pt x="1209" y="30"/>
                  </a:cubicBezTo>
                  <a:cubicBezTo>
                    <a:pt x="1380" y="199"/>
                    <a:pt x="1380" y="199"/>
                    <a:pt x="1380" y="199"/>
                  </a:cubicBezTo>
                  <a:cubicBezTo>
                    <a:pt x="1170" y="199"/>
                    <a:pt x="1170" y="199"/>
                    <a:pt x="1170" y="199"/>
                  </a:cubicBezTo>
                  <a:cubicBezTo>
                    <a:pt x="1168" y="192"/>
                    <a:pt x="1162" y="187"/>
                    <a:pt x="1154" y="187"/>
                  </a:cubicBezTo>
                  <a:cubicBezTo>
                    <a:pt x="1145" y="187"/>
                    <a:pt x="1138" y="195"/>
                    <a:pt x="1138" y="204"/>
                  </a:cubicBezTo>
                  <a:cubicBezTo>
                    <a:pt x="1138" y="213"/>
                    <a:pt x="1145" y="220"/>
                    <a:pt x="1154" y="220"/>
                  </a:cubicBezTo>
                  <a:cubicBezTo>
                    <a:pt x="1162" y="220"/>
                    <a:pt x="1168" y="216"/>
                    <a:pt x="1170" y="209"/>
                  </a:cubicBezTo>
                  <a:cubicBezTo>
                    <a:pt x="1390" y="209"/>
                    <a:pt x="1390" y="209"/>
                    <a:pt x="1390" y="209"/>
                  </a:cubicBezTo>
                  <a:cubicBezTo>
                    <a:pt x="1391" y="210"/>
                    <a:pt x="1391" y="210"/>
                    <a:pt x="1391" y="210"/>
                  </a:cubicBezTo>
                  <a:cubicBezTo>
                    <a:pt x="1392" y="209"/>
                    <a:pt x="1392" y="209"/>
                    <a:pt x="1392" y="209"/>
                  </a:cubicBezTo>
                  <a:cubicBezTo>
                    <a:pt x="1447" y="209"/>
                    <a:pt x="1447" y="209"/>
                    <a:pt x="1447" y="209"/>
                  </a:cubicBezTo>
                  <a:cubicBezTo>
                    <a:pt x="1447" y="210"/>
                    <a:pt x="1447" y="210"/>
                    <a:pt x="1447" y="210"/>
                  </a:cubicBezTo>
                  <a:cubicBezTo>
                    <a:pt x="1448" y="209"/>
                    <a:pt x="1448" y="209"/>
                    <a:pt x="1448" y="209"/>
                  </a:cubicBezTo>
                  <a:cubicBezTo>
                    <a:pt x="1592" y="209"/>
                    <a:pt x="1592" y="209"/>
                    <a:pt x="1592" y="209"/>
                  </a:cubicBezTo>
                  <a:cubicBezTo>
                    <a:pt x="1673" y="289"/>
                    <a:pt x="1673" y="289"/>
                    <a:pt x="1673" y="289"/>
                  </a:cubicBezTo>
                  <a:cubicBezTo>
                    <a:pt x="1632" y="332"/>
                    <a:pt x="1607" y="389"/>
                    <a:pt x="1607" y="452"/>
                  </a:cubicBezTo>
                  <a:cubicBezTo>
                    <a:pt x="1607" y="580"/>
                    <a:pt x="1711" y="684"/>
                    <a:pt x="1840" y="687"/>
                  </a:cubicBezTo>
                  <a:cubicBezTo>
                    <a:pt x="1840" y="712"/>
                    <a:pt x="1840" y="712"/>
                    <a:pt x="1840" y="712"/>
                  </a:cubicBezTo>
                  <a:cubicBezTo>
                    <a:pt x="1697" y="710"/>
                    <a:pt x="1581" y="594"/>
                    <a:pt x="1581" y="452"/>
                  </a:cubicBezTo>
                  <a:cubicBezTo>
                    <a:pt x="1581" y="447"/>
                    <a:pt x="1581" y="447"/>
                    <a:pt x="1581" y="447"/>
                  </a:cubicBezTo>
                  <a:cubicBezTo>
                    <a:pt x="1360" y="447"/>
                    <a:pt x="1360" y="447"/>
                    <a:pt x="1360" y="447"/>
                  </a:cubicBezTo>
                  <a:cubicBezTo>
                    <a:pt x="1358" y="436"/>
                    <a:pt x="1348" y="427"/>
                    <a:pt x="1336" y="427"/>
                  </a:cubicBezTo>
                  <a:cubicBezTo>
                    <a:pt x="1324" y="427"/>
                    <a:pt x="1314" y="436"/>
                    <a:pt x="1311" y="447"/>
                  </a:cubicBezTo>
                  <a:cubicBezTo>
                    <a:pt x="1081" y="447"/>
                    <a:pt x="1081" y="447"/>
                    <a:pt x="1081" y="447"/>
                  </a:cubicBezTo>
                  <a:cubicBezTo>
                    <a:pt x="948" y="315"/>
                    <a:pt x="948" y="315"/>
                    <a:pt x="948" y="315"/>
                  </a:cubicBezTo>
                  <a:cubicBezTo>
                    <a:pt x="831" y="315"/>
                    <a:pt x="831" y="315"/>
                    <a:pt x="831" y="315"/>
                  </a:cubicBezTo>
                  <a:cubicBezTo>
                    <a:pt x="829" y="260"/>
                    <a:pt x="782" y="217"/>
                    <a:pt x="726" y="217"/>
                  </a:cubicBezTo>
                  <a:cubicBezTo>
                    <a:pt x="670" y="217"/>
                    <a:pt x="624" y="260"/>
                    <a:pt x="621" y="315"/>
                  </a:cubicBezTo>
                  <a:cubicBezTo>
                    <a:pt x="515" y="315"/>
                    <a:pt x="515" y="315"/>
                    <a:pt x="515" y="315"/>
                  </a:cubicBezTo>
                  <a:cubicBezTo>
                    <a:pt x="430" y="215"/>
                    <a:pt x="430" y="215"/>
                    <a:pt x="430" y="215"/>
                  </a:cubicBezTo>
                  <a:cubicBezTo>
                    <a:pt x="45" y="215"/>
                    <a:pt x="45" y="215"/>
                    <a:pt x="45" y="215"/>
                  </a:cubicBezTo>
                  <a:cubicBezTo>
                    <a:pt x="40" y="210"/>
                    <a:pt x="33" y="206"/>
                    <a:pt x="25" y="206"/>
                  </a:cubicBezTo>
                  <a:cubicBezTo>
                    <a:pt x="11" y="206"/>
                    <a:pt x="0" y="217"/>
                    <a:pt x="0" y="231"/>
                  </a:cubicBezTo>
                  <a:cubicBezTo>
                    <a:pt x="0" y="244"/>
                    <a:pt x="11" y="255"/>
                    <a:pt x="25" y="255"/>
                  </a:cubicBezTo>
                  <a:close/>
                  <a:moveTo>
                    <a:pt x="1516" y="853"/>
                  </a:moveTo>
                  <a:cubicBezTo>
                    <a:pt x="1395" y="922"/>
                    <a:pt x="1395" y="922"/>
                    <a:pt x="1395" y="922"/>
                  </a:cubicBezTo>
                  <a:cubicBezTo>
                    <a:pt x="1273" y="853"/>
                    <a:pt x="1273" y="853"/>
                    <a:pt x="1273" y="853"/>
                  </a:cubicBezTo>
                  <a:cubicBezTo>
                    <a:pt x="1273" y="715"/>
                    <a:pt x="1273" y="715"/>
                    <a:pt x="1273" y="715"/>
                  </a:cubicBezTo>
                  <a:cubicBezTo>
                    <a:pt x="1395" y="646"/>
                    <a:pt x="1395" y="646"/>
                    <a:pt x="1395" y="646"/>
                  </a:cubicBezTo>
                  <a:cubicBezTo>
                    <a:pt x="1516" y="715"/>
                    <a:pt x="1516" y="715"/>
                    <a:pt x="1516" y="715"/>
                  </a:cubicBezTo>
                  <a:lnTo>
                    <a:pt x="1516" y="853"/>
                  </a:lnTo>
                  <a:close/>
                  <a:moveTo>
                    <a:pt x="1925" y="918"/>
                  </a:moveTo>
                  <a:cubicBezTo>
                    <a:pt x="1845" y="963"/>
                    <a:pt x="1845" y="963"/>
                    <a:pt x="1845" y="963"/>
                  </a:cubicBezTo>
                  <a:cubicBezTo>
                    <a:pt x="1765" y="918"/>
                    <a:pt x="1765" y="918"/>
                    <a:pt x="1765" y="918"/>
                  </a:cubicBezTo>
                  <a:cubicBezTo>
                    <a:pt x="1765" y="826"/>
                    <a:pt x="1765" y="826"/>
                    <a:pt x="1765" y="826"/>
                  </a:cubicBezTo>
                  <a:cubicBezTo>
                    <a:pt x="1845" y="781"/>
                    <a:pt x="1845" y="781"/>
                    <a:pt x="1845" y="781"/>
                  </a:cubicBezTo>
                  <a:cubicBezTo>
                    <a:pt x="1925" y="826"/>
                    <a:pt x="1925" y="826"/>
                    <a:pt x="1925" y="826"/>
                  </a:cubicBezTo>
                  <a:lnTo>
                    <a:pt x="1925" y="918"/>
                  </a:lnTo>
                  <a:close/>
                  <a:moveTo>
                    <a:pt x="1869" y="783"/>
                  </a:moveTo>
                  <a:cubicBezTo>
                    <a:pt x="1850" y="772"/>
                    <a:pt x="1850" y="772"/>
                    <a:pt x="1850" y="772"/>
                  </a:cubicBezTo>
                  <a:cubicBezTo>
                    <a:pt x="1850" y="687"/>
                    <a:pt x="1850" y="687"/>
                    <a:pt x="1850" y="687"/>
                  </a:cubicBezTo>
                  <a:cubicBezTo>
                    <a:pt x="1857" y="687"/>
                    <a:pt x="1863" y="686"/>
                    <a:pt x="1869" y="686"/>
                  </a:cubicBezTo>
                  <a:lnTo>
                    <a:pt x="1869" y="783"/>
                  </a:lnTo>
                  <a:close/>
                  <a:moveTo>
                    <a:pt x="1850" y="450"/>
                  </a:moveTo>
                  <a:cubicBezTo>
                    <a:pt x="1712" y="313"/>
                    <a:pt x="1712" y="313"/>
                    <a:pt x="1712" y="313"/>
                  </a:cubicBezTo>
                  <a:cubicBezTo>
                    <a:pt x="1747" y="280"/>
                    <a:pt x="1794" y="260"/>
                    <a:pt x="1845" y="260"/>
                  </a:cubicBezTo>
                  <a:cubicBezTo>
                    <a:pt x="1952" y="260"/>
                    <a:pt x="2039" y="346"/>
                    <a:pt x="2039" y="452"/>
                  </a:cubicBezTo>
                  <a:cubicBezTo>
                    <a:pt x="2039" y="556"/>
                    <a:pt x="1955" y="640"/>
                    <a:pt x="1850" y="643"/>
                  </a:cubicBezTo>
                  <a:lnTo>
                    <a:pt x="1850" y="450"/>
                  </a:lnTo>
                  <a:close/>
                  <a:moveTo>
                    <a:pt x="1840" y="454"/>
                  </a:moveTo>
                  <a:cubicBezTo>
                    <a:pt x="1840" y="643"/>
                    <a:pt x="1840" y="643"/>
                    <a:pt x="1840" y="643"/>
                  </a:cubicBezTo>
                  <a:cubicBezTo>
                    <a:pt x="1735" y="640"/>
                    <a:pt x="1651" y="556"/>
                    <a:pt x="1651" y="452"/>
                  </a:cubicBezTo>
                  <a:cubicBezTo>
                    <a:pt x="1651" y="401"/>
                    <a:pt x="1671" y="355"/>
                    <a:pt x="1704" y="320"/>
                  </a:cubicBezTo>
                  <a:lnTo>
                    <a:pt x="1840" y="454"/>
                  </a:lnTo>
                  <a:close/>
                  <a:moveTo>
                    <a:pt x="1845" y="227"/>
                  </a:moveTo>
                  <a:cubicBezTo>
                    <a:pt x="1971" y="227"/>
                    <a:pt x="2073" y="328"/>
                    <a:pt x="2073" y="452"/>
                  </a:cubicBezTo>
                  <a:cubicBezTo>
                    <a:pt x="2073" y="574"/>
                    <a:pt x="1974" y="674"/>
                    <a:pt x="1850" y="677"/>
                  </a:cubicBezTo>
                  <a:cubicBezTo>
                    <a:pt x="1850" y="647"/>
                    <a:pt x="1850" y="647"/>
                    <a:pt x="1850" y="647"/>
                  </a:cubicBezTo>
                  <a:cubicBezTo>
                    <a:pt x="1957" y="645"/>
                    <a:pt x="2043" y="558"/>
                    <a:pt x="2043" y="452"/>
                  </a:cubicBezTo>
                  <a:cubicBezTo>
                    <a:pt x="2043" y="344"/>
                    <a:pt x="1955" y="256"/>
                    <a:pt x="1845" y="256"/>
                  </a:cubicBezTo>
                  <a:cubicBezTo>
                    <a:pt x="1792" y="256"/>
                    <a:pt x="1744" y="277"/>
                    <a:pt x="1709" y="310"/>
                  </a:cubicBezTo>
                  <a:cubicBezTo>
                    <a:pt x="1688" y="289"/>
                    <a:pt x="1688" y="289"/>
                    <a:pt x="1688" y="289"/>
                  </a:cubicBezTo>
                  <a:cubicBezTo>
                    <a:pt x="1729" y="251"/>
                    <a:pt x="1784" y="227"/>
                    <a:pt x="1845" y="227"/>
                  </a:cubicBezTo>
                  <a:close/>
                  <a:moveTo>
                    <a:pt x="1617" y="452"/>
                  </a:moveTo>
                  <a:cubicBezTo>
                    <a:pt x="1617" y="392"/>
                    <a:pt x="1641" y="337"/>
                    <a:pt x="1681" y="297"/>
                  </a:cubicBezTo>
                  <a:cubicBezTo>
                    <a:pt x="1702" y="317"/>
                    <a:pt x="1702" y="317"/>
                    <a:pt x="1702" y="317"/>
                  </a:cubicBezTo>
                  <a:cubicBezTo>
                    <a:pt x="1668" y="352"/>
                    <a:pt x="1647" y="400"/>
                    <a:pt x="1647" y="452"/>
                  </a:cubicBezTo>
                  <a:cubicBezTo>
                    <a:pt x="1647" y="558"/>
                    <a:pt x="1733" y="645"/>
                    <a:pt x="1840" y="647"/>
                  </a:cubicBezTo>
                  <a:cubicBezTo>
                    <a:pt x="1840" y="677"/>
                    <a:pt x="1840" y="677"/>
                    <a:pt x="1840" y="677"/>
                  </a:cubicBezTo>
                  <a:cubicBezTo>
                    <a:pt x="1717" y="674"/>
                    <a:pt x="1617" y="574"/>
                    <a:pt x="1617" y="452"/>
                  </a:cubicBezTo>
                  <a:close/>
                  <a:moveTo>
                    <a:pt x="726" y="227"/>
                  </a:moveTo>
                  <a:cubicBezTo>
                    <a:pt x="779" y="227"/>
                    <a:pt x="821" y="269"/>
                    <a:pt x="821" y="320"/>
                  </a:cubicBezTo>
                  <a:cubicBezTo>
                    <a:pt x="821" y="372"/>
                    <a:pt x="779" y="414"/>
                    <a:pt x="726" y="414"/>
                  </a:cubicBezTo>
                  <a:cubicBezTo>
                    <a:pt x="674" y="414"/>
                    <a:pt x="631" y="372"/>
                    <a:pt x="631" y="320"/>
                  </a:cubicBezTo>
                  <a:cubicBezTo>
                    <a:pt x="631" y="269"/>
                    <a:pt x="674" y="227"/>
                    <a:pt x="726" y="2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Oval 12"/>
            <p:cNvSpPr>
              <a:spLocks noChangeArrowheads="1"/>
            </p:cNvSpPr>
            <p:nvPr/>
          </p:nvSpPr>
          <p:spPr bwMode="auto">
            <a:xfrm>
              <a:off x="5031" y="1922"/>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Oval 13"/>
            <p:cNvSpPr>
              <a:spLocks noChangeArrowheads="1"/>
            </p:cNvSpPr>
            <p:nvPr/>
          </p:nvSpPr>
          <p:spPr bwMode="auto">
            <a:xfrm>
              <a:off x="5031" y="1794"/>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Oval 14"/>
            <p:cNvSpPr>
              <a:spLocks noChangeArrowheads="1"/>
            </p:cNvSpPr>
            <p:nvPr/>
          </p:nvSpPr>
          <p:spPr bwMode="auto">
            <a:xfrm>
              <a:off x="4073" y="1349"/>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Oval 15"/>
            <p:cNvSpPr>
              <a:spLocks noChangeArrowheads="1"/>
            </p:cNvSpPr>
            <p:nvPr/>
          </p:nvSpPr>
          <p:spPr bwMode="auto">
            <a:xfrm>
              <a:off x="4073" y="1222"/>
              <a:ext cx="84"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Oval 16"/>
            <p:cNvSpPr>
              <a:spLocks noChangeArrowheads="1"/>
            </p:cNvSpPr>
            <p:nvPr/>
          </p:nvSpPr>
          <p:spPr bwMode="auto">
            <a:xfrm>
              <a:off x="5508" y="1564"/>
              <a:ext cx="56" cy="5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17"/>
            <p:cNvSpPr>
              <a:spLocks noEditPoints="1"/>
            </p:cNvSpPr>
            <p:nvPr/>
          </p:nvSpPr>
          <p:spPr bwMode="auto">
            <a:xfrm>
              <a:off x="5099" y="10"/>
              <a:ext cx="189" cy="186"/>
            </a:xfrm>
            <a:custGeom>
              <a:avLst/>
              <a:gdLst>
                <a:gd name="T0" fmla="*/ 56 w 112"/>
                <a:gd name="T1" fmla="*/ 110 h 110"/>
                <a:gd name="T2" fmla="*/ 112 w 112"/>
                <a:gd name="T3" fmla="*/ 55 h 110"/>
                <a:gd name="T4" fmla="*/ 56 w 112"/>
                <a:gd name="T5" fmla="*/ 0 h 110"/>
                <a:gd name="T6" fmla="*/ 0 w 112"/>
                <a:gd name="T7" fmla="*/ 55 h 110"/>
                <a:gd name="T8" fmla="*/ 56 w 112"/>
                <a:gd name="T9" fmla="*/ 110 h 110"/>
                <a:gd name="T10" fmla="*/ 56 w 112"/>
                <a:gd name="T11" fmla="*/ 10 h 110"/>
                <a:gd name="T12" fmla="*/ 102 w 112"/>
                <a:gd name="T13" fmla="*/ 55 h 110"/>
                <a:gd name="T14" fmla="*/ 56 w 112"/>
                <a:gd name="T15" fmla="*/ 100 h 110"/>
                <a:gd name="T16" fmla="*/ 11 w 112"/>
                <a:gd name="T17" fmla="*/ 55 h 110"/>
                <a:gd name="T18" fmla="*/ 56 w 112"/>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0">
                  <a:moveTo>
                    <a:pt x="56" y="110"/>
                  </a:moveTo>
                  <a:cubicBezTo>
                    <a:pt x="87" y="110"/>
                    <a:pt x="112" y="85"/>
                    <a:pt x="112" y="55"/>
                  </a:cubicBezTo>
                  <a:cubicBezTo>
                    <a:pt x="112" y="24"/>
                    <a:pt x="87" y="0"/>
                    <a:pt x="56" y="0"/>
                  </a:cubicBezTo>
                  <a:cubicBezTo>
                    <a:pt x="25" y="0"/>
                    <a:pt x="0" y="24"/>
                    <a:pt x="0" y="55"/>
                  </a:cubicBezTo>
                  <a:cubicBezTo>
                    <a:pt x="0" y="85"/>
                    <a:pt x="25" y="110"/>
                    <a:pt x="56" y="110"/>
                  </a:cubicBezTo>
                  <a:close/>
                  <a:moveTo>
                    <a:pt x="56" y="10"/>
                  </a:moveTo>
                  <a:cubicBezTo>
                    <a:pt x="81" y="10"/>
                    <a:pt x="102" y="30"/>
                    <a:pt x="102" y="55"/>
                  </a:cubicBezTo>
                  <a:cubicBezTo>
                    <a:pt x="102" y="79"/>
                    <a:pt x="81" y="100"/>
                    <a:pt x="56" y="100"/>
                  </a:cubicBezTo>
                  <a:cubicBezTo>
                    <a:pt x="31" y="100"/>
                    <a:pt x="11" y="79"/>
                    <a:pt x="11" y="55"/>
                  </a:cubicBezTo>
                  <a:cubicBezTo>
                    <a:pt x="11" y="30"/>
                    <a:pt x="31"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18"/>
            <p:cNvSpPr>
              <a:spLocks noEditPoints="1"/>
            </p:cNvSpPr>
            <p:nvPr/>
          </p:nvSpPr>
          <p:spPr bwMode="auto">
            <a:xfrm>
              <a:off x="5853" y="1948"/>
              <a:ext cx="188" cy="186"/>
            </a:xfrm>
            <a:custGeom>
              <a:avLst/>
              <a:gdLst>
                <a:gd name="T0" fmla="*/ 0 w 111"/>
                <a:gd name="T1" fmla="*/ 55 h 110"/>
                <a:gd name="T2" fmla="*/ 56 w 111"/>
                <a:gd name="T3" fmla="*/ 110 h 110"/>
                <a:gd name="T4" fmla="*/ 111 w 111"/>
                <a:gd name="T5" fmla="*/ 55 h 110"/>
                <a:gd name="T6" fmla="*/ 56 w 111"/>
                <a:gd name="T7" fmla="*/ 0 h 110"/>
                <a:gd name="T8" fmla="*/ 0 w 111"/>
                <a:gd name="T9" fmla="*/ 55 h 110"/>
                <a:gd name="T10" fmla="*/ 56 w 111"/>
                <a:gd name="T11" fmla="*/ 10 h 110"/>
                <a:gd name="T12" fmla="*/ 101 w 111"/>
                <a:gd name="T13" fmla="*/ 55 h 110"/>
                <a:gd name="T14" fmla="*/ 56 w 111"/>
                <a:gd name="T15" fmla="*/ 100 h 110"/>
                <a:gd name="T16" fmla="*/ 10 w 111"/>
                <a:gd name="T17" fmla="*/ 55 h 110"/>
                <a:gd name="T18" fmla="*/ 56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0" y="55"/>
                  </a:moveTo>
                  <a:cubicBezTo>
                    <a:pt x="0" y="85"/>
                    <a:pt x="25" y="110"/>
                    <a:pt x="56" y="110"/>
                  </a:cubicBezTo>
                  <a:cubicBezTo>
                    <a:pt x="86" y="110"/>
                    <a:pt x="111" y="85"/>
                    <a:pt x="111" y="55"/>
                  </a:cubicBezTo>
                  <a:cubicBezTo>
                    <a:pt x="111" y="25"/>
                    <a:pt x="86" y="0"/>
                    <a:pt x="56" y="0"/>
                  </a:cubicBezTo>
                  <a:cubicBezTo>
                    <a:pt x="25" y="0"/>
                    <a:pt x="0" y="25"/>
                    <a:pt x="0" y="55"/>
                  </a:cubicBezTo>
                  <a:close/>
                  <a:moveTo>
                    <a:pt x="56" y="10"/>
                  </a:moveTo>
                  <a:cubicBezTo>
                    <a:pt x="81" y="10"/>
                    <a:pt x="101" y="30"/>
                    <a:pt x="101" y="55"/>
                  </a:cubicBezTo>
                  <a:cubicBezTo>
                    <a:pt x="101" y="80"/>
                    <a:pt x="81" y="100"/>
                    <a:pt x="56" y="100"/>
                  </a:cubicBezTo>
                  <a:cubicBezTo>
                    <a:pt x="30" y="100"/>
                    <a:pt x="10" y="80"/>
                    <a:pt x="10" y="55"/>
                  </a:cubicBezTo>
                  <a:cubicBezTo>
                    <a:pt x="10" y="30"/>
                    <a:pt x="30"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19"/>
            <p:cNvSpPr>
              <a:spLocks noEditPoints="1"/>
            </p:cNvSpPr>
            <p:nvPr/>
          </p:nvSpPr>
          <p:spPr bwMode="auto">
            <a:xfrm>
              <a:off x="3663" y="85"/>
              <a:ext cx="188" cy="186"/>
            </a:xfrm>
            <a:custGeom>
              <a:avLst/>
              <a:gdLst>
                <a:gd name="T0" fmla="*/ 55 w 111"/>
                <a:gd name="T1" fmla="*/ 110 h 110"/>
                <a:gd name="T2" fmla="*/ 111 w 111"/>
                <a:gd name="T3" fmla="*/ 55 h 110"/>
                <a:gd name="T4" fmla="*/ 55 w 111"/>
                <a:gd name="T5" fmla="*/ 0 h 110"/>
                <a:gd name="T6" fmla="*/ 0 w 111"/>
                <a:gd name="T7" fmla="*/ 55 h 110"/>
                <a:gd name="T8" fmla="*/ 55 w 111"/>
                <a:gd name="T9" fmla="*/ 110 h 110"/>
                <a:gd name="T10" fmla="*/ 55 w 111"/>
                <a:gd name="T11" fmla="*/ 10 h 110"/>
                <a:gd name="T12" fmla="*/ 101 w 111"/>
                <a:gd name="T13" fmla="*/ 55 h 110"/>
                <a:gd name="T14" fmla="*/ 55 w 111"/>
                <a:gd name="T15" fmla="*/ 100 h 110"/>
                <a:gd name="T16" fmla="*/ 10 w 111"/>
                <a:gd name="T17" fmla="*/ 55 h 110"/>
                <a:gd name="T18" fmla="*/ 55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55" y="110"/>
                  </a:moveTo>
                  <a:cubicBezTo>
                    <a:pt x="86" y="110"/>
                    <a:pt x="111" y="85"/>
                    <a:pt x="111" y="55"/>
                  </a:cubicBezTo>
                  <a:cubicBezTo>
                    <a:pt x="111" y="25"/>
                    <a:pt x="86" y="0"/>
                    <a:pt x="55" y="0"/>
                  </a:cubicBezTo>
                  <a:cubicBezTo>
                    <a:pt x="25" y="0"/>
                    <a:pt x="0" y="25"/>
                    <a:pt x="0" y="55"/>
                  </a:cubicBezTo>
                  <a:cubicBezTo>
                    <a:pt x="0" y="85"/>
                    <a:pt x="25" y="110"/>
                    <a:pt x="55" y="110"/>
                  </a:cubicBezTo>
                  <a:close/>
                  <a:moveTo>
                    <a:pt x="55" y="10"/>
                  </a:moveTo>
                  <a:cubicBezTo>
                    <a:pt x="81" y="10"/>
                    <a:pt x="101" y="30"/>
                    <a:pt x="101" y="55"/>
                  </a:cubicBezTo>
                  <a:cubicBezTo>
                    <a:pt x="101" y="80"/>
                    <a:pt x="81" y="100"/>
                    <a:pt x="55" y="100"/>
                  </a:cubicBezTo>
                  <a:cubicBezTo>
                    <a:pt x="30" y="100"/>
                    <a:pt x="10" y="80"/>
                    <a:pt x="10" y="55"/>
                  </a:cubicBezTo>
                  <a:cubicBezTo>
                    <a:pt x="10" y="30"/>
                    <a:pt x="30" y="10"/>
                    <a:pt x="5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20"/>
            <p:cNvSpPr/>
            <p:nvPr/>
          </p:nvSpPr>
          <p:spPr bwMode="auto">
            <a:xfrm>
              <a:off x="3729" y="151"/>
              <a:ext cx="56" cy="54"/>
            </a:xfrm>
            <a:custGeom>
              <a:avLst/>
              <a:gdLst>
                <a:gd name="T0" fmla="*/ 17 w 33"/>
                <a:gd name="T1" fmla="*/ 32 h 32"/>
                <a:gd name="T2" fmla="*/ 33 w 33"/>
                <a:gd name="T3" fmla="*/ 16 h 32"/>
                <a:gd name="T4" fmla="*/ 16 w 33"/>
                <a:gd name="T5" fmla="*/ 0 h 32"/>
                <a:gd name="T6" fmla="*/ 0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26" y="32"/>
                    <a:pt x="33" y="25"/>
                    <a:pt x="33" y="16"/>
                  </a:cubicBezTo>
                  <a:cubicBezTo>
                    <a:pt x="33" y="7"/>
                    <a:pt x="26" y="0"/>
                    <a:pt x="16" y="0"/>
                  </a:cubicBezTo>
                  <a:cubicBezTo>
                    <a:pt x="7" y="0"/>
                    <a:pt x="0" y="7"/>
                    <a:pt x="0" y="16"/>
                  </a:cubicBezTo>
                  <a:cubicBezTo>
                    <a:pt x="0" y="25"/>
                    <a:pt x="7" y="32"/>
                    <a:pt x="1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Oval 21"/>
            <p:cNvSpPr>
              <a:spLocks noChangeArrowheads="1"/>
            </p:cNvSpPr>
            <p:nvPr/>
          </p:nvSpPr>
          <p:spPr bwMode="auto">
            <a:xfrm>
              <a:off x="5508" y="1333"/>
              <a:ext cx="56"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22"/>
            <p:cNvSpPr/>
            <p:nvPr/>
          </p:nvSpPr>
          <p:spPr bwMode="auto">
            <a:xfrm>
              <a:off x="3640" y="389"/>
              <a:ext cx="1092" cy="301"/>
            </a:xfrm>
            <a:custGeom>
              <a:avLst/>
              <a:gdLst>
                <a:gd name="T0" fmla="*/ 17 w 646"/>
                <a:gd name="T1" fmla="*/ 33 h 178"/>
                <a:gd name="T2" fmla="*/ 24 w 646"/>
                <a:gd name="T3" fmla="*/ 31 h 178"/>
                <a:gd name="T4" fmla="*/ 174 w 646"/>
                <a:gd name="T5" fmla="*/ 178 h 178"/>
                <a:gd name="T6" fmla="*/ 646 w 646"/>
                <a:gd name="T7" fmla="*/ 178 h 178"/>
                <a:gd name="T8" fmla="*/ 646 w 646"/>
                <a:gd name="T9" fmla="*/ 168 h 178"/>
                <a:gd name="T10" fmla="*/ 452 w 646"/>
                <a:gd name="T11" fmla="*/ 168 h 178"/>
                <a:gd name="T12" fmla="*/ 366 w 646"/>
                <a:gd name="T13" fmla="*/ 83 h 178"/>
                <a:gd name="T14" fmla="*/ 212 w 646"/>
                <a:gd name="T15" fmla="*/ 83 h 178"/>
                <a:gd name="T16" fmla="*/ 212 w 646"/>
                <a:gd name="T17" fmla="*/ 94 h 178"/>
                <a:gd name="T18" fmla="*/ 362 w 646"/>
                <a:gd name="T19" fmla="*/ 94 h 178"/>
                <a:gd name="T20" fmla="*/ 437 w 646"/>
                <a:gd name="T21" fmla="*/ 168 h 178"/>
                <a:gd name="T22" fmla="*/ 178 w 646"/>
                <a:gd name="T23" fmla="*/ 168 h 178"/>
                <a:gd name="T24" fmla="*/ 32 w 646"/>
                <a:gd name="T25" fmla="*/ 24 h 178"/>
                <a:gd name="T26" fmla="*/ 33 w 646"/>
                <a:gd name="T27" fmla="*/ 16 h 178"/>
                <a:gd name="T28" fmla="*/ 17 w 646"/>
                <a:gd name="T29" fmla="*/ 0 h 178"/>
                <a:gd name="T30" fmla="*/ 0 w 646"/>
                <a:gd name="T31" fmla="*/ 16 h 178"/>
                <a:gd name="T32" fmla="*/ 17 w 646"/>
                <a:gd name="T33" fmla="*/ 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178">
                  <a:moveTo>
                    <a:pt x="17" y="33"/>
                  </a:moveTo>
                  <a:cubicBezTo>
                    <a:pt x="20" y="33"/>
                    <a:pt x="22" y="32"/>
                    <a:pt x="24" y="31"/>
                  </a:cubicBezTo>
                  <a:cubicBezTo>
                    <a:pt x="174" y="178"/>
                    <a:pt x="174" y="178"/>
                    <a:pt x="174" y="178"/>
                  </a:cubicBezTo>
                  <a:cubicBezTo>
                    <a:pt x="646" y="178"/>
                    <a:pt x="646" y="178"/>
                    <a:pt x="646" y="178"/>
                  </a:cubicBezTo>
                  <a:cubicBezTo>
                    <a:pt x="646" y="168"/>
                    <a:pt x="646" y="168"/>
                    <a:pt x="646" y="168"/>
                  </a:cubicBezTo>
                  <a:cubicBezTo>
                    <a:pt x="452" y="168"/>
                    <a:pt x="452" y="168"/>
                    <a:pt x="452" y="168"/>
                  </a:cubicBezTo>
                  <a:cubicBezTo>
                    <a:pt x="366" y="83"/>
                    <a:pt x="366" y="83"/>
                    <a:pt x="366" y="83"/>
                  </a:cubicBezTo>
                  <a:cubicBezTo>
                    <a:pt x="212" y="83"/>
                    <a:pt x="212" y="83"/>
                    <a:pt x="212" y="83"/>
                  </a:cubicBezTo>
                  <a:cubicBezTo>
                    <a:pt x="212" y="94"/>
                    <a:pt x="212" y="94"/>
                    <a:pt x="212" y="94"/>
                  </a:cubicBezTo>
                  <a:cubicBezTo>
                    <a:pt x="362" y="94"/>
                    <a:pt x="362" y="94"/>
                    <a:pt x="362" y="94"/>
                  </a:cubicBezTo>
                  <a:cubicBezTo>
                    <a:pt x="437" y="168"/>
                    <a:pt x="437" y="168"/>
                    <a:pt x="437" y="168"/>
                  </a:cubicBezTo>
                  <a:cubicBezTo>
                    <a:pt x="178" y="168"/>
                    <a:pt x="178" y="168"/>
                    <a:pt x="178" y="168"/>
                  </a:cubicBezTo>
                  <a:cubicBezTo>
                    <a:pt x="32" y="24"/>
                    <a:pt x="32" y="24"/>
                    <a:pt x="32" y="24"/>
                  </a:cubicBezTo>
                  <a:cubicBezTo>
                    <a:pt x="33" y="21"/>
                    <a:pt x="33" y="19"/>
                    <a:pt x="33" y="16"/>
                  </a:cubicBezTo>
                  <a:cubicBezTo>
                    <a:pt x="33" y="7"/>
                    <a:pt x="26" y="0"/>
                    <a:pt x="17" y="0"/>
                  </a:cubicBezTo>
                  <a:cubicBezTo>
                    <a:pt x="8" y="0"/>
                    <a:pt x="0" y="7"/>
                    <a:pt x="0" y="16"/>
                  </a:cubicBezTo>
                  <a:cubicBezTo>
                    <a:pt x="0" y="25"/>
                    <a:pt x="8" y="33"/>
                    <a:pt x="17"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23"/>
            <p:cNvSpPr/>
            <p:nvPr/>
          </p:nvSpPr>
          <p:spPr bwMode="auto">
            <a:xfrm>
              <a:off x="5686" y="2196"/>
              <a:ext cx="391" cy="386"/>
            </a:xfrm>
            <a:custGeom>
              <a:avLst/>
              <a:gdLst>
                <a:gd name="T0" fmla="*/ 214 w 231"/>
                <a:gd name="T1" fmla="*/ 195 h 228"/>
                <a:gd name="T2" fmla="*/ 207 w 231"/>
                <a:gd name="T3" fmla="*/ 197 h 228"/>
                <a:gd name="T4" fmla="*/ 8 w 231"/>
                <a:gd name="T5" fmla="*/ 0 h 228"/>
                <a:gd name="T6" fmla="*/ 0 w 231"/>
                <a:gd name="T7" fmla="*/ 7 h 228"/>
                <a:gd name="T8" fmla="*/ 199 w 231"/>
                <a:gd name="T9" fmla="*/ 203 h 228"/>
                <a:gd name="T10" fmla="*/ 197 w 231"/>
                <a:gd name="T11" fmla="*/ 211 h 228"/>
                <a:gd name="T12" fmla="*/ 214 w 231"/>
                <a:gd name="T13" fmla="*/ 228 h 228"/>
                <a:gd name="T14" fmla="*/ 231 w 231"/>
                <a:gd name="T15" fmla="*/ 211 h 228"/>
                <a:gd name="T16" fmla="*/ 214 w 231"/>
                <a:gd name="T17"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28">
                  <a:moveTo>
                    <a:pt x="214" y="195"/>
                  </a:moveTo>
                  <a:cubicBezTo>
                    <a:pt x="211" y="195"/>
                    <a:pt x="209" y="196"/>
                    <a:pt x="207" y="197"/>
                  </a:cubicBezTo>
                  <a:cubicBezTo>
                    <a:pt x="8" y="0"/>
                    <a:pt x="8" y="0"/>
                    <a:pt x="8" y="0"/>
                  </a:cubicBezTo>
                  <a:cubicBezTo>
                    <a:pt x="0" y="7"/>
                    <a:pt x="0" y="7"/>
                    <a:pt x="0" y="7"/>
                  </a:cubicBezTo>
                  <a:cubicBezTo>
                    <a:pt x="199" y="203"/>
                    <a:pt x="199" y="203"/>
                    <a:pt x="199" y="203"/>
                  </a:cubicBezTo>
                  <a:cubicBezTo>
                    <a:pt x="198" y="206"/>
                    <a:pt x="197" y="209"/>
                    <a:pt x="197" y="211"/>
                  </a:cubicBezTo>
                  <a:cubicBezTo>
                    <a:pt x="197" y="220"/>
                    <a:pt x="205" y="228"/>
                    <a:pt x="214" y="228"/>
                  </a:cubicBezTo>
                  <a:cubicBezTo>
                    <a:pt x="223" y="228"/>
                    <a:pt x="231" y="220"/>
                    <a:pt x="231" y="211"/>
                  </a:cubicBezTo>
                  <a:cubicBezTo>
                    <a:pt x="231" y="202"/>
                    <a:pt x="223" y="195"/>
                    <a:pt x="214" y="1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25"/>
            <p:cNvSpPr/>
            <p:nvPr/>
          </p:nvSpPr>
          <p:spPr bwMode="auto">
            <a:xfrm>
              <a:off x="5304" y="2750"/>
              <a:ext cx="99" cy="86"/>
            </a:xfrm>
            <a:custGeom>
              <a:avLst/>
              <a:gdLst>
                <a:gd name="T0" fmla="*/ 23 w 99"/>
                <a:gd name="T1" fmla="*/ 44 h 86"/>
                <a:gd name="T2" fmla="*/ 47 w 99"/>
                <a:gd name="T3" fmla="*/ 86 h 86"/>
                <a:gd name="T4" fmla="*/ 72 w 99"/>
                <a:gd name="T5" fmla="*/ 44 h 86"/>
                <a:gd name="T6" fmla="*/ 99 w 99"/>
                <a:gd name="T7" fmla="*/ 3 h 86"/>
                <a:gd name="T8" fmla="*/ 49 w 99"/>
                <a:gd name="T9" fmla="*/ 1 h 86"/>
                <a:gd name="T10" fmla="*/ 0 w 99"/>
                <a:gd name="T11" fmla="*/ 0 h 86"/>
                <a:gd name="T12" fmla="*/ 23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23" y="44"/>
                  </a:moveTo>
                  <a:lnTo>
                    <a:pt x="47" y="86"/>
                  </a:lnTo>
                  <a:lnTo>
                    <a:pt x="72" y="44"/>
                  </a:lnTo>
                  <a:lnTo>
                    <a:pt x="99" y="3"/>
                  </a:lnTo>
                  <a:lnTo>
                    <a:pt x="49" y="1"/>
                  </a:lnTo>
                  <a:lnTo>
                    <a:pt x="0" y="0"/>
                  </a:lnTo>
                  <a:lnTo>
                    <a:pt x="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26"/>
            <p:cNvSpPr/>
            <p:nvPr/>
          </p:nvSpPr>
          <p:spPr bwMode="auto">
            <a:xfrm>
              <a:off x="2808" y="633"/>
              <a:ext cx="86" cy="98"/>
            </a:xfrm>
            <a:custGeom>
              <a:avLst/>
              <a:gdLst>
                <a:gd name="T0" fmla="*/ 0 w 86"/>
                <a:gd name="T1" fmla="*/ 47 h 98"/>
                <a:gd name="T2" fmla="*/ 42 w 86"/>
                <a:gd name="T3" fmla="*/ 73 h 98"/>
                <a:gd name="T4" fmla="*/ 84 w 86"/>
                <a:gd name="T5" fmla="*/ 98 h 98"/>
                <a:gd name="T6" fmla="*/ 84 w 86"/>
                <a:gd name="T7" fmla="*/ 49 h 98"/>
                <a:gd name="T8" fmla="*/ 86 w 86"/>
                <a:gd name="T9" fmla="*/ 0 h 98"/>
                <a:gd name="T10" fmla="*/ 42 w 86"/>
                <a:gd name="T11" fmla="*/ 24 h 98"/>
                <a:gd name="T12" fmla="*/ 0 w 86"/>
                <a:gd name="T13" fmla="*/ 47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0" y="47"/>
                  </a:moveTo>
                  <a:lnTo>
                    <a:pt x="42" y="73"/>
                  </a:lnTo>
                  <a:lnTo>
                    <a:pt x="84" y="98"/>
                  </a:lnTo>
                  <a:lnTo>
                    <a:pt x="84" y="49"/>
                  </a:lnTo>
                  <a:lnTo>
                    <a:pt x="86" y="0"/>
                  </a:lnTo>
                  <a:lnTo>
                    <a:pt x="42" y="24"/>
                  </a:ln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8" name="Freeform 27"/>
            <p:cNvSpPr/>
            <p:nvPr/>
          </p:nvSpPr>
          <p:spPr bwMode="auto">
            <a:xfrm>
              <a:off x="4199" y="1570"/>
              <a:ext cx="88" cy="98"/>
            </a:xfrm>
            <a:custGeom>
              <a:avLst/>
              <a:gdLst>
                <a:gd name="T0" fmla="*/ 0 w 88"/>
                <a:gd name="T1" fmla="*/ 48 h 98"/>
                <a:gd name="T2" fmla="*/ 43 w 88"/>
                <a:gd name="T3" fmla="*/ 73 h 98"/>
                <a:gd name="T4" fmla="*/ 87 w 88"/>
                <a:gd name="T5" fmla="*/ 98 h 98"/>
                <a:gd name="T6" fmla="*/ 87 w 88"/>
                <a:gd name="T7" fmla="*/ 49 h 98"/>
                <a:gd name="T8" fmla="*/ 88 w 88"/>
                <a:gd name="T9" fmla="*/ 0 h 98"/>
                <a:gd name="T10" fmla="*/ 44 w 88"/>
                <a:gd name="T11" fmla="*/ 24 h 98"/>
                <a:gd name="T12" fmla="*/ 0 w 88"/>
                <a:gd name="T13" fmla="*/ 48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0" y="48"/>
                  </a:moveTo>
                  <a:lnTo>
                    <a:pt x="43" y="73"/>
                  </a:lnTo>
                  <a:lnTo>
                    <a:pt x="87" y="98"/>
                  </a:lnTo>
                  <a:lnTo>
                    <a:pt x="87" y="49"/>
                  </a:lnTo>
                  <a:lnTo>
                    <a:pt x="88" y="0"/>
                  </a:lnTo>
                  <a:lnTo>
                    <a:pt x="44" y="24"/>
                  </a:ln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9" name="Freeform 28"/>
            <p:cNvSpPr/>
            <p:nvPr/>
          </p:nvSpPr>
          <p:spPr bwMode="auto">
            <a:xfrm>
              <a:off x="5840" y="1514"/>
              <a:ext cx="86" cy="99"/>
            </a:xfrm>
            <a:custGeom>
              <a:avLst/>
              <a:gdLst>
                <a:gd name="T0" fmla="*/ 1 w 86"/>
                <a:gd name="T1" fmla="*/ 0 h 99"/>
                <a:gd name="T2" fmla="*/ 1 w 86"/>
                <a:gd name="T3" fmla="*/ 50 h 99"/>
                <a:gd name="T4" fmla="*/ 0 w 86"/>
                <a:gd name="T5" fmla="*/ 99 h 99"/>
                <a:gd name="T6" fmla="*/ 44 w 86"/>
                <a:gd name="T7" fmla="*/ 75 h 99"/>
                <a:gd name="T8" fmla="*/ 86 w 86"/>
                <a:gd name="T9" fmla="*/ 51 h 99"/>
                <a:gd name="T10" fmla="*/ 44 w 86"/>
                <a:gd name="T11" fmla="*/ 26 h 99"/>
                <a:gd name="T12" fmla="*/ 1 w 86"/>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86" h="99">
                  <a:moveTo>
                    <a:pt x="1" y="0"/>
                  </a:moveTo>
                  <a:lnTo>
                    <a:pt x="1" y="50"/>
                  </a:lnTo>
                  <a:lnTo>
                    <a:pt x="0" y="99"/>
                  </a:lnTo>
                  <a:lnTo>
                    <a:pt x="44" y="75"/>
                  </a:lnTo>
                  <a:lnTo>
                    <a:pt x="86" y="51"/>
                  </a:lnTo>
                  <a:lnTo>
                    <a:pt x="44" y="26"/>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29"/>
            <p:cNvSpPr/>
            <p:nvPr/>
          </p:nvSpPr>
          <p:spPr bwMode="auto">
            <a:xfrm>
              <a:off x="4766" y="1198"/>
              <a:ext cx="98" cy="86"/>
            </a:xfrm>
            <a:custGeom>
              <a:avLst/>
              <a:gdLst>
                <a:gd name="T0" fmla="*/ 47 w 98"/>
                <a:gd name="T1" fmla="*/ 86 h 86"/>
                <a:gd name="T2" fmla="*/ 73 w 98"/>
                <a:gd name="T3" fmla="*/ 44 h 86"/>
                <a:gd name="T4" fmla="*/ 98 w 98"/>
                <a:gd name="T5" fmla="*/ 2 h 86"/>
                <a:gd name="T6" fmla="*/ 49 w 98"/>
                <a:gd name="T7" fmla="*/ 2 h 86"/>
                <a:gd name="T8" fmla="*/ 0 w 98"/>
                <a:gd name="T9" fmla="*/ 0 h 86"/>
                <a:gd name="T10" fmla="*/ 24 w 98"/>
                <a:gd name="T11" fmla="*/ 42 h 86"/>
                <a:gd name="T12" fmla="*/ 47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47" y="86"/>
                  </a:moveTo>
                  <a:lnTo>
                    <a:pt x="73" y="44"/>
                  </a:lnTo>
                  <a:lnTo>
                    <a:pt x="98" y="2"/>
                  </a:lnTo>
                  <a:lnTo>
                    <a:pt x="49" y="2"/>
                  </a:lnTo>
                  <a:lnTo>
                    <a:pt x="0" y="0"/>
                  </a:lnTo>
                  <a:lnTo>
                    <a:pt x="24" y="42"/>
                  </a:lnTo>
                  <a:lnTo>
                    <a:pt x="47"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32"/>
            <p:cNvSpPr/>
            <p:nvPr/>
          </p:nvSpPr>
          <p:spPr bwMode="auto">
            <a:xfrm>
              <a:off x="5304" y="2633"/>
              <a:ext cx="99" cy="86"/>
            </a:xfrm>
            <a:custGeom>
              <a:avLst/>
              <a:gdLst>
                <a:gd name="T0" fmla="*/ 72 w 99"/>
                <a:gd name="T1" fmla="*/ 44 h 86"/>
                <a:gd name="T2" fmla="*/ 99 w 99"/>
                <a:gd name="T3" fmla="*/ 2 h 86"/>
                <a:gd name="T4" fmla="*/ 49 w 99"/>
                <a:gd name="T5" fmla="*/ 2 h 86"/>
                <a:gd name="T6" fmla="*/ 0 w 99"/>
                <a:gd name="T7" fmla="*/ 0 h 86"/>
                <a:gd name="T8" fmla="*/ 23 w 99"/>
                <a:gd name="T9" fmla="*/ 42 h 86"/>
                <a:gd name="T10" fmla="*/ 47 w 99"/>
                <a:gd name="T11" fmla="*/ 86 h 86"/>
                <a:gd name="T12" fmla="*/ 72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72" y="44"/>
                  </a:moveTo>
                  <a:lnTo>
                    <a:pt x="99" y="2"/>
                  </a:lnTo>
                  <a:lnTo>
                    <a:pt x="49" y="2"/>
                  </a:lnTo>
                  <a:lnTo>
                    <a:pt x="0" y="0"/>
                  </a:lnTo>
                  <a:lnTo>
                    <a:pt x="23" y="42"/>
                  </a:lnTo>
                  <a:lnTo>
                    <a:pt x="47" y="86"/>
                  </a:lnTo>
                  <a:lnTo>
                    <a:pt x="72"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34"/>
            <p:cNvSpPr>
              <a:spLocks noEditPoints="1"/>
            </p:cNvSpPr>
            <p:nvPr/>
          </p:nvSpPr>
          <p:spPr bwMode="auto">
            <a:xfrm>
              <a:off x="4259" y="1127"/>
              <a:ext cx="346" cy="396"/>
            </a:xfrm>
            <a:custGeom>
              <a:avLst/>
              <a:gdLst>
                <a:gd name="T0" fmla="*/ 1 w 346"/>
                <a:gd name="T1" fmla="*/ 98 h 396"/>
                <a:gd name="T2" fmla="*/ 0 w 346"/>
                <a:gd name="T3" fmla="*/ 100 h 396"/>
                <a:gd name="T4" fmla="*/ 0 w 346"/>
                <a:gd name="T5" fmla="*/ 298 h 396"/>
                <a:gd name="T6" fmla="*/ 174 w 346"/>
                <a:gd name="T7" fmla="*/ 396 h 396"/>
                <a:gd name="T8" fmla="*/ 345 w 346"/>
                <a:gd name="T9" fmla="*/ 298 h 396"/>
                <a:gd name="T10" fmla="*/ 346 w 346"/>
                <a:gd name="T11" fmla="*/ 298 h 396"/>
                <a:gd name="T12" fmla="*/ 346 w 346"/>
                <a:gd name="T13" fmla="*/ 100 h 396"/>
                <a:gd name="T14" fmla="*/ 174 w 346"/>
                <a:gd name="T15" fmla="*/ 0 h 396"/>
                <a:gd name="T16" fmla="*/ 1 w 346"/>
                <a:gd name="T17" fmla="*/ 98 h 396"/>
                <a:gd name="T18" fmla="*/ 339 w 346"/>
                <a:gd name="T19" fmla="*/ 293 h 396"/>
                <a:gd name="T20" fmla="*/ 174 w 346"/>
                <a:gd name="T21" fmla="*/ 387 h 396"/>
                <a:gd name="T22" fmla="*/ 6 w 346"/>
                <a:gd name="T23" fmla="*/ 293 h 396"/>
                <a:gd name="T24" fmla="*/ 6 w 346"/>
                <a:gd name="T25" fmla="*/ 103 h 396"/>
                <a:gd name="T26" fmla="*/ 174 w 346"/>
                <a:gd name="T27" fmla="*/ 8 h 396"/>
                <a:gd name="T28" fmla="*/ 339 w 346"/>
                <a:gd name="T29" fmla="*/ 103 h 396"/>
                <a:gd name="T30" fmla="*/ 339 w 346"/>
                <a:gd name="T31" fmla="*/ 29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 h="396">
                  <a:moveTo>
                    <a:pt x="1" y="98"/>
                  </a:moveTo>
                  <a:lnTo>
                    <a:pt x="0" y="100"/>
                  </a:lnTo>
                  <a:lnTo>
                    <a:pt x="0" y="298"/>
                  </a:lnTo>
                  <a:lnTo>
                    <a:pt x="174" y="396"/>
                  </a:lnTo>
                  <a:lnTo>
                    <a:pt x="345" y="298"/>
                  </a:lnTo>
                  <a:lnTo>
                    <a:pt x="346" y="298"/>
                  </a:lnTo>
                  <a:lnTo>
                    <a:pt x="346" y="100"/>
                  </a:lnTo>
                  <a:lnTo>
                    <a:pt x="174" y="0"/>
                  </a:lnTo>
                  <a:lnTo>
                    <a:pt x="1" y="98"/>
                  </a:lnTo>
                  <a:close/>
                  <a:moveTo>
                    <a:pt x="339" y="293"/>
                  </a:moveTo>
                  <a:lnTo>
                    <a:pt x="174" y="387"/>
                  </a:lnTo>
                  <a:lnTo>
                    <a:pt x="6" y="293"/>
                  </a:lnTo>
                  <a:lnTo>
                    <a:pt x="6" y="103"/>
                  </a:lnTo>
                  <a:lnTo>
                    <a:pt x="174" y="8"/>
                  </a:lnTo>
                  <a:lnTo>
                    <a:pt x="339" y="103"/>
                  </a:lnTo>
                  <a:lnTo>
                    <a:pt x="339" y="2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35"/>
            <p:cNvSpPr/>
            <p:nvPr/>
          </p:nvSpPr>
          <p:spPr bwMode="auto">
            <a:xfrm>
              <a:off x="4896" y="178"/>
              <a:ext cx="127" cy="144"/>
            </a:xfrm>
            <a:custGeom>
              <a:avLst/>
              <a:gdLst>
                <a:gd name="T0" fmla="*/ 127 w 127"/>
                <a:gd name="T1" fmla="*/ 108 h 144"/>
                <a:gd name="T2" fmla="*/ 127 w 127"/>
                <a:gd name="T3" fmla="*/ 35 h 144"/>
                <a:gd name="T4" fmla="*/ 64 w 127"/>
                <a:gd name="T5" fmla="*/ 0 h 144"/>
                <a:gd name="T6" fmla="*/ 0 w 127"/>
                <a:gd name="T7" fmla="*/ 35 h 144"/>
                <a:gd name="T8" fmla="*/ 0 w 127"/>
                <a:gd name="T9" fmla="*/ 108 h 144"/>
                <a:gd name="T10" fmla="*/ 64 w 127"/>
                <a:gd name="T11" fmla="*/ 144 h 144"/>
                <a:gd name="T12" fmla="*/ 127 w 127"/>
                <a:gd name="T13" fmla="*/ 108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127" y="108"/>
                  </a:moveTo>
                  <a:lnTo>
                    <a:pt x="127" y="35"/>
                  </a:lnTo>
                  <a:lnTo>
                    <a:pt x="64" y="0"/>
                  </a:lnTo>
                  <a:lnTo>
                    <a:pt x="0" y="35"/>
                  </a:lnTo>
                  <a:lnTo>
                    <a:pt x="0" y="108"/>
                  </a:lnTo>
                  <a:lnTo>
                    <a:pt x="64" y="144"/>
                  </a:lnTo>
                  <a:lnTo>
                    <a:pt x="127"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36"/>
            <p:cNvSpPr/>
            <p:nvPr/>
          </p:nvSpPr>
          <p:spPr bwMode="auto">
            <a:xfrm>
              <a:off x="4467" y="1790"/>
              <a:ext cx="79" cy="90"/>
            </a:xfrm>
            <a:custGeom>
              <a:avLst/>
              <a:gdLst>
                <a:gd name="T0" fmla="*/ 0 w 79"/>
                <a:gd name="T1" fmla="*/ 22 h 90"/>
                <a:gd name="T2" fmla="*/ 0 w 79"/>
                <a:gd name="T3" fmla="*/ 68 h 90"/>
                <a:gd name="T4" fmla="*/ 38 w 79"/>
                <a:gd name="T5" fmla="*/ 90 h 90"/>
                <a:gd name="T6" fmla="*/ 79 w 79"/>
                <a:gd name="T7" fmla="*/ 68 h 90"/>
                <a:gd name="T8" fmla="*/ 79 w 79"/>
                <a:gd name="T9" fmla="*/ 22 h 90"/>
                <a:gd name="T10" fmla="*/ 38 w 79"/>
                <a:gd name="T11" fmla="*/ 0 h 90"/>
                <a:gd name="T12" fmla="*/ 0 w 79"/>
                <a:gd name="T13" fmla="*/ 22 h 90"/>
              </a:gdLst>
              <a:ahLst/>
              <a:cxnLst>
                <a:cxn ang="0">
                  <a:pos x="T0" y="T1"/>
                </a:cxn>
                <a:cxn ang="0">
                  <a:pos x="T2" y="T3"/>
                </a:cxn>
                <a:cxn ang="0">
                  <a:pos x="T4" y="T5"/>
                </a:cxn>
                <a:cxn ang="0">
                  <a:pos x="T6" y="T7"/>
                </a:cxn>
                <a:cxn ang="0">
                  <a:pos x="T8" y="T9"/>
                </a:cxn>
                <a:cxn ang="0">
                  <a:pos x="T10" y="T11"/>
                </a:cxn>
                <a:cxn ang="0">
                  <a:pos x="T12" y="T13"/>
                </a:cxn>
              </a:cxnLst>
              <a:rect l="0" t="0" r="r" b="b"/>
              <a:pathLst>
                <a:path w="79" h="90">
                  <a:moveTo>
                    <a:pt x="0" y="22"/>
                  </a:moveTo>
                  <a:lnTo>
                    <a:pt x="0" y="68"/>
                  </a:lnTo>
                  <a:lnTo>
                    <a:pt x="38" y="90"/>
                  </a:lnTo>
                  <a:lnTo>
                    <a:pt x="79" y="68"/>
                  </a:lnTo>
                  <a:lnTo>
                    <a:pt x="79" y="22"/>
                  </a:lnTo>
                  <a:lnTo>
                    <a:pt x="38" y="0"/>
                  </a:lnTo>
                  <a:lnTo>
                    <a:pt x="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37"/>
            <p:cNvSpPr/>
            <p:nvPr/>
          </p:nvSpPr>
          <p:spPr bwMode="auto">
            <a:xfrm>
              <a:off x="3129" y="865"/>
              <a:ext cx="110" cy="123"/>
            </a:xfrm>
            <a:custGeom>
              <a:avLst/>
              <a:gdLst>
                <a:gd name="T0" fmla="*/ 0 w 110"/>
                <a:gd name="T1" fmla="*/ 30 h 123"/>
                <a:gd name="T2" fmla="*/ 0 w 110"/>
                <a:gd name="T3" fmla="*/ 93 h 123"/>
                <a:gd name="T4" fmla="*/ 56 w 110"/>
                <a:gd name="T5" fmla="*/ 123 h 123"/>
                <a:gd name="T6" fmla="*/ 110 w 110"/>
                <a:gd name="T7" fmla="*/ 93 h 123"/>
                <a:gd name="T8" fmla="*/ 110 w 110"/>
                <a:gd name="T9" fmla="*/ 30 h 123"/>
                <a:gd name="T10" fmla="*/ 56 w 110"/>
                <a:gd name="T11" fmla="*/ 0 h 123"/>
                <a:gd name="T12" fmla="*/ 0 w 110"/>
                <a:gd name="T13" fmla="*/ 30 h 123"/>
              </a:gdLst>
              <a:ahLst/>
              <a:cxnLst>
                <a:cxn ang="0">
                  <a:pos x="T0" y="T1"/>
                </a:cxn>
                <a:cxn ang="0">
                  <a:pos x="T2" y="T3"/>
                </a:cxn>
                <a:cxn ang="0">
                  <a:pos x="T4" y="T5"/>
                </a:cxn>
                <a:cxn ang="0">
                  <a:pos x="T6" y="T7"/>
                </a:cxn>
                <a:cxn ang="0">
                  <a:pos x="T8" y="T9"/>
                </a:cxn>
                <a:cxn ang="0">
                  <a:pos x="T10" y="T11"/>
                </a:cxn>
                <a:cxn ang="0">
                  <a:pos x="T12" y="T13"/>
                </a:cxn>
              </a:cxnLst>
              <a:rect l="0" t="0" r="r" b="b"/>
              <a:pathLst>
                <a:path w="110" h="123">
                  <a:moveTo>
                    <a:pt x="0" y="30"/>
                  </a:moveTo>
                  <a:lnTo>
                    <a:pt x="0" y="93"/>
                  </a:lnTo>
                  <a:lnTo>
                    <a:pt x="56" y="123"/>
                  </a:lnTo>
                  <a:lnTo>
                    <a:pt x="110" y="93"/>
                  </a:lnTo>
                  <a:lnTo>
                    <a:pt x="110" y="30"/>
                  </a:lnTo>
                  <a:lnTo>
                    <a:pt x="56" y="0"/>
                  </a:lnTo>
                  <a:lnTo>
                    <a:pt x="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38"/>
            <p:cNvSpPr>
              <a:spLocks noEditPoints="1"/>
            </p:cNvSpPr>
            <p:nvPr/>
          </p:nvSpPr>
          <p:spPr bwMode="auto">
            <a:xfrm>
              <a:off x="5082" y="1347"/>
              <a:ext cx="223" cy="254"/>
            </a:xfrm>
            <a:custGeom>
              <a:avLst/>
              <a:gdLst>
                <a:gd name="T0" fmla="*/ 0 w 223"/>
                <a:gd name="T1" fmla="*/ 191 h 254"/>
                <a:gd name="T2" fmla="*/ 112 w 223"/>
                <a:gd name="T3" fmla="*/ 254 h 254"/>
                <a:gd name="T4" fmla="*/ 223 w 223"/>
                <a:gd name="T5" fmla="*/ 191 h 254"/>
                <a:gd name="T6" fmla="*/ 223 w 223"/>
                <a:gd name="T7" fmla="*/ 63 h 254"/>
                <a:gd name="T8" fmla="*/ 112 w 223"/>
                <a:gd name="T9" fmla="*/ 0 h 254"/>
                <a:gd name="T10" fmla="*/ 0 w 223"/>
                <a:gd name="T11" fmla="*/ 63 h 254"/>
                <a:gd name="T12" fmla="*/ 0 w 223"/>
                <a:gd name="T13" fmla="*/ 191 h 254"/>
                <a:gd name="T14" fmla="*/ 7 w 223"/>
                <a:gd name="T15" fmla="*/ 68 h 254"/>
                <a:gd name="T16" fmla="*/ 112 w 223"/>
                <a:gd name="T17" fmla="*/ 8 h 254"/>
                <a:gd name="T18" fmla="*/ 217 w 223"/>
                <a:gd name="T19" fmla="*/ 68 h 254"/>
                <a:gd name="T20" fmla="*/ 217 w 223"/>
                <a:gd name="T21" fmla="*/ 186 h 254"/>
                <a:gd name="T22" fmla="*/ 112 w 223"/>
                <a:gd name="T23" fmla="*/ 245 h 254"/>
                <a:gd name="T24" fmla="*/ 7 w 223"/>
                <a:gd name="T25" fmla="*/ 186 h 254"/>
                <a:gd name="T26" fmla="*/ 7 w 223"/>
                <a:gd name="T27" fmla="*/ 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3" h="254">
                  <a:moveTo>
                    <a:pt x="0" y="191"/>
                  </a:moveTo>
                  <a:lnTo>
                    <a:pt x="112" y="254"/>
                  </a:lnTo>
                  <a:lnTo>
                    <a:pt x="223" y="191"/>
                  </a:lnTo>
                  <a:lnTo>
                    <a:pt x="223" y="63"/>
                  </a:lnTo>
                  <a:lnTo>
                    <a:pt x="112" y="0"/>
                  </a:lnTo>
                  <a:lnTo>
                    <a:pt x="0" y="63"/>
                  </a:lnTo>
                  <a:lnTo>
                    <a:pt x="0" y="191"/>
                  </a:lnTo>
                  <a:close/>
                  <a:moveTo>
                    <a:pt x="7" y="68"/>
                  </a:moveTo>
                  <a:lnTo>
                    <a:pt x="112" y="8"/>
                  </a:lnTo>
                  <a:lnTo>
                    <a:pt x="217" y="68"/>
                  </a:lnTo>
                  <a:lnTo>
                    <a:pt x="217" y="186"/>
                  </a:lnTo>
                  <a:lnTo>
                    <a:pt x="112" y="245"/>
                  </a:lnTo>
                  <a:lnTo>
                    <a:pt x="7" y="186"/>
                  </a:lnTo>
                  <a:lnTo>
                    <a:pt x="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39"/>
            <p:cNvSpPr/>
            <p:nvPr/>
          </p:nvSpPr>
          <p:spPr bwMode="auto">
            <a:xfrm>
              <a:off x="4888" y="1758"/>
              <a:ext cx="57" cy="839"/>
            </a:xfrm>
            <a:custGeom>
              <a:avLst/>
              <a:gdLst>
                <a:gd name="T0" fmla="*/ 12 w 34"/>
                <a:gd name="T1" fmla="*/ 0 h 496"/>
                <a:gd name="T2" fmla="*/ 12 w 34"/>
                <a:gd name="T3" fmla="*/ 464 h 496"/>
                <a:gd name="T4" fmla="*/ 0 w 34"/>
                <a:gd name="T5" fmla="*/ 480 h 496"/>
                <a:gd name="T6" fmla="*/ 17 w 34"/>
                <a:gd name="T7" fmla="*/ 496 h 496"/>
                <a:gd name="T8" fmla="*/ 34 w 34"/>
                <a:gd name="T9" fmla="*/ 480 h 496"/>
                <a:gd name="T10" fmla="*/ 22 w 34"/>
                <a:gd name="T11" fmla="*/ 464 h 496"/>
                <a:gd name="T12" fmla="*/ 22 w 34"/>
                <a:gd name="T13" fmla="*/ 0 h 496"/>
                <a:gd name="T14" fmla="*/ 12 w 34"/>
                <a:gd name="T15" fmla="*/ 0 h 4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96">
                  <a:moveTo>
                    <a:pt x="12" y="0"/>
                  </a:moveTo>
                  <a:cubicBezTo>
                    <a:pt x="12" y="464"/>
                    <a:pt x="12" y="464"/>
                    <a:pt x="12" y="464"/>
                  </a:cubicBezTo>
                  <a:cubicBezTo>
                    <a:pt x="5" y="467"/>
                    <a:pt x="0" y="473"/>
                    <a:pt x="0" y="480"/>
                  </a:cubicBezTo>
                  <a:cubicBezTo>
                    <a:pt x="0" y="489"/>
                    <a:pt x="8" y="496"/>
                    <a:pt x="17" y="496"/>
                  </a:cubicBezTo>
                  <a:cubicBezTo>
                    <a:pt x="26" y="496"/>
                    <a:pt x="34" y="489"/>
                    <a:pt x="34" y="480"/>
                  </a:cubicBezTo>
                  <a:cubicBezTo>
                    <a:pt x="34" y="473"/>
                    <a:pt x="29" y="467"/>
                    <a:pt x="22" y="464"/>
                  </a:cubicBezTo>
                  <a:cubicBezTo>
                    <a:pt x="22" y="0"/>
                    <a:pt x="22" y="0"/>
                    <a:pt x="22" y="0"/>
                  </a:cubicBez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40"/>
            <p:cNvSpPr/>
            <p:nvPr/>
          </p:nvSpPr>
          <p:spPr bwMode="auto">
            <a:xfrm>
              <a:off x="2403" y="548"/>
              <a:ext cx="76" cy="87"/>
            </a:xfrm>
            <a:custGeom>
              <a:avLst/>
              <a:gdLst>
                <a:gd name="T0" fmla="*/ 0 w 76"/>
                <a:gd name="T1" fmla="*/ 44 h 87"/>
                <a:gd name="T2" fmla="*/ 38 w 76"/>
                <a:gd name="T3" fmla="*/ 65 h 87"/>
                <a:gd name="T4" fmla="*/ 76 w 76"/>
                <a:gd name="T5" fmla="*/ 87 h 87"/>
                <a:gd name="T6" fmla="*/ 76 w 76"/>
                <a:gd name="T7" fmla="*/ 44 h 87"/>
                <a:gd name="T8" fmla="*/ 76 w 76"/>
                <a:gd name="T9" fmla="*/ 0 h 87"/>
                <a:gd name="T10" fmla="*/ 38 w 76"/>
                <a:gd name="T11" fmla="*/ 22 h 87"/>
                <a:gd name="T12" fmla="*/ 0 w 76"/>
                <a:gd name="T13" fmla="*/ 44 h 87"/>
              </a:gdLst>
              <a:ahLst/>
              <a:cxnLst>
                <a:cxn ang="0">
                  <a:pos x="T0" y="T1"/>
                </a:cxn>
                <a:cxn ang="0">
                  <a:pos x="T2" y="T3"/>
                </a:cxn>
                <a:cxn ang="0">
                  <a:pos x="T4" y="T5"/>
                </a:cxn>
                <a:cxn ang="0">
                  <a:pos x="T6" y="T7"/>
                </a:cxn>
                <a:cxn ang="0">
                  <a:pos x="T8" y="T9"/>
                </a:cxn>
                <a:cxn ang="0">
                  <a:pos x="T10" y="T11"/>
                </a:cxn>
                <a:cxn ang="0">
                  <a:pos x="T12" y="T13"/>
                </a:cxn>
              </a:cxnLst>
              <a:rect l="0" t="0" r="r" b="b"/>
              <a:pathLst>
                <a:path w="76" h="87">
                  <a:moveTo>
                    <a:pt x="0" y="44"/>
                  </a:moveTo>
                  <a:lnTo>
                    <a:pt x="38" y="65"/>
                  </a:lnTo>
                  <a:lnTo>
                    <a:pt x="76" y="87"/>
                  </a:lnTo>
                  <a:lnTo>
                    <a:pt x="76" y="44"/>
                  </a:lnTo>
                  <a:lnTo>
                    <a:pt x="76" y="0"/>
                  </a:lnTo>
                  <a:lnTo>
                    <a:pt x="38" y="22"/>
                  </a:lnTo>
                  <a:lnTo>
                    <a:pt x="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9" name="Freeform 41"/>
            <p:cNvSpPr/>
            <p:nvPr/>
          </p:nvSpPr>
          <p:spPr bwMode="auto">
            <a:xfrm>
              <a:off x="5282" y="1689"/>
              <a:ext cx="722" cy="716"/>
            </a:xfrm>
            <a:custGeom>
              <a:avLst/>
              <a:gdLst>
                <a:gd name="T0" fmla="*/ 0 w 427"/>
                <a:gd name="T1" fmla="*/ 8 h 423"/>
                <a:gd name="T2" fmla="*/ 396 w 427"/>
                <a:gd name="T3" fmla="*/ 398 h 423"/>
                <a:gd name="T4" fmla="*/ 394 w 427"/>
                <a:gd name="T5" fmla="*/ 407 h 423"/>
                <a:gd name="T6" fmla="*/ 410 w 427"/>
                <a:gd name="T7" fmla="*/ 423 h 423"/>
                <a:gd name="T8" fmla="*/ 427 w 427"/>
                <a:gd name="T9" fmla="*/ 407 h 423"/>
                <a:gd name="T10" fmla="*/ 410 w 427"/>
                <a:gd name="T11" fmla="*/ 391 h 423"/>
                <a:gd name="T12" fmla="*/ 404 w 427"/>
                <a:gd name="T13" fmla="*/ 392 h 423"/>
                <a:gd name="T14" fmla="*/ 105 w 427"/>
                <a:gd name="T15" fmla="*/ 97 h 423"/>
                <a:gd name="T16" fmla="*/ 208 w 427"/>
                <a:gd name="T17" fmla="*/ 97 h 423"/>
                <a:gd name="T18" fmla="*/ 284 w 427"/>
                <a:gd name="T19" fmla="*/ 171 h 423"/>
                <a:gd name="T20" fmla="*/ 292 w 427"/>
                <a:gd name="T21" fmla="*/ 164 h 423"/>
                <a:gd name="T22" fmla="*/ 213 w 427"/>
                <a:gd name="T23" fmla="*/ 86 h 423"/>
                <a:gd name="T24" fmla="*/ 95 w 427"/>
                <a:gd name="T25" fmla="*/ 86 h 423"/>
                <a:gd name="T26" fmla="*/ 7 w 427"/>
                <a:gd name="T27" fmla="*/ 0 h 423"/>
                <a:gd name="T28" fmla="*/ 0 w 427"/>
                <a:gd name="T29" fmla="*/ 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423">
                  <a:moveTo>
                    <a:pt x="0" y="8"/>
                  </a:moveTo>
                  <a:cubicBezTo>
                    <a:pt x="396" y="398"/>
                    <a:pt x="396" y="398"/>
                    <a:pt x="396" y="398"/>
                  </a:cubicBezTo>
                  <a:cubicBezTo>
                    <a:pt x="394" y="401"/>
                    <a:pt x="394" y="404"/>
                    <a:pt x="394" y="407"/>
                  </a:cubicBezTo>
                  <a:cubicBezTo>
                    <a:pt x="394" y="416"/>
                    <a:pt x="401" y="423"/>
                    <a:pt x="410" y="423"/>
                  </a:cubicBezTo>
                  <a:cubicBezTo>
                    <a:pt x="419" y="423"/>
                    <a:pt x="427" y="416"/>
                    <a:pt x="427" y="407"/>
                  </a:cubicBezTo>
                  <a:cubicBezTo>
                    <a:pt x="427" y="398"/>
                    <a:pt x="419" y="391"/>
                    <a:pt x="410" y="391"/>
                  </a:cubicBezTo>
                  <a:cubicBezTo>
                    <a:pt x="408" y="391"/>
                    <a:pt x="406" y="391"/>
                    <a:pt x="404" y="392"/>
                  </a:cubicBezTo>
                  <a:cubicBezTo>
                    <a:pt x="105" y="97"/>
                    <a:pt x="105" y="97"/>
                    <a:pt x="105" y="97"/>
                  </a:cubicBezTo>
                  <a:cubicBezTo>
                    <a:pt x="208" y="97"/>
                    <a:pt x="208" y="97"/>
                    <a:pt x="208" y="97"/>
                  </a:cubicBezTo>
                  <a:cubicBezTo>
                    <a:pt x="284" y="171"/>
                    <a:pt x="284" y="171"/>
                    <a:pt x="284" y="171"/>
                  </a:cubicBezTo>
                  <a:cubicBezTo>
                    <a:pt x="292" y="164"/>
                    <a:pt x="292" y="164"/>
                    <a:pt x="292" y="164"/>
                  </a:cubicBezTo>
                  <a:cubicBezTo>
                    <a:pt x="213" y="86"/>
                    <a:pt x="213" y="86"/>
                    <a:pt x="213" y="86"/>
                  </a:cubicBezTo>
                  <a:cubicBezTo>
                    <a:pt x="95" y="86"/>
                    <a:pt x="95" y="86"/>
                    <a:pt x="95" y="86"/>
                  </a:cubicBezTo>
                  <a:cubicBezTo>
                    <a:pt x="7" y="0"/>
                    <a:pt x="7" y="0"/>
                    <a:pt x="7" y="0"/>
                  </a:cubicBez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0" name="Freeform 42"/>
            <p:cNvSpPr/>
            <p:nvPr/>
          </p:nvSpPr>
          <p:spPr bwMode="auto">
            <a:xfrm>
              <a:off x="4505" y="455"/>
              <a:ext cx="88" cy="98"/>
            </a:xfrm>
            <a:custGeom>
              <a:avLst/>
              <a:gdLst>
                <a:gd name="T0" fmla="*/ 87 w 88"/>
                <a:gd name="T1" fmla="*/ 49 h 98"/>
                <a:gd name="T2" fmla="*/ 88 w 88"/>
                <a:gd name="T3" fmla="*/ 0 h 98"/>
                <a:gd name="T4" fmla="*/ 44 w 88"/>
                <a:gd name="T5" fmla="*/ 24 h 98"/>
                <a:gd name="T6" fmla="*/ 0 w 88"/>
                <a:gd name="T7" fmla="*/ 48 h 98"/>
                <a:gd name="T8" fmla="*/ 43 w 88"/>
                <a:gd name="T9" fmla="*/ 73 h 98"/>
                <a:gd name="T10" fmla="*/ 87 w 88"/>
                <a:gd name="T11" fmla="*/ 98 h 98"/>
                <a:gd name="T12" fmla="*/ 87 w 88"/>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87" y="49"/>
                  </a:moveTo>
                  <a:lnTo>
                    <a:pt x="88" y="0"/>
                  </a:lnTo>
                  <a:lnTo>
                    <a:pt x="44" y="24"/>
                  </a:lnTo>
                  <a:lnTo>
                    <a:pt x="0" y="48"/>
                  </a:lnTo>
                  <a:lnTo>
                    <a:pt x="43" y="73"/>
                  </a:lnTo>
                  <a:lnTo>
                    <a:pt x="87" y="98"/>
                  </a:lnTo>
                  <a:lnTo>
                    <a:pt x="87"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1" name="Freeform 43"/>
            <p:cNvSpPr/>
            <p:nvPr/>
          </p:nvSpPr>
          <p:spPr bwMode="auto">
            <a:xfrm>
              <a:off x="4626" y="455"/>
              <a:ext cx="86" cy="98"/>
            </a:xfrm>
            <a:custGeom>
              <a:avLst/>
              <a:gdLst>
                <a:gd name="T0" fmla="*/ 84 w 86"/>
                <a:gd name="T1" fmla="*/ 49 h 98"/>
                <a:gd name="T2" fmla="*/ 86 w 86"/>
                <a:gd name="T3" fmla="*/ 0 h 98"/>
                <a:gd name="T4" fmla="*/ 42 w 86"/>
                <a:gd name="T5" fmla="*/ 24 h 98"/>
                <a:gd name="T6" fmla="*/ 0 w 86"/>
                <a:gd name="T7" fmla="*/ 48 h 98"/>
                <a:gd name="T8" fmla="*/ 42 w 86"/>
                <a:gd name="T9" fmla="*/ 73 h 98"/>
                <a:gd name="T10" fmla="*/ 84 w 86"/>
                <a:gd name="T11" fmla="*/ 98 h 98"/>
                <a:gd name="T12" fmla="*/ 84 w 86"/>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84" y="49"/>
                  </a:moveTo>
                  <a:lnTo>
                    <a:pt x="86" y="0"/>
                  </a:lnTo>
                  <a:lnTo>
                    <a:pt x="42" y="24"/>
                  </a:lnTo>
                  <a:lnTo>
                    <a:pt x="0" y="48"/>
                  </a:lnTo>
                  <a:lnTo>
                    <a:pt x="42" y="73"/>
                  </a:lnTo>
                  <a:lnTo>
                    <a:pt x="84" y="98"/>
                  </a:lnTo>
                  <a:lnTo>
                    <a:pt x="84"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2" name="Freeform 44"/>
            <p:cNvSpPr/>
            <p:nvPr/>
          </p:nvSpPr>
          <p:spPr bwMode="auto">
            <a:xfrm>
              <a:off x="5469" y="17"/>
              <a:ext cx="98" cy="86"/>
            </a:xfrm>
            <a:custGeom>
              <a:avLst/>
              <a:gdLst>
                <a:gd name="T0" fmla="*/ 98 w 98"/>
                <a:gd name="T1" fmla="*/ 86 h 86"/>
                <a:gd name="T2" fmla="*/ 75 w 98"/>
                <a:gd name="T3" fmla="*/ 42 h 86"/>
                <a:gd name="T4" fmla="*/ 51 w 98"/>
                <a:gd name="T5" fmla="*/ 0 h 86"/>
                <a:gd name="T6" fmla="*/ 26 w 98"/>
                <a:gd name="T7" fmla="*/ 41 h 86"/>
                <a:gd name="T8" fmla="*/ 0 w 98"/>
                <a:gd name="T9" fmla="*/ 83 h 86"/>
                <a:gd name="T10" fmla="*/ 49 w 98"/>
                <a:gd name="T11" fmla="*/ 85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2"/>
                  </a:lnTo>
                  <a:lnTo>
                    <a:pt x="51" y="0"/>
                  </a:lnTo>
                  <a:lnTo>
                    <a:pt x="26" y="41"/>
                  </a:lnTo>
                  <a:lnTo>
                    <a:pt x="0" y="83"/>
                  </a:lnTo>
                  <a:lnTo>
                    <a:pt x="49" y="85"/>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3" name="Freeform 45"/>
            <p:cNvSpPr/>
            <p:nvPr/>
          </p:nvSpPr>
          <p:spPr bwMode="auto">
            <a:xfrm>
              <a:off x="5469" y="134"/>
              <a:ext cx="98" cy="86"/>
            </a:xfrm>
            <a:custGeom>
              <a:avLst/>
              <a:gdLst>
                <a:gd name="T0" fmla="*/ 98 w 98"/>
                <a:gd name="T1" fmla="*/ 86 h 86"/>
                <a:gd name="T2" fmla="*/ 75 w 98"/>
                <a:gd name="T3" fmla="*/ 44 h 86"/>
                <a:gd name="T4" fmla="*/ 51 w 98"/>
                <a:gd name="T5" fmla="*/ 0 h 86"/>
                <a:gd name="T6" fmla="*/ 26 w 98"/>
                <a:gd name="T7" fmla="*/ 42 h 86"/>
                <a:gd name="T8" fmla="*/ 0 w 98"/>
                <a:gd name="T9" fmla="*/ 84 h 86"/>
                <a:gd name="T10" fmla="*/ 49 w 98"/>
                <a:gd name="T11" fmla="*/ 86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4"/>
                  </a:lnTo>
                  <a:lnTo>
                    <a:pt x="51" y="0"/>
                  </a:lnTo>
                  <a:lnTo>
                    <a:pt x="26" y="42"/>
                  </a:lnTo>
                  <a:lnTo>
                    <a:pt x="0" y="84"/>
                  </a:lnTo>
                  <a:lnTo>
                    <a:pt x="49" y="86"/>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48"/>
            <p:cNvSpPr>
              <a:spLocks noEditPoints="1"/>
            </p:cNvSpPr>
            <p:nvPr/>
          </p:nvSpPr>
          <p:spPr bwMode="auto">
            <a:xfrm>
              <a:off x="5441" y="1267"/>
              <a:ext cx="715" cy="187"/>
            </a:xfrm>
            <a:custGeom>
              <a:avLst/>
              <a:gdLst>
                <a:gd name="T0" fmla="*/ 112 w 423"/>
                <a:gd name="T1" fmla="*/ 50 h 110"/>
                <a:gd name="T2" fmla="*/ 56 w 423"/>
                <a:gd name="T3" fmla="*/ 0 h 110"/>
                <a:gd name="T4" fmla="*/ 0 w 423"/>
                <a:gd name="T5" fmla="*/ 55 h 110"/>
                <a:gd name="T6" fmla="*/ 56 w 423"/>
                <a:gd name="T7" fmla="*/ 110 h 110"/>
                <a:gd name="T8" fmla="*/ 112 w 423"/>
                <a:gd name="T9" fmla="*/ 60 h 110"/>
                <a:gd name="T10" fmla="*/ 391 w 423"/>
                <a:gd name="T11" fmla="*/ 60 h 110"/>
                <a:gd name="T12" fmla="*/ 406 w 423"/>
                <a:gd name="T13" fmla="*/ 71 h 110"/>
                <a:gd name="T14" fmla="*/ 423 w 423"/>
                <a:gd name="T15" fmla="*/ 55 h 110"/>
                <a:gd name="T16" fmla="*/ 406 w 423"/>
                <a:gd name="T17" fmla="*/ 38 h 110"/>
                <a:gd name="T18" fmla="*/ 390 w 423"/>
                <a:gd name="T19" fmla="*/ 50 h 110"/>
                <a:gd name="T20" fmla="*/ 112 w 423"/>
                <a:gd name="T21" fmla="*/ 50 h 110"/>
                <a:gd name="T22" fmla="*/ 56 w 423"/>
                <a:gd name="T23" fmla="*/ 100 h 110"/>
                <a:gd name="T24" fmla="*/ 11 w 423"/>
                <a:gd name="T25" fmla="*/ 55 h 110"/>
                <a:gd name="T26" fmla="*/ 56 w 423"/>
                <a:gd name="T27" fmla="*/ 10 h 110"/>
                <a:gd name="T28" fmla="*/ 102 w 423"/>
                <a:gd name="T29" fmla="*/ 55 h 110"/>
                <a:gd name="T30" fmla="*/ 56 w 423"/>
                <a:gd name="T3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3" h="110">
                  <a:moveTo>
                    <a:pt x="112" y="50"/>
                  </a:moveTo>
                  <a:cubicBezTo>
                    <a:pt x="109" y="22"/>
                    <a:pt x="85" y="0"/>
                    <a:pt x="56" y="0"/>
                  </a:cubicBezTo>
                  <a:cubicBezTo>
                    <a:pt x="25" y="0"/>
                    <a:pt x="0" y="25"/>
                    <a:pt x="0" y="55"/>
                  </a:cubicBezTo>
                  <a:cubicBezTo>
                    <a:pt x="0" y="86"/>
                    <a:pt x="25" y="110"/>
                    <a:pt x="56" y="110"/>
                  </a:cubicBezTo>
                  <a:cubicBezTo>
                    <a:pt x="85" y="110"/>
                    <a:pt x="109" y="88"/>
                    <a:pt x="112" y="60"/>
                  </a:cubicBezTo>
                  <a:cubicBezTo>
                    <a:pt x="391" y="60"/>
                    <a:pt x="391" y="60"/>
                    <a:pt x="391" y="60"/>
                  </a:cubicBezTo>
                  <a:cubicBezTo>
                    <a:pt x="393" y="67"/>
                    <a:pt x="399" y="71"/>
                    <a:pt x="406" y="71"/>
                  </a:cubicBezTo>
                  <a:cubicBezTo>
                    <a:pt x="415" y="71"/>
                    <a:pt x="423" y="64"/>
                    <a:pt x="423" y="55"/>
                  </a:cubicBezTo>
                  <a:cubicBezTo>
                    <a:pt x="423" y="46"/>
                    <a:pt x="415" y="38"/>
                    <a:pt x="406" y="38"/>
                  </a:cubicBezTo>
                  <a:cubicBezTo>
                    <a:pt x="399" y="38"/>
                    <a:pt x="392" y="43"/>
                    <a:pt x="390" y="50"/>
                  </a:cubicBezTo>
                  <a:lnTo>
                    <a:pt x="112" y="50"/>
                  </a:lnTo>
                  <a:close/>
                  <a:moveTo>
                    <a:pt x="56" y="100"/>
                  </a:moveTo>
                  <a:cubicBezTo>
                    <a:pt x="31" y="100"/>
                    <a:pt x="11" y="80"/>
                    <a:pt x="11" y="55"/>
                  </a:cubicBezTo>
                  <a:cubicBezTo>
                    <a:pt x="11" y="30"/>
                    <a:pt x="31" y="10"/>
                    <a:pt x="56" y="10"/>
                  </a:cubicBezTo>
                  <a:cubicBezTo>
                    <a:pt x="81" y="10"/>
                    <a:pt x="102" y="30"/>
                    <a:pt x="102" y="55"/>
                  </a:cubicBezTo>
                  <a:cubicBezTo>
                    <a:pt x="102" y="80"/>
                    <a:pt x="81" y="100"/>
                    <a:pt x="5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Freeform 49"/>
            <p:cNvSpPr/>
            <p:nvPr/>
          </p:nvSpPr>
          <p:spPr bwMode="auto">
            <a:xfrm>
              <a:off x="5009" y="2178"/>
              <a:ext cx="127" cy="144"/>
            </a:xfrm>
            <a:custGeom>
              <a:avLst/>
              <a:gdLst>
                <a:gd name="T0" fmla="*/ 0 w 127"/>
                <a:gd name="T1" fmla="*/ 35 h 144"/>
                <a:gd name="T2" fmla="*/ 0 w 127"/>
                <a:gd name="T3" fmla="*/ 108 h 144"/>
                <a:gd name="T4" fmla="*/ 65 w 127"/>
                <a:gd name="T5" fmla="*/ 144 h 144"/>
                <a:gd name="T6" fmla="*/ 127 w 127"/>
                <a:gd name="T7" fmla="*/ 108 h 144"/>
                <a:gd name="T8" fmla="*/ 127 w 127"/>
                <a:gd name="T9" fmla="*/ 35 h 144"/>
                <a:gd name="T10" fmla="*/ 65 w 127"/>
                <a:gd name="T11" fmla="*/ 0 h 144"/>
                <a:gd name="T12" fmla="*/ 0 w 127"/>
                <a:gd name="T13" fmla="*/ 35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0" y="35"/>
                  </a:moveTo>
                  <a:lnTo>
                    <a:pt x="0" y="108"/>
                  </a:lnTo>
                  <a:lnTo>
                    <a:pt x="65" y="144"/>
                  </a:lnTo>
                  <a:lnTo>
                    <a:pt x="127" y="108"/>
                  </a:lnTo>
                  <a:lnTo>
                    <a:pt x="127" y="35"/>
                  </a:lnTo>
                  <a:lnTo>
                    <a:pt x="65"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Freeform 50"/>
            <p:cNvSpPr/>
            <p:nvPr/>
          </p:nvSpPr>
          <p:spPr bwMode="auto">
            <a:xfrm>
              <a:off x="2999" y="252"/>
              <a:ext cx="126" cy="144"/>
            </a:xfrm>
            <a:custGeom>
              <a:avLst/>
              <a:gdLst>
                <a:gd name="T0" fmla="*/ 62 w 126"/>
                <a:gd name="T1" fmla="*/ 144 h 144"/>
                <a:gd name="T2" fmla="*/ 126 w 126"/>
                <a:gd name="T3" fmla="*/ 108 h 144"/>
                <a:gd name="T4" fmla="*/ 126 w 126"/>
                <a:gd name="T5" fmla="*/ 36 h 144"/>
                <a:gd name="T6" fmla="*/ 62 w 126"/>
                <a:gd name="T7" fmla="*/ 0 h 144"/>
                <a:gd name="T8" fmla="*/ 0 w 126"/>
                <a:gd name="T9" fmla="*/ 36 h 144"/>
                <a:gd name="T10" fmla="*/ 0 w 126"/>
                <a:gd name="T11" fmla="*/ 108 h 144"/>
                <a:gd name="T12" fmla="*/ 62 w 126"/>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126" h="144">
                  <a:moveTo>
                    <a:pt x="62" y="144"/>
                  </a:moveTo>
                  <a:lnTo>
                    <a:pt x="126" y="108"/>
                  </a:lnTo>
                  <a:lnTo>
                    <a:pt x="126" y="36"/>
                  </a:lnTo>
                  <a:lnTo>
                    <a:pt x="62" y="0"/>
                  </a:lnTo>
                  <a:lnTo>
                    <a:pt x="0" y="36"/>
                  </a:lnTo>
                  <a:lnTo>
                    <a:pt x="0" y="108"/>
                  </a:lnTo>
                  <a:lnTo>
                    <a:pt x="62"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51"/>
            <p:cNvSpPr>
              <a:spLocks noEditPoints="1"/>
            </p:cNvSpPr>
            <p:nvPr/>
          </p:nvSpPr>
          <p:spPr bwMode="auto">
            <a:xfrm>
              <a:off x="3386" y="714"/>
              <a:ext cx="291" cy="332"/>
            </a:xfrm>
            <a:custGeom>
              <a:avLst/>
              <a:gdLst>
                <a:gd name="T0" fmla="*/ 291 w 291"/>
                <a:gd name="T1" fmla="*/ 332 h 332"/>
                <a:gd name="T2" fmla="*/ 291 w 291"/>
                <a:gd name="T3" fmla="*/ 0 h 332"/>
                <a:gd name="T4" fmla="*/ 0 w 291"/>
                <a:gd name="T5" fmla="*/ 166 h 332"/>
                <a:gd name="T6" fmla="*/ 291 w 291"/>
                <a:gd name="T7" fmla="*/ 332 h 332"/>
                <a:gd name="T8" fmla="*/ 274 w 291"/>
                <a:gd name="T9" fmla="*/ 166 h 332"/>
                <a:gd name="T10" fmla="*/ 274 w 291"/>
                <a:gd name="T11" fmla="*/ 301 h 332"/>
                <a:gd name="T12" fmla="*/ 35 w 291"/>
                <a:gd name="T13" fmla="*/ 166 h 332"/>
                <a:gd name="T14" fmla="*/ 274 w 291"/>
                <a:gd name="T15" fmla="*/ 31 h 332"/>
                <a:gd name="T16" fmla="*/ 274 w 291"/>
                <a:gd name="T17" fmla="*/ 166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332">
                  <a:moveTo>
                    <a:pt x="291" y="332"/>
                  </a:moveTo>
                  <a:lnTo>
                    <a:pt x="291" y="0"/>
                  </a:lnTo>
                  <a:lnTo>
                    <a:pt x="0" y="166"/>
                  </a:lnTo>
                  <a:lnTo>
                    <a:pt x="291" y="332"/>
                  </a:lnTo>
                  <a:close/>
                  <a:moveTo>
                    <a:pt x="274" y="166"/>
                  </a:moveTo>
                  <a:lnTo>
                    <a:pt x="274" y="301"/>
                  </a:lnTo>
                  <a:lnTo>
                    <a:pt x="35" y="166"/>
                  </a:lnTo>
                  <a:lnTo>
                    <a:pt x="274" y="31"/>
                  </a:lnTo>
                  <a:lnTo>
                    <a:pt x="274" y="1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52"/>
            <p:cNvSpPr>
              <a:spLocks noEditPoints="1"/>
            </p:cNvSpPr>
            <p:nvPr/>
          </p:nvSpPr>
          <p:spPr bwMode="auto">
            <a:xfrm>
              <a:off x="4771" y="2652"/>
              <a:ext cx="291" cy="248"/>
            </a:xfrm>
            <a:custGeom>
              <a:avLst/>
              <a:gdLst>
                <a:gd name="T0" fmla="*/ 145 w 291"/>
                <a:gd name="T1" fmla="*/ 248 h 248"/>
                <a:gd name="T2" fmla="*/ 291 w 291"/>
                <a:gd name="T3" fmla="*/ 0 h 248"/>
                <a:gd name="T4" fmla="*/ 0 w 291"/>
                <a:gd name="T5" fmla="*/ 0 h 248"/>
                <a:gd name="T6" fmla="*/ 145 w 291"/>
                <a:gd name="T7" fmla="*/ 248 h 248"/>
                <a:gd name="T8" fmla="*/ 145 w 291"/>
                <a:gd name="T9" fmla="*/ 214 h 248"/>
                <a:gd name="T10" fmla="*/ 30 w 291"/>
                <a:gd name="T11" fmla="*/ 18 h 248"/>
                <a:gd name="T12" fmla="*/ 260 w 291"/>
                <a:gd name="T13" fmla="*/ 18 h 248"/>
                <a:gd name="T14" fmla="*/ 145 w 291"/>
                <a:gd name="T15" fmla="*/ 214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48">
                  <a:moveTo>
                    <a:pt x="145" y="248"/>
                  </a:moveTo>
                  <a:lnTo>
                    <a:pt x="291" y="0"/>
                  </a:lnTo>
                  <a:lnTo>
                    <a:pt x="0" y="0"/>
                  </a:lnTo>
                  <a:lnTo>
                    <a:pt x="145" y="248"/>
                  </a:lnTo>
                  <a:close/>
                  <a:moveTo>
                    <a:pt x="145" y="214"/>
                  </a:moveTo>
                  <a:lnTo>
                    <a:pt x="30" y="18"/>
                  </a:lnTo>
                  <a:lnTo>
                    <a:pt x="260" y="18"/>
                  </a:lnTo>
                  <a:lnTo>
                    <a:pt x="145" y="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Oval 53"/>
            <p:cNvSpPr>
              <a:spLocks noChangeArrowheads="1"/>
            </p:cNvSpPr>
            <p:nvPr/>
          </p:nvSpPr>
          <p:spPr bwMode="auto">
            <a:xfrm>
              <a:off x="3234" y="474"/>
              <a:ext cx="135" cy="13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Oval 54"/>
            <p:cNvSpPr>
              <a:spLocks noChangeArrowheads="1"/>
            </p:cNvSpPr>
            <p:nvPr/>
          </p:nvSpPr>
          <p:spPr bwMode="auto">
            <a:xfrm>
              <a:off x="5075" y="646"/>
              <a:ext cx="237" cy="23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56"/>
            <p:cNvSpPr/>
            <p:nvPr/>
          </p:nvSpPr>
          <p:spPr bwMode="auto">
            <a:xfrm>
              <a:off x="4333" y="1212"/>
              <a:ext cx="198" cy="226"/>
            </a:xfrm>
            <a:custGeom>
              <a:avLst/>
              <a:gdLst>
                <a:gd name="T0" fmla="*/ 0 w 198"/>
                <a:gd name="T1" fmla="*/ 57 h 226"/>
                <a:gd name="T2" fmla="*/ 100 w 198"/>
                <a:gd name="T3" fmla="*/ 0 h 226"/>
                <a:gd name="T4" fmla="*/ 198 w 198"/>
                <a:gd name="T5" fmla="*/ 57 h 226"/>
                <a:gd name="T6" fmla="*/ 198 w 198"/>
                <a:gd name="T7" fmla="*/ 170 h 226"/>
                <a:gd name="T8" fmla="*/ 100 w 198"/>
                <a:gd name="T9" fmla="*/ 226 h 226"/>
                <a:gd name="T10" fmla="*/ 0 w 198"/>
                <a:gd name="T11" fmla="*/ 170 h 226"/>
                <a:gd name="T12" fmla="*/ 0 w 198"/>
                <a:gd name="T13" fmla="*/ 57 h 226"/>
              </a:gdLst>
              <a:ahLst/>
              <a:cxnLst>
                <a:cxn ang="0">
                  <a:pos x="T0" y="T1"/>
                </a:cxn>
                <a:cxn ang="0">
                  <a:pos x="T2" y="T3"/>
                </a:cxn>
                <a:cxn ang="0">
                  <a:pos x="T4" y="T5"/>
                </a:cxn>
                <a:cxn ang="0">
                  <a:pos x="T6" y="T7"/>
                </a:cxn>
                <a:cxn ang="0">
                  <a:pos x="T8" y="T9"/>
                </a:cxn>
                <a:cxn ang="0">
                  <a:pos x="T10" y="T11"/>
                </a:cxn>
                <a:cxn ang="0">
                  <a:pos x="T12" y="T13"/>
                </a:cxn>
              </a:cxnLst>
              <a:rect l="0" t="0" r="r" b="b"/>
              <a:pathLst>
                <a:path w="198" h="226">
                  <a:moveTo>
                    <a:pt x="0" y="57"/>
                  </a:moveTo>
                  <a:lnTo>
                    <a:pt x="100" y="0"/>
                  </a:lnTo>
                  <a:lnTo>
                    <a:pt x="198" y="57"/>
                  </a:lnTo>
                  <a:lnTo>
                    <a:pt x="198" y="170"/>
                  </a:lnTo>
                  <a:lnTo>
                    <a:pt x="100" y="226"/>
                  </a:lnTo>
                  <a:lnTo>
                    <a:pt x="0" y="170"/>
                  </a:lnTo>
                  <a:lnTo>
                    <a:pt x="0"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57"/>
            <p:cNvSpPr/>
            <p:nvPr/>
          </p:nvSpPr>
          <p:spPr bwMode="auto">
            <a:xfrm>
              <a:off x="5145" y="1418"/>
              <a:ext cx="98" cy="112"/>
            </a:xfrm>
            <a:custGeom>
              <a:avLst/>
              <a:gdLst>
                <a:gd name="T0" fmla="*/ 0 w 98"/>
                <a:gd name="T1" fmla="*/ 29 h 112"/>
                <a:gd name="T2" fmla="*/ 49 w 98"/>
                <a:gd name="T3" fmla="*/ 0 h 112"/>
                <a:gd name="T4" fmla="*/ 98 w 98"/>
                <a:gd name="T5" fmla="*/ 29 h 112"/>
                <a:gd name="T6" fmla="*/ 98 w 98"/>
                <a:gd name="T7" fmla="*/ 83 h 112"/>
                <a:gd name="T8" fmla="*/ 49 w 98"/>
                <a:gd name="T9" fmla="*/ 112 h 112"/>
                <a:gd name="T10" fmla="*/ 0 w 98"/>
                <a:gd name="T11" fmla="*/ 83 h 112"/>
                <a:gd name="T12" fmla="*/ 0 w 98"/>
                <a:gd name="T13" fmla="*/ 29 h 112"/>
              </a:gdLst>
              <a:ahLst/>
              <a:cxnLst>
                <a:cxn ang="0">
                  <a:pos x="T0" y="T1"/>
                </a:cxn>
                <a:cxn ang="0">
                  <a:pos x="T2" y="T3"/>
                </a:cxn>
                <a:cxn ang="0">
                  <a:pos x="T4" y="T5"/>
                </a:cxn>
                <a:cxn ang="0">
                  <a:pos x="T6" y="T7"/>
                </a:cxn>
                <a:cxn ang="0">
                  <a:pos x="T8" y="T9"/>
                </a:cxn>
                <a:cxn ang="0">
                  <a:pos x="T10" y="T11"/>
                </a:cxn>
                <a:cxn ang="0">
                  <a:pos x="T12" y="T13"/>
                </a:cxn>
              </a:cxnLst>
              <a:rect l="0" t="0" r="r" b="b"/>
              <a:pathLst>
                <a:path w="98" h="112">
                  <a:moveTo>
                    <a:pt x="0" y="29"/>
                  </a:moveTo>
                  <a:lnTo>
                    <a:pt x="49" y="0"/>
                  </a:lnTo>
                  <a:lnTo>
                    <a:pt x="98" y="29"/>
                  </a:lnTo>
                  <a:lnTo>
                    <a:pt x="98" y="83"/>
                  </a:lnTo>
                  <a:lnTo>
                    <a:pt x="49" y="112"/>
                  </a:lnTo>
                  <a:lnTo>
                    <a:pt x="0" y="83"/>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58"/>
            <p:cNvSpPr/>
            <p:nvPr/>
          </p:nvSpPr>
          <p:spPr bwMode="auto">
            <a:xfrm>
              <a:off x="3525" y="829"/>
              <a:ext cx="89" cy="102"/>
            </a:xfrm>
            <a:custGeom>
              <a:avLst/>
              <a:gdLst>
                <a:gd name="T0" fmla="*/ 0 w 89"/>
                <a:gd name="T1" fmla="*/ 51 h 102"/>
                <a:gd name="T2" fmla="*/ 45 w 89"/>
                <a:gd name="T3" fmla="*/ 26 h 102"/>
                <a:gd name="T4" fmla="*/ 89 w 89"/>
                <a:gd name="T5" fmla="*/ 0 h 102"/>
                <a:gd name="T6" fmla="*/ 89 w 89"/>
                <a:gd name="T7" fmla="*/ 51 h 102"/>
                <a:gd name="T8" fmla="*/ 89 w 89"/>
                <a:gd name="T9" fmla="*/ 102 h 102"/>
                <a:gd name="T10" fmla="*/ 45 w 89"/>
                <a:gd name="T11" fmla="*/ 76 h 102"/>
                <a:gd name="T12" fmla="*/ 0 w 89"/>
                <a:gd name="T13" fmla="*/ 51 h 102"/>
              </a:gdLst>
              <a:ahLst/>
              <a:cxnLst>
                <a:cxn ang="0">
                  <a:pos x="T0" y="T1"/>
                </a:cxn>
                <a:cxn ang="0">
                  <a:pos x="T2" y="T3"/>
                </a:cxn>
                <a:cxn ang="0">
                  <a:pos x="T4" y="T5"/>
                </a:cxn>
                <a:cxn ang="0">
                  <a:pos x="T6" y="T7"/>
                </a:cxn>
                <a:cxn ang="0">
                  <a:pos x="T8" y="T9"/>
                </a:cxn>
                <a:cxn ang="0">
                  <a:pos x="T10" y="T11"/>
                </a:cxn>
                <a:cxn ang="0">
                  <a:pos x="T12" y="T13"/>
                </a:cxn>
              </a:cxnLst>
              <a:rect l="0" t="0" r="r" b="b"/>
              <a:pathLst>
                <a:path w="89" h="102">
                  <a:moveTo>
                    <a:pt x="0" y="51"/>
                  </a:moveTo>
                  <a:lnTo>
                    <a:pt x="45" y="26"/>
                  </a:lnTo>
                  <a:lnTo>
                    <a:pt x="89" y="0"/>
                  </a:lnTo>
                  <a:lnTo>
                    <a:pt x="89" y="51"/>
                  </a:lnTo>
                  <a:lnTo>
                    <a:pt x="89" y="102"/>
                  </a:lnTo>
                  <a:lnTo>
                    <a:pt x="45" y="76"/>
                  </a:lnTo>
                  <a:lnTo>
                    <a:pt x="0"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4" name="Freeform 59"/>
            <p:cNvSpPr/>
            <p:nvPr/>
          </p:nvSpPr>
          <p:spPr bwMode="auto">
            <a:xfrm>
              <a:off x="4872" y="2706"/>
              <a:ext cx="88" cy="76"/>
            </a:xfrm>
            <a:custGeom>
              <a:avLst/>
              <a:gdLst>
                <a:gd name="T0" fmla="*/ 44 w 88"/>
                <a:gd name="T1" fmla="*/ 76 h 76"/>
                <a:gd name="T2" fmla="*/ 22 w 88"/>
                <a:gd name="T3" fmla="*/ 37 h 76"/>
                <a:gd name="T4" fmla="*/ 0 w 88"/>
                <a:gd name="T5" fmla="*/ 0 h 76"/>
                <a:gd name="T6" fmla="*/ 44 w 88"/>
                <a:gd name="T7" fmla="*/ 0 h 76"/>
                <a:gd name="T8" fmla="*/ 88 w 88"/>
                <a:gd name="T9" fmla="*/ 0 h 76"/>
                <a:gd name="T10" fmla="*/ 66 w 88"/>
                <a:gd name="T11" fmla="*/ 37 h 76"/>
                <a:gd name="T12" fmla="*/ 44 w 88"/>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88" h="76">
                  <a:moveTo>
                    <a:pt x="44" y="76"/>
                  </a:moveTo>
                  <a:lnTo>
                    <a:pt x="22" y="37"/>
                  </a:lnTo>
                  <a:lnTo>
                    <a:pt x="0" y="0"/>
                  </a:lnTo>
                  <a:lnTo>
                    <a:pt x="44" y="0"/>
                  </a:lnTo>
                  <a:lnTo>
                    <a:pt x="88" y="0"/>
                  </a:lnTo>
                  <a:lnTo>
                    <a:pt x="66" y="37"/>
                  </a:lnTo>
                  <a:lnTo>
                    <a:pt x="4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71" name="文本框 70"/>
          <p:cNvSpPr txBox="1"/>
          <p:nvPr/>
        </p:nvSpPr>
        <p:spPr>
          <a:xfrm flipH="1">
            <a:off x="4173762" y="2734384"/>
            <a:ext cx="4906903" cy="830997"/>
          </a:xfrm>
          <a:prstGeom prst="rect">
            <a:avLst/>
          </a:prstGeom>
          <a:noFill/>
        </p:spPr>
        <p:txBody>
          <a:bodyPr wrap="square" rtlCol="0">
            <a:spAutoFit/>
          </a:bodyPr>
          <a:lstStyle>
            <a:defPPr>
              <a:defRPr lang="zh-CN"/>
            </a:defPPr>
            <a:lvl1pPr>
              <a:defRPr sz="3600" b="1" spc="30">
                <a:ln w="6350">
                  <a:solidFill>
                    <a:schemeClr val="tx1">
                      <a:lumMod val="85000"/>
                      <a:lumOff val="15000"/>
                    </a:schemeClr>
                  </a:solidFill>
                </a:ln>
                <a:solidFill>
                  <a:schemeClr val="tx1">
                    <a:lumMod val="85000"/>
                    <a:lumOff val="15000"/>
                  </a:schemeClr>
                </a:solidFill>
                <a:latin typeface="方正中倩简体" panose="03000509000000000000" pitchFamily="65" charset="-122"/>
                <a:ea typeface="方正中倩简体" panose="03000509000000000000" pitchFamily="65" charset="-122"/>
              </a:defRPr>
            </a:lvl1pPr>
          </a:lstStyle>
          <a:p>
            <a:pPr defTabSz="685800"/>
            <a:r>
              <a:rPr lang="zh-CN" altLang="en-US" sz="4800" dirty="0">
                <a:ln w="6350">
                  <a:noFill/>
                </a:ln>
                <a:solidFill>
                  <a:schemeClr val="accent5">
                    <a:lumMod val="50000"/>
                  </a:schemeClr>
                </a:solidFill>
                <a:latin typeface="+mn-lt"/>
                <a:ea typeface="+mn-ea"/>
                <a:cs typeface="+mn-ea"/>
                <a:sym typeface="+mn-lt"/>
              </a:rPr>
              <a:t>此处添加标题</a:t>
            </a:r>
          </a:p>
        </p:txBody>
      </p:sp>
      <p:grpSp>
        <p:nvGrpSpPr>
          <p:cNvPr id="67" name="组合 66"/>
          <p:cNvGrpSpPr/>
          <p:nvPr/>
        </p:nvGrpSpPr>
        <p:grpSpPr>
          <a:xfrm>
            <a:off x="2768493" y="2617579"/>
            <a:ext cx="1074912" cy="1074912"/>
            <a:chOff x="5523005" y="2186837"/>
            <a:chExt cx="642258" cy="642258"/>
          </a:xfrm>
        </p:grpSpPr>
        <p:sp>
          <p:nvSpPr>
            <p:cNvPr id="68" name="椭圆 67"/>
            <p:cNvSpPr/>
            <p:nvPr/>
          </p:nvSpPr>
          <p:spPr>
            <a:xfrm>
              <a:off x="5523005" y="2186837"/>
              <a:ext cx="642258" cy="642258"/>
            </a:xfrm>
            <a:prstGeom prst="ellipse">
              <a:avLst/>
            </a:prstGeom>
            <a:noFill/>
            <a:ln w="25400">
              <a:gradFill>
                <a:gsLst>
                  <a:gs pos="0">
                    <a:schemeClr val="accent5">
                      <a:lumMod val="50000"/>
                    </a:schemeClr>
                  </a:gs>
                  <a:gs pos="100000">
                    <a:srgbClr val="0070C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000">
                <a:solidFill>
                  <a:srgbClr val="363F4A"/>
                </a:solidFill>
                <a:cs typeface="+mn-ea"/>
                <a:sym typeface="+mn-lt"/>
              </a:endParaRPr>
            </a:p>
          </p:txBody>
        </p:sp>
        <p:sp>
          <p:nvSpPr>
            <p:cNvPr id="69" name="文本框 68"/>
            <p:cNvSpPr txBox="1"/>
            <p:nvPr/>
          </p:nvSpPr>
          <p:spPr>
            <a:xfrm>
              <a:off x="5620394" y="2256628"/>
              <a:ext cx="520272" cy="496519"/>
            </a:xfrm>
            <a:prstGeom prst="rect">
              <a:avLst/>
            </a:prstGeom>
            <a:noFill/>
            <a:ln>
              <a:noFill/>
            </a:ln>
          </p:spPr>
          <p:txBody>
            <a:bodyPr wrap="none" rtlCol="0">
              <a:spAutoFit/>
            </a:bodyPr>
            <a:lstStyle/>
            <a:p>
              <a:r>
                <a:rPr lang="en-US" altLang="zh-CN" sz="4800" dirty="0">
                  <a:solidFill>
                    <a:schemeClr val="accent5">
                      <a:lumMod val="50000"/>
                    </a:schemeClr>
                  </a:solidFill>
                  <a:cs typeface="+mn-ea"/>
                  <a:sym typeface="+mn-lt"/>
                </a:rPr>
                <a:t>04</a:t>
              </a:r>
              <a:endParaRPr lang="zh-CN" altLang="en-US" sz="4800" dirty="0">
                <a:solidFill>
                  <a:schemeClr val="accent5">
                    <a:lumMod val="50000"/>
                  </a:schemeClr>
                </a:solidFill>
                <a:cs typeface="+mn-ea"/>
                <a:sym typeface="+mn-lt"/>
              </a:endParaRPr>
            </a:p>
          </p:txBody>
        </p:sp>
      </p:grpSp>
      <p:sp>
        <p:nvSpPr>
          <p:cNvPr id="72" name="文本框 71"/>
          <p:cNvSpPr txBox="1"/>
          <p:nvPr/>
        </p:nvSpPr>
        <p:spPr>
          <a:xfrm>
            <a:off x="5778222" y="3494355"/>
            <a:ext cx="2319866" cy="1569660"/>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2" presetClass="entr" presetSubtype="4" fill="hold"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down)">
                                      <p:cBhvr>
                                        <p:cTn id="14" dur="50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67"/>
                                        </p:tgtEl>
                                        <p:attrNameLst>
                                          <p:attrName>style.visibility</p:attrName>
                                        </p:attrNameLst>
                                      </p:cBhvr>
                                      <p:to>
                                        <p:strVal val="visible"/>
                                      </p:to>
                                    </p:set>
                                    <p:anim calcmode="lin" valueType="num">
                                      <p:cBhvr>
                                        <p:cTn id="19" dur="500" fill="hold"/>
                                        <p:tgtEl>
                                          <p:spTgt spid="67"/>
                                        </p:tgtEl>
                                        <p:attrNameLst>
                                          <p:attrName>ppt_w</p:attrName>
                                        </p:attrNameLst>
                                      </p:cBhvr>
                                      <p:tavLst>
                                        <p:tav tm="0">
                                          <p:val>
                                            <p:fltVal val="0"/>
                                          </p:val>
                                        </p:tav>
                                        <p:tav tm="100000">
                                          <p:val>
                                            <p:strVal val="#ppt_w"/>
                                          </p:val>
                                        </p:tav>
                                      </p:tavLst>
                                    </p:anim>
                                    <p:anim calcmode="lin" valueType="num">
                                      <p:cBhvr>
                                        <p:cTn id="20" dur="500" fill="hold"/>
                                        <p:tgtEl>
                                          <p:spTgt spid="67"/>
                                        </p:tgtEl>
                                        <p:attrNameLst>
                                          <p:attrName>ppt_h</p:attrName>
                                        </p:attrNameLst>
                                      </p:cBhvr>
                                      <p:tavLst>
                                        <p:tav tm="0">
                                          <p:val>
                                            <p:fltVal val="0"/>
                                          </p:val>
                                        </p:tav>
                                        <p:tav tm="100000">
                                          <p:val>
                                            <p:strVal val="#ppt_h"/>
                                          </p:val>
                                        </p:tav>
                                      </p:tavLst>
                                    </p:anim>
                                    <p:animEffect transition="in" filter="fade">
                                      <p:cBhvr>
                                        <p:cTn id="21" dur="500"/>
                                        <p:tgtEl>
                                          <p:spTgt spid="67"/>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71"/>
                                        </p:tgtEl>
                                        <p:attrNameLst>
                                          <p:attrName>style.visibility</p:attrName>
                                        </p:attrNameLst>
                                      </p:cBhvr>
                                      <p:to>
                                        <p:strVal val="visible"/>
                                      </p:to>
                                    </p:set>
                                    <p:anim calcmode="lin" valueType="num">
                                      <p:cBhvr additive="base">
                                        <p:cTn id="26" dur="500" fill="hold"/>
                                        <p:tgtEl>
                                          <p:spTgt spid="71"/>
                                        </p:tgtEl>
                                        <p:attrNameLst>
                                          <p:attrName>ppt_x</p:attrName>
                                        </p:attrNameLst>
                                      </p:cBhvr>
                                      <p:tavLst>
                                        <p:tav tm="0">
                                          <p:val>
                                            <p:strVal val="#ppt_x"/>
                                          </p:val>
                                        </p:tav>
                                        <p:tav tm="100000">
                                          <p:val>
                                            <p:strVal val="#ppt_x"/>
                                          </p:val>
                                        </p:tav>
                                      </p:tavLst>
                                    </p:anim>
                                    <p:anim calcmode="lin" valueType="num">
                                      <p:cBhvr additive="base">
                                        <p:cTn id="27" dur="500" fill="hold"/>
                                        <p:tgtEl>
                                          <p:spTgt spid="71"/>
                                        </p:tgtEl>
                                        <p:attrNameLst>
                                          <p:attrName>ppt_y</p:attrName>
                                        </p:attrNameLst>
                                      </p:cBhvr>
                                      <p:tavLst>
                                        <p:tav tm="0">
                                          <p:val>
                                            <p:strVal val="1+#ppt_h/2"/>
                                          </p:val>
                                        </p:tav>
                                        <p:tav tm="100000">
                                          <p:val>
                                            <p:strVal val="#ppt_y"/>
                                          </p:val>
                                        </p:tav>
                                      </p:tavLst>
                                    </p:anim>
                                  </p:childTnLst>
                                </p:cTn>
                              </p:par>
                            </p:childTnLst>
                          </p:cTn>
                        </p:par>
                        <p:par>
                          <p:cTn id="28" fill="hold">
                            <p:stCondLst>
                              <p:cond delay="500"/>
                            </p:stCondLst>
                            <p:childTnLst>
                              <p:par>
                                <p:cTn id="29" presetID="2" presetClass="entr" presetSubtype="4" fill="hold" nodeType="afterEffect">
                                  <p:stCondLst>
                                    <p:cond delay="0"/>
                                  </p:stCondLst>
                                  <p:childTnLst>
                                    <p:set>
                                      <p:cBhvr>
                                        <p:cTn id="30" dur="1" fill="hold">
                                          <p:stCondLst>
                                            <p:cond delay="0"/>
                                          </p:stCondLst>
                                        </p:cTn>
                                        <p:tgtEl>
                                          <p:spTgt spid="72">
                                            <p:txEl>
                                              <p:pRg st="0" end="0"/>
                                            </p:txEl>
                                          </p:spTgt>
                                        </p:tgtEl>
                                        <p:attrNameLst>
                                          <p:attrName>style.visibility</p:attrName>
                                        </p:attrNameLst>
                                      </p:cBhvr>
                                      <p:to>
                                        <p:strVal val="visible"/>
                                      </p:to>
                                    </p:set>
                                    <p:anim calcmode="lin" valueType="num">
                                      <p:cBhvr additive="base">
                                        <p:cTn id="31" dur="500" fill="hold"/>
                                        <p:tgtEl>
                                          <p:spTgt spid="72">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2">
                                            <p:txEl>
                                              <p:pRg st="0" end="0"/>
                                            </p:txEl>
                                          </p:spTgt>
                                        </p:tgtEl>
                                        <p:attrNameLst>
                                          <p:attrName>ppt_y</p:attrName>
                                        </p:attrNameLst>
                                      </p:cBhvr>
                                      <p:tavLst>
                                        <p:tav tm="0">
                                          <p:val>
                                            <p:strVal val="1+#ppt_h/2"/>
                                          </p:val>
                                        </p:tav>
                                        <p:tav tm="100000">
                                          <p:val>
                                            <p:strVal val="#ppt_y"/>
                                          </p:val>
                                        </p:tav>
                                      </p:tavLst>
                                    </p:anim>
                                  </p:childTnLst>
                                </p:cTn>
                              </p:par>
                            </p:childTnLst>
                          </p:cTn>
                        </p:par>
                        <p:par>
                          <p:cTn id="33" fill="hold">
                            <p:stCondLst>
                              <p:cond delay="1000"/>
                            </p:stCondLst>
                            <p:childTnLst>
                              <p:par>
                                <p:cTn id="34" presetID="2" presetClass="entr" presetSubtype="4" fill="hold" nodeType="afterEffect">
                                  <p:stCondLst>
                                    <p:cond delay="0"/>
                                  </p:stCondLst>
                                  <p:childTnLst>
                                    <p:set>
                                      <p:cBhvr>
                                        <p:cTn id="35" dur="1" fill="hold">
                                          <p:stCondLst>
                                            <p:cond delay="0"/>
                                          </p:stCondLst>
                                        </p:cTn>
                                        <p:tgtEl>
                                          <p:spTgt spid="72">
                                            <p:txEl>
                                              <p:pRg st="1" end="1"/>
                                            </p:txEl>
                                          </p:spTgt>
                                        </p:tgtEl>
                                        <p:attrNameLst>
                                          <p:attrName>style.visibility</p:attrName>
                                        </p:attrNameLst>
                                      </p:cBhvr>
                                      <p:to>
                                        <p:strVal val="visible"/>
                                      </p:to>
                                    </p:set>
                                    <p:anim calcmode="lin" valueType="num">
                                      <p:cBhvr additive="base">
                                        <p:cTn id="36" dur="500" fill="hold"/>
                                        <p:tgtEl>
                                          <p:spTgt spid="72">
                                            <p:txEl>
                                              <p:pRg st="1" end="1"/>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72">
                                            <p:txEl>
                                              <p:pRg st="1" end="1"/>
                                            </p:txEl>
                                          </p:spTgt>
                                        </p:tgtEl>
                                        <p:attrNameLst>
                                          <p:attrName>ppt_y</p:attrName>
                                        </p:attrNameLst>
                                      </p:cBhvr>
                                      <p:tavLst>
                                        <p:tav tm="0">
                                          <p:val>
                                            <p:strVal val="1+#ppt_h/2"/>
                                          </p:val>
                                        </p:tav>
                                        <p:tav tm="100000">
                                          <p:val>
                                            <p:strVal val="#ppt_y"/>
                                          </p:val>
                                        </p:tav>
                                      </p:tavLst>
                                    </p:anim>
                                  </p:childTnLst>
                                </p:cTn>
                              </p:par>
                            </p:childTnLst>
                          </p:cTn>
                        </p:par>
                        <p:par>
                          <p:cTn id="38" fill="hold">
                            <p:stCondLst>
                              <p:cond delay="1500"/>
                            </p:stCondLst>
                            <p:childTnLst>
                              <p:par>
                                <p:cTn id="39" presetID="2" presetClass="entr" presetSubtype="4" fill="hold" nodeType="afterEffect">
                                  <p:stCondLst>
                                    <p:cond delay="0"/>
                                  </p:stCondLst>
                                  <p:childTnLst>
                                    <p:set>
                                      <p:cBhvr>
                                        <p:cTn id="40" dur="1" fill="hold">
                                          <p:stCondLst>
                                            <p:cond delay="0"/>
                                          </p:stCondLst>
                                        </p:cTn>
                                        <p:tgtEl>
                                          <p:spTgt spid="72">
                                            <p:txEl>
                                              <p:pRg st="2" end="2"/>
                                            </p:txEl>
                                          </p:spTgt>
                                        </p:tgtEl>
                                        <p:attrNameLst>
                                          <p:attrName>style.visibility</p:attrName>
                                        </p:attrNameLst>
                                      </p:cBhvr>
                                      <p:to>
                                        <p:strVal val="visible"/>
                                      </p:to>
                                    </p:set>
                                    <p:anim calcmode="lin" valueType="num">
                                      <p:cBhvr additive="base">
                                        <p:cTn id="41" dur="500" fill="hold"/>
                                        <p:tgtEl>
                                          <p:spTgt spid="72">
                                            <p:txEl>
                                              <p:pRg st="2" end="2"/>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72">
                                            <p:txEl>
                                              <p:pRg st="2" end="2"/>
                                            </p:txEl>
                                          </p:spTgt>
                                        </p:tgtEl>
                                        <p:attrNameLst>
                                          <p:attrName>ppt_y</p:attrName>
                                        </p:attrNameLst>
                                      </p:cBhvr>
                                      <p:tavLst>
                                        <p:tav tm="0">
                                          <p:val>
                                            <p:strVal val="1+#ppt_h/2"/>
                                          </p:val>
                                        </p:tav>
                                        <p:tav tm="100000">
                                          <p:val>
                                            <p:strVal val="#ppt_y"/>
                                          </p:val>
                                        </p:tav>
                                      </p:tavLst>
                                    </p:anim>
                                  </p:childTnLst>
                                </p:cTn>
                              </p:par>
                            </p:childTnLst>
                          </p:cTn>
                        </p:par>
                        <p:par>
                          <p:cTn id="43" fill="hold">
                            <p:stCondLst>
                              <p:cond delay="2000"/>
                            </p:stCondLst>
                            <p:childTnLst>
                              <p:par>
                                <p:cTn id="44" presetID="2" presetClass="entr" presetSubtype="4" fill="hold" nodeType="afterEffect">
                                  <p:stCondLst>
                                    <p:cond delay="0"/>
                                  </p:stCondLst>
                                  <p:childTnLst>
                                    <p:set>
                                      <p:cBhvr>
                                        <p:cTn id="45" dur="1" fill="hold">
                                          <p:stCondLst>
                                            <p:cond delay="0"/>
                                          </p:stCondLst>
                                        </p:cTn>
                                        <p:tgtEl>
                                          <p:spTgt spid="72">
                                            <p:txEl>
                                              <p:pRg st="3" end="3"/>
                                            </p:txEl>
                                          </p:spTgt>
                                        </p:tgtEl>
                                        <p:attrNameLst>
                                          <p:attrName>style.visibility</p:attrName>
                                        </p:attrNameLst>
                                      </p:cBhvr>
                                      <p:to>
                                        <p:strVal val="visible"/>
                                      </p:to>
                                    </p:set>
                                    <p:anim calcmode="lin" valueType="num">
                                      <p:cBhvr additive="base">
                                        <p:cTn id="46" dur="500" fill="hold"/>
                                        <p:tgtEl>
                                          <p:spTgt spid="72">
                                            <p:txEl>
                                              <p:pRg st="3" end="3"/>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7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a:spLocks noChangeArrowheads="1"/>
          </p:cNvSpPr>
          <p:nvPr/>
        </p:nvSpPr>
        <p:spPr bwMode="auto">
          <a:xfrm>
            <a:off x="457619" y="5407308"/>
            <a:ext cx="11276765"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defTabSz="914400">
              <a:lnSpc>
                <a:spcPct val="150000"/>
              </a:lnSpc>
              <a:buClr>
                <a:srgbClr val="0070C0"/>
              </a:buClr>
              <a:defRPr/>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请插入您的文本内容请插入您的文本内容请插入您的文本内容请插入您的文本内容请插入您的文本内容请插入您的文本内容请插入您的文本内容请插入您的文本内容请插入您的文本内容请插入您的文本内容</a:t>
            </a:r>
            <a:endParaRPr lang="zh-CN" altLang="zh-CN" sz="1400" dirty="0">
              <a:solidFill>
                <a:schemeClr val="tx1">
                  <a:lumMod val="75000"/>
                  <a:lumOff val="25000"/>
                </a:schemeClr>
              </a:solidFill>
              <a:latin typeface="+mn-lt"/>
              <a:ea typeface="+mn-ea"/>
              <a:cs typeface="+mn-ea"/>
              <a:sym typeface="+mn-lt"/>
            </a:endParaRPr>
          </a:p>
          <a:p>
            <a:pPr defTabSz="914400">
              <a:lnSpc>
                <a:spcPct val="150000"/>
              </a:lnSpc>
              <a:spcBef>
                <a:spcPct val="0"/>
              </a:spcBef>
              <a:buClr>
                <a:srgbClr val="0070C0"/>
              </a:buClr>
              <a:buNone/>
              <a:defRPr/>
            </a:pPr>
            <a:endParaRPr lang="en-US" altLang="zh-CN" sz="1400" dirty="0">
              <a:solidFill>
                <a:schemeClr val="tx1">
                  <a:lumMod val="75000"/>
                  <a:lumOff val="25000"/>
                </a:schemeClr>
              </a:solidFill>
              <a:latin typeface="+mn-lt"/>
              <a:ea typeface="+mn-ea"/>
              <a:cs typeface="+mn-ea"/>
              <a:sym typeface="+mn-lt"/>
            </a:endParaRPr>
          </a:p>
        </p:txBody>
      </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t="2941"/>
          <a:stretch>
            <a:fillRect/>
          </a:stretch>
        </p:blipFill>
        <p:spPr>
          <a:xfrm>
            <a:off x="2205" y="1384303"/>
            <a:ext cx="4504810" cy="3851194"/>
          </a:xfrm>
          <a:prstGeom prst="rect">
            <a:avLst/>
          </a:prstGeom>
          <a:ln>
            <a:noFill/>
          </a:ln>
        </p:spPr>
      </p:pic>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b="800"/>
          <a:stretch>
            <a:fillRect/>
          </a:stretch>
        </p:blipFill>
        <p:spPr>
          <a:xfrm>
            <a:off x="8333761" y="1384300"/>
            <a:ext cx="3854512" cy="3848102"/>
          </a:xfrm>
          <a:prstGeom prst="rect">
            <a:avLst/>
          </a:prstGeom>
          <a:ln>
            <a:noFill/>
          </a:ln>
        </p:spPr>
      </p:pic>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07018" y="1384302"/>
            <a:ext cx="3826745" cy="3851194"/>
          </a:xfrm>
          <a:prstGeom prst="rect">
            <a:avLst/>
          </a:prstGeom>
          <a:ln>
            <a:noFill/>
          </a:ln>
        </p:spPr>
      </p:pic>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withEffect">
                                  <p:stCondLst>
                                    <p:cond delay="100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anim calcmode="lin" valueType="num">
                                      <p:cBhvr>
                                        <p:cTn id="10" dur="500" fill="hold"/>
                                        <p:tgtEl>
                                          <p:spTgt spid="9"/>
                                        </p:tgtEl>
                                        <p:attrNameLst>
                                          <p:attrName>ppt_x</p:attrName>
                                        </p:attrNameLst>
                                      </p:cBhvr>
                                      <p:tavLst>
                                        <p:tav tm="0">
                                          <p:val>
                                            <p:fltVal val="0.5"/>
                                          </p:val>
                                        </p:tav>
                                        <p:tav tm="100000">
                                          <p:val>
                                            <p:strVal val="#ppt_x"/>
                                          </p:val>
                                        </p:tav>
                                      </p:tavLst>
                                    </p:anim>
                                    <p:anim calcmode="lin" valueType="num">
                                      <p:cBhvr>
                                        <p:cTn id="11" dur="500" fill="hold"/>
                                        <p:tgtEl>
                                          <p:spTgt spid="9"/>
                                        </p:tgtEl>
                                        <p:attrNameLst>
                                          <p:attrName>ppt_y</p:attrName>
                                        </p:attrNameLst>
                                      </p:cBhvr>
                                      <p:tavLst>
                                        <p:tav tm="0">
                                          <p:val>
                                            <p:fltVal val="0.5"/>
                                          </p:val>
                                        </p:tav>
                                        <p:tav tm="100000">
                                          <p:val>
                                            <p:strVal val="#ppt_y"/>
                                          </p:val>
                                        </p:tav>
                                      </p:tavLst>
                                    </p:anim>
                                  </p:childTnLst>
                                </p:cTn>
                              </p:par>
                              <p:par>
                                <p:cTn id="12" presetID="53" presetClass="entr" presetSubtype="528" fill="hold" nodeType="withEffect">
                                  <p:stCondLst>
                                    <p:cond delay="1250"/>
                                  </p:stCondLst>
                                  <p:childTnLst>
                                    <p:set>
                                      <p:cBhvr>
                                        <p:cTn id="13" dur="1" fill="hold">
                                          <p:stCondLst>
                                            <p:cond delay="0"/>
                                          </p:stCondLst>
                                        </p:cTn>
                                        <p:tgtEl>
                                          <p:spTgt spid="8"/>
                                        </p:tgtEl>
                                        <p:attrNameLst>
                                          <p:attrName>style.visibility</p:attrName>
                                        </p:attrNameLst>
                                      </p:cBhvr>
                                      <p:to>
                                        <p:strVal val="visible"/>
                                      </p:to>
                                    </p:set>
                                    <p:anim calcmode="lin" valueType="num">
                                      <p:cBhvr>
                                        <p:cTn id="14" dur="750" fill="hold"/>
                                        <p:tgtEl>
                                          <p:spTgt spid="8"/>
                                        </p:tgtEl>
                                        <p:attrNameLst>
                                          <p:attrName>ppt_w</p:attrName>
                                        </p:attrNameLst>
                                      </p:cBhvr>
                                      <p:tavLst>
                                        <p:tav tm="0">
                                          <p:val>
                                            <p:fltVal val="0"/>
                                          </p:val>
                                        </p:tav>
                                        <p:tav tm="100000">
                                          <p:val>
                                            <p:strVal val="#ppt_w"/>
                                          </p:val>
                                        </p:tav>
                                      </p:tavLst>
                                    </p:anim>
                                    <p:anim calcmode="lin" valueType="num">
                                      <p:cBhvr>
                                        <p:cTn id="15" dur="750" fill="hold"/>
                                        <p:tgtEl>
                                          <p:spTgt spid="8"/>
                                        </p:tgtEl>
                                        <p:attrNameLst>
                                          <p:attrName>ppt_h</p:attrName>
                                        </p:attrNameLst>
                                      </p:cBhvr>
                                      <p:tavLst>
                                        <p:tav tm="0">
                                          <p:val>
                                            <p:fltVal val="0"/>
                                          </p:val>
                                        </p:tav>
                                        <p:tav tm="100000">
                                          <p:val>
                                            <p:strVal val="#ppt_h"/>
                                          </p:val>
                                        </p:tav>
                                      </p:tavLst>
                                    </p:anim>
                                    <p:animEffect transition="in" filter="fade">
                                      <p:cBhvr>
                                        <p:cTn id="16" dur="750"/>
                                        <p:tgtEl>
                                          <p:spTgt spid="8"/>
                                        </p:tgtEl>
                                      </p:cBhvr>
                                    </p:animEffect>
                                    <p:anim calcmode="lin" valueType="num">
                                      <p:cBhvr>
                                        <p:cTn id="17" dur="750" fill="hold"/>
                                        <p:tgtEl>
                                          <p:spTgt spid="8"/>
                                        </p:tgtEl>
                                        <p:attrNameLst>
                                          <p:attrName>ppt_x</p:attrName>
                                        </p:attrNameLst>
                                      </p:cBhvr>
                                      <p:tavLst>
                                        <p:tav tm="0">
                                          <p:val>
                                            <p:fltVal val="0.5"/>
                                          </p:val>
                                        </p:tav>
                                        <p:tav tm="100000">
                                          <p:val>
                                            <p:strVal val="#ppt_x"/>
                                          </p:val>
                                        </p:tav>
                                      </p:tavLst>
                                    </p:anim>
                                    <p:anim calcmode="lin" valueType="num">
                                      <p:cBhvr>
                                        <p:cTn id="18" dur="750" fill="hold"/>
                                        <p:tgtEl>
                                          <p:spTgt spid="8"/>
                                        </p:tgtEl>
                                        <p:attrNameLst>
                                          <p:attrName>ppt_y</p:attrName>
                                        </p:attrNameLst>
                                      </p:cBhvr>
                                      <p:tavLst>
                                        <p:tav tm="0">
                                          <p:val>
                                            <p:fltVal val="0.5"/>
                                          </p:val>
                                        </p:tav>
                                        <p:tav tm="100000">
                                          <p:val>
                                            <p:strVal val="#ppt_y"/>
                                          </p:val>
                                        </p:tav>
                                      </p:tavLst>
                                    </p:anim>
                                  </p:childTnLst>
                                </p:cTn>
                              </p:par>
                              <p:par>
                                <p:cTn id="19" presetID="53" presetClass="entr" presetSubtype="528" fill="hold" nodeType="withEffect">
                                  <p:stCondLst>
                                    <p:cond delay="1250"/>
                                  </p:stCondLst>
                                  <p:childTnLst>
                                    <p:set>
                                      <p:cBhvr>
                                        <p:cTn id="20" dur="1" fill="hold">
                                          <p:stCondLst>
                                            <p:cond delay="0"/>
                                          </p:stCondLst>
                                        </p:cTn>
                                        <p:tgtEl>
                                          <p:spTgt spid="10"/>
                                        </p:tgtEl>
                                        <p:attrNameLst>
                                          <p:attrName>style.visibility</p:attrName>
                                        </p:attrNameLst>
                                      </p:cBhvr>
                                      <p:to>
                                        <p:strVal val="visible"/>
                                      </p:to>
                                    </p:set>
                                    <p:anim calcmode="lin" valueType="num">
                                      <p:cBhvr>
                                        <p:cTn id="21" dur="750" fill="hold"/>
                                        <p:tgtEl>
                                          <p:spTgt spid="10"/>
                                        </p:tgtEl>
                                        <p:attrNameLst>
                                          <p:attrName>ppt_w</p:attrName>
                                        </p:attrNameLst>
                                      </p:cBhvr>
                                      <p:tavLst>
                                        <p:tav tm="0">
                                          <p:val>
                                            <p:fltVal val="0"/>
                                          </p:val>
                                        </p:tav>
                                        <p:tav tm="100000">
                                          <p:val>
                                            <p:strVal val="#ppt_w"/>
                                          </p:val>
                                        </p:tav>
                                      </p:tavLst>
                                    </p:anim>
                                    <p:anim calcmode="lin" valueType="num">
                                      <p:cBhvr>
                                        <p:cTn id="22" dur="750" fill="hold"/>
                                        <p:tgtEl>
                                          <p:spTgt spid="10"/>
                                        </p:tgtEl>
                                        <p:attrNameLst>
                                          <p:attrName>ppt_h</p:attrName>
                                        </p:attrNameLst>
                                      </p:cBhvr>
                                      <p:tavLst>
                                        <p:tav tm="0">
                                          <p:val>
                                            <p:fltVal val="0"/>
                                          </p:val>
                                        </p:tav>
                                        <p:tav tm="100000">
                                          <p:val>
                                            <p:strVal val="#ppt_h"/>
                                          </p:val>
                                        </p:tav>
                                      </p:tavLst>
                                    </p:anim>
                                    <p:animEffect transition="in" filter="fade">
                                      <p:cBhvr>
                                        <p:cTn id="23" dur="750"/>
                                        <p:tgtEl>
                                          <p:spTgt spid="10"/>
                                        </p:tgtEl>
                                      </p:cBhvr>
                                    </p:animEffect>
                                    <p:anim calcmode="lin" valueType="num">
                                      <p:cBhvr>
                                        <p:cTn id="24" dur="750" fill="hold"/>
                                        <p:tgtEl>
                                          <p:spTgt spid="10"/>
                                        </p:tgtEl>
                                        <p:attrNameLst>
                                          <p:attrName>ppt_x</p:attrName>
                                        </p:attrNameLst>
                                      </p:cBhvr>
                                      <p:tavLst>
                                        <p:tav tm="0">
                                          <p:val>
                                            <p:fltVal val="0.5"/>
                                          </p:val>
                                        </p:tav>
                                        <p:tav tm="100000">
                                          <p:val>
                                            <p:strVal val="#ppt_x"/>
                                          </p:val>
                                        </p:tav>
                                      </p:tavLst>
                                    </p:anim>
                                    <p:anim calcmode="lin" valueType="num">
                                      <p:cBhvr>
                                        <p:cTn id="25" dur="750" fill="hold"/>
                                        <p:tgtEl>
                                          <p:spTgt spid="10"/>
                                        </p:tgtEl>
                                        <p:attrNameLst>
                                          <p:attrName>ppt_y</p:attrName>
                                        </p:attrNameLst>
                                      </p:cBhvr>
                                      <p:tavLst>
                                        <p:tav tm="0">
                                          <p:val>
                                            <p:fltVal val="0.5"/>
                                          </p:val>
                                        </p:tav>
                                        <p:tav tm="100000">
                                          <p:val>
                                            <p:strVal val="#ppt_y"/>
                                          </p:val>
                                        </p:tav>
                                      </p:tavLst>
                                    </p:anim>
                                  </p:childTnLst>
                                </p:cTn>
                              </p:par>
                              <p:par>
                                <p:cTn id="26" presetID="47" presetClass="entr" presetSubtype="0" fill="hold" grpId="0" nodeType="withEffect">
                                  <p:stCondLst>
                                    <p:cond delay="200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500"/>
                                        <p:tgtEl>
                                          <p:spTgt spid="23"/>
                                        </p:tgtEl>
                                      </p:cBhvr>
                                    </p:animEffect>
                                    <p:anim calcmode="lin" valueType="num">
                                      <p:cBhvr>
                                        <p:cTn id="29" dur="500" fill="hold"/>
                                        <p:tgtEl>
                                          <p:spTgt spid="23"/>
                                        </p:tgtEl>
                                        <p:attrNameLst>
                                          <p:attrName>ppt_x</p:attrName>
                                        </p:attrNameLst>
                                      </p:cBhvr>
                                      <p:tavLst>
                                        <p:tav tm="0">
                                          <p:val>
                                            <p:strVal val="#ppt_x"/>
                                          </p:val>
                                        </p:tav>
                                        <p:tav tm="100000">
                                          <p:val>
                                            <p:strVal val="#ppt_x"/>
                                          </p:val>
                                        </p:tav>
                                      </p:tavLst>
                                    </p:anim>
                                    <p:anim calcmode="lin" valueType="num">
                                      <p:cBhvr>
                                        <p:cTn id="30" dur="5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5682775" y="-289869"/>
            <a:ext cx="7153202" cy="6677352"/>
            <a:chOff x="1526" y="-2"/>
            <a:chExt cx="4630" cy="4322"/>
          </a:xfrm>
          <a:gradFill>
            <a:gsLst>
              <a:gs pos="0">
                <a:srgbClr val="20AEE5"/>
              </a:gs>
              <a:gs pos="33372">
                <a:srgbClr val="0070C0"/>
              </a:gs>
              <a:gs pos="81000">
                <a:schemeClr val="accent5">
                  <a:lumMod val="50000"/>
                </a:schemeClr>
              </a:gs>
            </a:gsLst>
            <a:lin ang="0" scaled="0"/>
          </a:gradFill>
        </p:grpSpPr>
        <p:sp>
          <p:nvSpPr>
            <p:cNvPr id="7" name="Oval 5"/>
            <p:cNvSpPr>
              <a:spLocks noChangeArrowheads="1"/>
            </p:cNvSpPr>
            <p:nvPr/>
          </p:nvSpPr>
          <p:spPr bwMode="auto">
            <a:xfrm>
              <a:off x="5919" y="2014"/>
              <a:ext cx="56" cy="5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 name="Freeform 6"/>
            <p:cNvSpPr/>
            <p:nvPr/>
          </p:nvSpPr>
          <p:spPr bwMode="auto">
            <a:xfrm>
              <a:off x="5747" y="701"/>
              <a:ext cx="122" cy="142"/>
            </a:xfrm>
            <a:custGeom>
              <a:avLst/>
              <a:gdLst>
                <a:gd name="T0" fmla="*/ 122 w 122"/>
                <a:gd name="T1" fmla="*/ 71 h 142"/>
                <a:gd name="T2" fmla="*/ 61 w 122"/>
                <a:gd name="T3" fmla="*/ 106 h 142"/>
                <a:gd name="T4" fmla="*/ 0 w 122"/>
                <a:gd name="T5" fmla="*/ 142 h 142"/>
                <a:gd name="T6" fmla="*/ 0 w 122"/>
                <a:gd name="T7" fmla="*/ 71 h 142"/>
                <a:gd name="T8" fmla="*/ 0 w 122"/>
                <a:gd name="T9" fmla="*/ 0 h 142"/>
                <a:gd name="T10" fmla="*/ 61 w 122"/>
                <a:gd name="T11" fmla="*/ 35 h 142"/>
                <a:gd name="T12" fmla="*/ 122 w 122"/>
                <a:gd name="T13" fmla="*/ 71 h 142"/>
              </a:gdLst>
              <a:ahLst/>
              <a:cxnLst>
                <a:cxn ang="0">
                  <a:pos x="T0" y="T1"/>
                </a:cxn>
                <a:cxn ang="0">
                  <a:pos x="T2" y="T3"/>
                </a:cxn>
                <a:cxn ang="0">
                  <a:pos x="T4" y="T5"/>
                </a:cxn>
                <a:cxn ang="0">
                  <a:pos x="T6" y="T7"/>
                </a:cxn>
                <a:cxn ang="0">
                  <a:pos x="T8" y="T9"/>
                </a:cxn>
                <a:cxn ang="0">
                  <a:pos x="T10" y="T11"/>
                </a:cxn>
                <a:cxn ang="0">
                  <a:pos x="T12" y="T13"/>
                </a:cxn>
              </a:cxnLst>
              <a:rect l="0" t="0" r="r" b="b"/>
              <a:pathLst>
                <a:path w="122" h="142">
                  <a:moveTo>
                    <a:pt x="122" y="71"/>
                  </a:moveTo>
                  <a:lnTo>
                    <a:pt x="61" y="106"/>
                  </a:lnTo>
                  <a:lnTo>
                    <a:pt x="0" y="142"/>
                  </a:lnTo>
                  <a:lnTo>
                    <a:pt x="0" y="71"/>
                  </a:lnTo>
                  <a:lnTo>
                    <a:pt x="0" y="0"/>
                  </a:lnTo>
                  <a:lnTo>
                    <a:pt x="61" y="35"/>
                  </a:ln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 name="Oval 7"/>
            <p:cNvSpPr>
              <a:spLocks noChangeArrowheads="1"/>
            </p:cNvSpPr>
            <p:nvPr/>
          </p:nvSpPr>
          <p:spPr bwMode="auto">
            <a:xfrm>
              <a:off x="5167" y="74"/>
              <a:ext cx="55"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 name="Freeform 8"/>
            <p:cNvSpPr>
              <a:spLocks noEditPoints="1"/>
            </p:cNvSpPr>
            <p:nvPr/>
          </p:nvSpPr>
          <p:spPr bwMode="auto">
            <a:xfrm>
              <a:off x="3181" y="421"/>
              <a:ext cx="242" cy="239"/>
            </a:xfrm>
            <a:custGeom>
              <a:avLst/>
              <a:gdLst>
                <a:gd name="T0" fmla="*/ 71 w 143"/>
                <a:gd name="T1" fmla="*/ 141 h 141"/>
                <a:gd name="T2" fmla="*/ 143 w 143"/>
                <a:gd name="T3" fmla="*/ 70 h 141"/>
                <a:gd name="T4" fmla="*/ 71 w 143"/>
                <a:gd name="T5" fmla="*/ 0 h 141"/>
                <a:gd name="T6" fmla="*/ 0 w 143"/>
                <a:gd name="T7" fmla="*/ 70 h 141"/>
                <a:gd name="T8" fmla="*/ 71 w 143"/>
                <a:gd name="T9" fmla="*/ 141 h 141"/>
                <a:gd name="T10" fmla="*/ 71 w 143"/>
                <a:gd name="T11" fmla="*/ 4 h 141"/>
                <a:gd name="T12" fmla="*/ 139 w 143"/>
                <a:gd name="T13" fmla="*/ 70 h 141"/>
                <a:gd name="T14" fmla="*/ 71 w 143"/>
                <a:gd name="T15" fmla="*/ 137 h 141"/>
                <a:gd name="T16" fmla="*/ 4 w 143"/>
                <a:gd name="T17" fmla="*/ 70 h 141"/>
                <a:gd name="T18" fmla="*/ 71 w 143"/>
                <a:gd name="T19" fmla="*/ 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1">
                  <a:moveTo>
                    <a:pt x="71" y="141"/>
                  </a:moveTo>
                  <a:cubicBezTo>
                    <a:pt x="111" y="141"/>
                    <a:pt x="143" y="109"/>
                    <a:pt x="143" y="70"/>
                  </a:cubicBezTo>
                  <a:cubicBezTo>
                    <a:pt x="143" y="32"/>
                    <a:pt x="111" y="0"/>
                    <a:pt x="71" y="0"/>
                  </a:cubicBezTo>
                  <a:cubicBezTo>
                    <a:pt x="32" y="0"/>
                    <a:pt x="0" y="32"/>
                    <a:pt x="0" y="70"/>
                  </a:cubicBezTo>
                  <a:cubicBezTo>
                    <a:pt x="0" y="109"/>
                    <a:pt x="32" y="141"/>
                    <a:pt x="71" y="141"/>
                  </a:cubicBezTo>
                  <a:close/>
                  <a:moveTo>
                    <a:pt x="71" y="4"/>
                  </a:moveTo>
                  <a:cubicBezTo>
                    <a:pt x="108" y="4"/>
                    <a:pt x="139" y="34"/>
                    <a:pt x="139" y="70"/>
                  </a:cubicBezTo>
                  <a:cubicBezTo>
                    <a:pt x="139" y="107"/>
                    <a:pt x="108" y="137"/>
                    <a:pt x="71" y="137"/>
                  </a:cubicBezTo>
                  <a:cubicBezTo>
                    <a:pt x="34" y="137"/>
                    <a:pt x="4" y="107"/>
                    <a:pt x="4" y="70"/>
                  </a:cubicBezTo>
                  <a:cubicBezTo>
                    <a:pt x="4" y="34"/>
                    <a:pt x="34" y="4"/>
                    <a:pt x="7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 name="Freeform 9"/>
            <p:cNvSpPr>
              <a:spLocks noEditPoints="1"/>
            </p:cNvSpPr>
            <p:nvPr/>
          </p:nvSpPr>
          <p:spPr bwMode="auto">
            <a:xfrm>
              <a:off x="5441" y="1498"/>
              <a:ext cx="189" cy="187"/>
            </a:xfrm>
            <a:custGeom>
              <a:avLst/>
              <a:gdLst>
                <a:gd name="T0" fmla="*/ 112 w 112"/>
                <a:gd name="T1" fmla="*/ 56 h 111"/>
                <a:gd name="T2" fmla="*/ 56 w 112"/>
                <a:gd name="T3" fmla="*/ 0 h 111"/>
                <a:gd name="T4" fmla="*/ 0 w 112"/>
                <a:gd name="T5" fmla="*/ 56 h 111"/>
                <a:gd name="T6" fmla="*/ 56 w 112"/>
                <a:gd name="T7" fmla="*/ 111 h 111"/>
                <a:gd name="T8" fmla="*/ 112 w 112"/>
                <a:gd name="T9" fmla="*/ 56 h 111"/>
                <a:gd name="T10" fmla="*/ 11 w 112"/>
                <a:gd name="T11" fmla="*/ 56 h 111"/>
                <a:gd name="T12" fmla="*/ 56 w 112"/>
                <a:gd name="T13" fmla="*/ 11 h 111"/>
                <a:gd name="T14" fmla="*/ 102 w 112"/>
                <a:gd name="T15" fmla="*/ 56 h 111"/>
                <a:gd name="T16" fmla="*/ 56 w 112"/>
                <a:gd name="T17" fmla="*/ 101 h 111"/>
                <a:gd name="T18" fmla="*/ 11 w 112"/>
                <a:gd name="T19"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1">
                  <a:moveTo>
                    <a:pt x="112" y="56"/>
                  </a:moveTo>
                  <a:cubicBezTo>
                    <a:pt x="112" y="25"/>
                    <a:pt x="87" y="0"/>
                    <a:pt x="56" y="0"/>
                  </a:cubicBezTo>
                  <a:cubicBezTo>
                    <a:pt x="25" y="0"/>
                    <a:pt x="0" y="25"/>
                    <a:pt x="0" y="56"/>
                  </a:cubicBezTo>
                  <a:cubicBezTo>
                    <a:pt x="0" y="86"/>
                    <a:pt x="25" y="111"/>
                    <a:pt x="56" y="111"/>
                  </a:cubicBezTo>
                  <a:cubicBezTo>
                    <a:pt x="87" y="111"/>
                    <a:pt x="112" y="86"/>
                    <a:pt x="112" y="56"/>
                  </a:cubicBezTo>
                  <a:close/>
                  <a:moveTo>
                    <a:pt x="11" y="56"/>
                  </a:moveTo>
                  <a:cubicBezTo>
                    <a:pt x="11" y="31"/>
                    <a:pt x="31" y="11"/>
                    <a:pt x="56" y="11"/>
                  </a:cubicBezTo>
                  <a:cubicBezTo>
                    <a:pt x="81" y="11"/>
                    <a:pt x="102" y="31"/>
                    <a:pt x="102" y="56"/>
                  </a:cubicBezTo>
                  <a:cubicBezTo>
                    <a:pt x="102" y="80"/>
                    <a:pt x="81" y="101"/>
                    <a:pt x="56" y="101"/>
                  </a:cubicBezTo>
                  <a:cubicBezTo>
                    <a:pt x="31" y="101"/>
                    <a:pt x="11" y="80"/>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2" name="Oval 10"/>
            <p:cNvSpPr>
              <a:spLocks noChangeArrowheads="1"/>
            </p:cNvSpPr>
            <p:nvPr/>
          </p:nvSpPr>
          <p:spPr bwMode="auto">
            <a:xfrm>
              <a:off x="2943" y="640"/>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3" name="Freeform 11"/>
            <p:cNvSpPr>
              <a:spLocks noEditPoints="1"/>
            </p:cNvSpPr>
            <p:nvPr/>
          </p:nvSpPr>
          <p:spPr bwMode="auto">
            <a:xfrm>
              <a:off x="2074" y="-2"/>
              <a:ext cx="3877" cy="2555"/>
            </a:xfrm>
            <a:custGeom>
              <a:avLst/>
              <a:gdLst>
                <a:gd name="T0" fmla="*/ 425 w 2293"/>
                <a:gd name="T1" fmla="*/ 226 h 1510"/>
                <a:gd name="T2" fmla="*/ 327 w 2293"/>
                <a:gd name="T3" fmla="*/ 320 h 1510"/>
                <a:gd name="T4" fmla="*/ 726 w 2293"/>
                <a:gd name="T5" fmla="*/ 424 h 1510"/>
                <a:gd name="T6" fmla="*/ 1311 w 2293"/>
                <a:gd name="T7" fmla="*/ 457 h 1510"/>
                <a:gd name="T8" fmla="*/ 1374 w 2293"/>
                <a:gd name="T9" fmla="*/ 550 h 1510"/>
                <a:gd name="T10" fmla="*/ 1068 w 2293"/>
                <a:gd name="T11" fmla="*/ 571 h 1510"/>
                <a:gd name="T12" fmla="*/ 1571 w 2293"/>
                <a:gd name="T13" fmla="*/ 457 h 1510"/>
                <a:gd name="T14" fmla="*/ 1525 w 2293"/>
                <a:gd name="T15" fmla="*/ 708 h 1510"/>
                <a:gd name="T16" fmla="*/ 1395 w 2293"/>
                <a:gd name="T17" fmla="*/ 934 h 1510"/>
                <a:gd name="T18" fmla="*/ 1623 w 2293"/>
                <a:gd name="T19" fmla="*/ 611 h 1510"/>
                <a:gd name="T20" fmla="*/ 1755 w 2293"/>
                <a:gd name="T21" fmla="*/ 858 h 1510"/>
                <a:gd name="T22" fmla="*/ 1703 w 2293"/>
                <a:gd name="T23" fmla="*/ 769 h 1510"/>
                <a:gd name="T24" fmla="*/ 1596 w 2293"/>
                <a:gd name="T25" fmla="*/ 1196 h 1510"/>
                <a:gd name="T26" fmla="*/ 1527 w 2293"/>
                <a:gd name="T27" fmla="*/ 1288 h 1510"/>
                <a:gd name="T28" fmla="*/ 1607 w 2293"/>
                <a:gd name="T29" fmla="*/ 1019 h 1510"/>
                <a:gd name="T30" fmla="*/ 1635 w 2293"/>
                <a:gd name="T31" fmla="*/ 1331 h 1510"/>
                <a:gd name="T32" fmla="*/ 1840 w 2293"/>
                <a:gd name="T33" fmla="*/ 972 h 1510"/>
                <a:gd name="T34" fmla="*/ 1939 w 2293"/>
                <a:gd name="T35" fmla="*/ 1331 h 1510"/>
                <a:gd name="T36" fmla="*/ 1964 w 2293"/>
                <a:gd name="T37" fmla="*/ 1510 h 1510"/>
                <a:gd name="T38" fmla="*/ 1989 w 2293"/>
                <a:gd name="T39" fmla="*/ 1331 h 1510"/>
                <a:gd name="T40" fmla="*/ 1850 w 2293"/>
                <a:gd name="T41" fmla="*/ 972 h 1510"/>
                <a:gd name="T42" fmla="*/ 1879 w 2293"/>
                <a:gd name="T43" fmla="*/ 685 h 1510"/>
                <a:gd name="T44" fmla="*/ 2253 w 2293"/>
                <a:gd name="T45" fmla="*/ 680 h 1510"/>
                <a:gd name="T46" fmla="*/ 2056 w 2293"/>
                <a:gd name="T47" fmla="*/ 657 h 1510"/>
                <a:gd name="T48" fmla="*/ 2033 w 2293"/>
                <a:gd name="T49" fmla="*/ 269 h 1510"/>
                <a:gd name="T50" fmla="*/ 2268 w 2293"/>
                <a:gd name="T51" fmla="*/ 36 h 1510"/>
                <a:gd name="T52" fmla="*/ 2259 w 2293"/>
                <a:gd name="T53" fmla="*/ 22 h 1510"/>
                <a:gd name="T54" fmla="*/ 1845 w 2293"/>
                <a:gd name="T55" fmla="*/ 191 h 1510"/>
                <a:gd name="T56" fmla="*/ 1681 w 2293"/>
                <a:gd name="T57" fmla="*/ 282 h 1510"/>
                <a:gd name="T58" fmla="*/ 1272 w 2293"/>
                <a:gd name="T59" fmla="*/ 16 h 1510"/>
                <a:gd name="T60" fmla="*/ 1265 w 2293"/>
                <a:gd name="T61" fmla="*/ 30 h 1510"/>
                <a:gd name="T62" fmla="*/ 1216 w 2293"/>
                <a:gd name="T63" fmla="*/ 16 h 1510"/>
                <a:gd name="T64" fmla="*/ 1209 w 2293"/>
                <a:gd name="T65" fmla="*/ 30 h 1510"/>
                <a:gd name="T66" fmla="*/ 1138 w 2293"/>
                <a:gd name="T67" fmla="*/ 204 h 1510"/>
                <a:gd name="T68" fmla="*/ 1391 w 2293"/>
                <a:gd name="T69" fmla="*/ 210 h 1510"/>
                <a:gd name="T70" fmla="*/ 1448 w 2293"/>
                <a:gd name="T71" fmla="*/ 209 h 1510"/>
                <a:gd name="T72" fmla="*/ 1840 w 2293"/>
                <a:gd name="T73" fmla="*/ 687 h 1510"/>
                <a:gd name="T74" fmla="*/ 1360 w 2293"/>
                <a:gd name="T75" fmla="*/ 447 h 1510"/>
                <a:gd name="T76" fmla="*/ 948 w 2293"/>
                <a:gd name="T77" fmla="*/ 315 h 1510"/>
                <a:gd name="T78" fmla="*/ 515 w 2293"/>
                <a:gd name="T79" fmla="*/ 315 h 1510"/>
                <a:gd name="T80" fmla="*/ 0 w 2293"/>
                <a:gd name="T81" fmla="*/ 231 h 1510"/>
                <a:gd name="T82" fmla="*/ 1273 w 2293"/>
                <a:gd name="T83" fmla="*/ 853 h 1510"/>
                <a:gd name="T84" fmla="*/ 1516 w 2293"/>
                <a:gd name="T85" fmla="*/ 853 h 1510"/>
                <a:gd name="T86" fmla="*/ 1765 w 2293"/>
                <a:gd name="T87" fmla="*/ 826 h 1510"/>
                <a:gd name="T88" fmla="*/ 1869 w 2293"/>
                <a:gd name="T89" fmla="*/ 783 h 1510"/>
                <a:gd name="T90" fmla="*/ 1869 w 2293"/>
                <a:gd name="T91" fmla="*/ 783 h 1510"/>
                <a:gd name="T92" fmla="*/ 2039 w 2293"/>
                <a:gd name="T93" fmla="*/ 452 h 1510"/>
                <a:gd name="T94" fmla="*/ 1840 w 2293"/>
                <a:gd name="T95" fmla="*/ 643 h 1510"/>
                <a:gd name="T96" fmla="*/ 1845 w 2293"/>
                <a:gd name="T97" fmla="*/ 227 h 1510"/>
                <a:gd name="T98" fmla="*/ 2043 w 2293"/>
                <a:gd name="T99" fmla="*/ 452 h 1510"/>
                <a:gd name="T100" fmla="*/ 1845 w 2293"/>
                <a:gd name="T101" fmla="*/ 227 h 1510"/>
                <a:gd name="T102" fmla="*/ 1647 w 2293"/>
                <a:gd name="T103" fmla="*/ 452 h 1510"/>
                <a:gd name="T104" fmla="*/ 726 w 2293"/>
                <a:gd name="T105" fmla="*/ 227 h 1510"/>
                <a:gd name="T106" fmla="*/ 726 w 2293"/>
                <a:gd name="T107" fmla="*/ 227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93" h="1510">
                  <a:moveTo>
                    <a:pt x="25" y="255"/>
                  </a:moveTo>
                  <a:cubicBezTo>
                    <a:pt x="39" y="255"/>
                    <a:pt x="50" y="244"/>
                    <a:pt x="50" y="231"/>
                  </a:cubicBezTo>
                  <a:cubicBezTo>
                    <a:pt x="50" y="229"/>
                    <a:pt x="50" y="227"/>
                    <a:pt x="50" y="226"/>
                  </a:cubicBezTo>
                  <a:cubicBezTo>
                    <a:pt x="425" y="226"/>
                    <a:pt x="425" y="226"/>
                    <a:pt x="425" y="226"/>
                  </a:cubicBezTo>
                  <a:cubicBezTo>
                    <a:pt x="502" y="315"/>
                    <a:pt x="502" y="315"/>
                    <a:pt x="502" y="315"/>
                  </a:cubicBezTo>
                  <a:cubicBezTo>
                    <a:pt x="360" y="315"/>
                    <a:pt x="360" y="315"/>
                    <a:pt x="360" y="315"/>
                  </a:cubicBezTo>
                  <a:cubicBezTo>
                    <a:pt x="358" y="309"/>
                    <a:pt x="351" y="304"/>
                    <a:pt x="344" y="304"/>
                  </a:cubicBezTo>
                  <a:cubicBezTo>
                    <a:pt x="335" y="304"/>
                    <a:pt x="327" y="311"/>
                    <a:pt x="327" y="320"/>
                  </a:cubicBezTo>
                  <a:cubicBezTo>
                    <a:pt x="327" y="329"/>
                    <a:pt x="335" y="337"/>
                    <a:pt x="344" y="337"/>
                  </a:cubicBezTo>
                  <a:cubicBezTo>
                    <a:pt x="351" y="337"/>
                    <a:pt x="358" y="332"/>
                    <a:pt x="360" y="326"/>
                  </a:cubicBezTo>
                  <a:cubicBezTo>
                    <a:pt x="621" y="326"/>
                    <a:pt x="621" y="326"/>
                    <a:pt x="621" y="326"/>
                  </a:cubicBezTo>
                  <a:cubicBezTo>
                    <a:pt x="624" y="380"/>
                    <a:pt x="670" y="424"/>
                    <a:pt x="726" y="424"/>
                  </a:cubicBezTo>
                  <a:cubicBezTo>
                    <a:pt x="782" y="424"/>
                    <a:pt x="829" y="380"/>
                    <a:pt x="831" y="326"/>
                  </a:cubicBezTo>
                  <a:cubicBezTo>
                    <a:pt x="944" y="326"/>
                    <a:pt x="944" y="326"/>
                    <a:pt x="944" y="326"/>
                  </a:cubicBezTo>
                  <a:cubicBezTo>
                    <a:pt x="1077" y="457"/>
                    <a:pt x="1077" y="457"/>
                    <a:pt x="1077" y="457"/>
                  </a:cubicBezTo>
                  <a:cubicBezTo>
                    <a:pt x="1311" y="457"/>
                    <a:pt x="1311" y="457"/>
                    <a:pt x="1311" y="457"/>
                  </a:cubicBezTo>
                  <a:cubicBezTo>
                    <a:pt x="1314" y="468"/>
                    <a:pt x="1324" y="477"/>
                    <a:pt x="1336" y="477"/>
                  </a:cubicBezTo>
                  <a:cubicBezTo>
                    <a:pt x="1348" y="477"/>
                    <a:pt x="1358" y="468"/>
                    <a:pt x="1360" y="457"/>
                  </a:cubicBezTo>
                  <a:cubicBezTo>
                    <a:pt x="1468" y="457"/>
                    <a:pt x="1468" y="457"/>
                    <a:pt x="1468" y="457"/>
                  </a:cubicBezTo>
                  <a:cubicBezTo>
                    <a:pt x="1374" y="550"/>
                    <a:pt x="1374" y="550"/>
                    <a:pt x="1374" y="550"/>
                  </a:cubicBezTo>
                  <a:cubicBezTo>
                    <a:pt x="1084" y="550"/>
                    <a:pt x="1084" y="550"/>
                    <a:pt x="1084" y="550"/>
                  </a:cubicBezTo>
                  <a:cubicBezTo>
                    <a:pt x="1082" y="543"/>
                    <a:pt x="1075" y="539"/>
                    <a:pt x="1068" y="539"/>
                  </a:cubicBezTo>
                  <a:cubicBezTo>
                    <a:pt x="1059" y="539"/>
                    <a:pt x="1051" y="546"/>
                    <a:pt x="1051" y="555"/>
                  </a:cubicBezTo>
                  <a:cubicBezTo>
                    <a:pt x="1051" y="564"/>
                    <a:pt x="1059" y="571"/>
                    <a:pt x="1068" y="571"/>
                  </a:cubicBezTo>
                  <a:cubicBezTo>
                    <a:pt x="1075" y="571"/>
                    <a:pt x="1082" y="567"/>
                    <a:pt x="1084" y="560"/>
                  </a:cubicBezTo>
                  <a:cubicBezTo>
                    <a:pt x="1378" y="560"/>
                    <a:pt x="1378" y="560"/>
                    <a:pt x="1378" y="560"/>
                  </a:cubicBezTo>
                  <a:cubicBezTo>
                    <a:pt x="1483" y="457"/>
                    <a:pt x="1483" y="457"/>
                    <a:pt x="1483" y="457"/>
                  </a:cubicBezTo>
                  <a:cubicBezTo>
                    <a:pt x="1571" y="457"/>
                    <a:pt x="1571" y="457"/>
                    <a:pt x="1571" y="457"/>
                  </a:cubicBezTo>
                  <a:cubicBezTo>
                    <a:pt x="1572" y="511"/>
                    <a:pt x="1589" y="561"/>
                    <a:pt x="1617" y="603"/>
                  </a:cubicBezTo>
                  <a:cubicBezTo>
                    <a:pt x="1617" y="603"/>
                    <a:pt x="1617" y="603"/>
                    <a:pt x="1617" y="603"/>
                  </a:cubicBezTo>
                  <a:cubicBezTo>
                    <a:pt x="1517" y="701"/>
                    <a:pt x="1517" y="701"/>
                    <a:pt x="1517" y="701"/>
                  </a:cubicBezTo>
                  <a:cubicBezTo>
                    <a:pt x="1525" y="708"/>
                    <a:pt x="1525" y="708"/>
                    <a:pt x="1525" y="708"/>
                  </a:cubicBezTo>
                  <a:cubicBezTo>
                    <a:pt x="1395" y="634"/>
                    <a:pt x="1395" y="634"/>
                    <a:pt x="1395" y="634"/>
                  </a:cubicBezTo>
                  <a:cubicBezTo>
                    <a:pt x="1263" y="709"/>
                    <a:pt x="1263" y="709"/>
                    <a:pt x="1263" y="709"/>
                  </a:cubicBezTo>
                  <a:cubicBezTo>
                    <a:pt x="1263" y="859"/>
                    <a:pt x="1263" y="859"/>
                    <a:pt x="1263" y="859"/>
                  </a:cubicBezTo>
                  <a:cubicBezTo>
                    <a:pt x="1395" y="934"/>
                    <a:pt x="1395" y="934"/>
                    <a:pt x="1395" y="934"/>
                  </a:cubicBezTo>
                  <a:cubicBezTo>
                    <a:pt x="1526" y="859"/>
                    <a:pt x="1526" y="859"/>
                    <a:pt x="1526" y="859"/>
                  </a:cubicBezTo>
                  <a:cubicBezTo>
                    <a:pt x="1526" y="709"/>
                    <a:pt x="1526" y="709"/>
                    <a:pt x="1526" y="709"/>
                  </a:cubicBezTo>
                  <a:cubicBezTo>
                    <a:pt x="1525" y="708"/>
                    <a:pt x="1525" y="708"/>
                    <a:pt x="1525" y="708"/>
                  </a:cubicBezTo>
                  <a:cubicBezTo>
                    <a:pt x="1623" y="611"/>
                    <a:pt x="1623" y="611"/>
                    <a:pt x="1623" y="611"/>
                  </a:cubicBezTo>
                  <a:cubicBezTo>
                    <a:pt x="1672" y="677"/>
                    <a:pt x="1751" y="721"/>
                    <a:pt x="1840" y="723"/>
                  </a:cubicBezTo>
                  <a:cubicBezTo>
                    <a:pt x="1840" y="772"/>
                    <a:pt x="1840" y="772"/>
                    <a:pt x="1840" y="772"/>
                  </a:cubicBezTo>
                  <a:cubicBezTo>
                    <a:pt x="1755" y="821"/>
                    <a:pt x="1755" y="821"/>
                    <a:pt x="1755" y="821"/>
                  </a:cubicBezTo>
                  <a:cubicBezTo>
                    <a:pt x="1755" y="858"/>
                    <a:pt x="1755" y="858"/>
                    <a:pt x="1755" y="858"/>
                  </a:cubicBezTo>
                  <a:cubicBezTo>
                    <a:pt x="1680" y="932"/>
                    <a:pt x="1680" y="932"/>
                    <a:pt x="1680" y="932"/>
                  </a:cubicBezTo>
                  <a:cubicBezTo>
                    <a:pt x="1680" y="807"/>
                    <a:pt x="1680" y="807"/>
                    <a:pt x="1680" y="807"/>
                  </a:cubicBezTo>
                  <a:cubicBezTo>
                    <a:pt x="1711" y="776"/>
                    <a:pt x="1711" y="776"/>
                    <a:pt x="1711" y="776"/>
                  </a:cubicBezTo>
                  <a:cubicBezTo>
                    <a:pt x="1703" y="769"/>
                    <a:pt x="1703" y="769"/>
                    <a:pt x="1703" y="769"/>
                  </a:cubicBezTo>
                  <a:cubicBezTo>
                    <a:pt x="1669" y="803"/>
                    <a:pt x="1669" y="803"/>
                    <a:pt x="1669" y="803"/>
                  </a:cubicBezTo>
                  <a:cubicBezTo>
                    <a:pt x="1669" y="943"/>
                    <a:pt x="1669" y="943"/>
                    <a:pt x="1669" y="943"/>
                  </a:cubicBezTo>
                  <a:cubicBezTo>
                    <a:pt x="1596" y="1015"/>
                    <a:pt x="1596" y="1015"/>
                    <a:pt x="1596" y="1015"/>
                  </a:cubicBezTo>
                  <a:cubicBezTo>
                    <a:pt x="1596" y="1196"/>
                    <a:pt x="1596" y="1196"/>
                    <a:pt x="1596" y="1196"/>
                  </a:cubicBezTo>
                  <a:cubicBezTo>
                    <a:pt x="1535" y="1257"/>
                    <a:pt x="1535" y="1257"/>
                    <a:pt x="1535" y="1257"/>
                  </a:cubicBezTo>
                  <a:cubicBezTo>
                    <a:pt x="1533" y="1256"/>
                    <a:pt x="1530" y="1255"/>
                    <a:pt x="1527" y="1255"/>
                  </a:cubicBezTo>
                  <a:cubicBezTo>
                    <a:pt x="1518" y="1255"/>
                    <a:pt x="1511" y="1262"/>
                    <a:pt x="1511" y="1271"/>
                  </a:cubicBezTo>
                  <a:cubicBezTo>
                    <a:pt x="1511" y="1280"/>
                    <a:pt x="1518" y="1288"/>
                    <a:pt x="1527" y="1288"/>
                  </a:cubicBezTo>
                  <a:cubicBezTo>
                    <a:pt x="1537" y="1288"/>
                    <a:pt x="1544" y="1280"/>
                    <a:pt x="1544" y="1271"/>
                  </a:cubicBezTo>
                  <a:cubicBezTo>
                    <a:pt x="1544" y="1269"/>
                    <a:pt x="1543" y="1266"/>
                    <a:pt x="1542" y="1264"/>
                  </a:cubicBezTo>
                  <a:cubicBezTo>
                    <a:pt x="1607" y="1200"/>
                    <a:pt x="1607" y="1200"/>
                    <a:pt x="1607" y="1200"/>
                  </a:cubicBezTo>
                  <a:cubicBezTo>
                    <a:pt x="1607" y="1019"/>
                    <a:pt x="1607" y="1019"/>
                    <a:pt x="1607" y="1019"/>
                  </a:cubicBezTo>
                  <a:cubicBezTo>
                    <a:pt x="1755" y="873"/>
                    <a:pt x="1755" y="873"/>
                    <a:pt x="1755" y="873"/>
                  </a:cubicBezTo>
                  <a:cubicBezTo>
                    <a:pt x="1755" y="918"/>
                    <a:pt x="1755" y="918"/>
                    <a:pt x="1755" y="918"/>
                  </a:cubicBezTo>
                  <a:cubicBezTo>
                    <a:pt x="1635" y="1037"/>
                    <a:pt x="1635" y="1037"/>
                    <a:pt x="1635" y="1037"/>
                  </a:cubicBezTo>
                  <a:cubicBezTo>
                    <a:pt x="1635" y="1331"/>
                    <a:pt x="1635" y="1331"/>
                    <a:pt x="1635" y="1331"/>
                  </a:cubicBezTo>
                  <a:cubicBezTo>
                    <a:pt x="1645" y="1331"/>
                    <a:pt x="1645" y="1331"/>
                    <a:pt x="1645" y="1331"/>
                  </a:cubicBezTo>
                  <a:cubicBezTo>
                    <a:pt x="1645" y="1041"/>
                    <a:pt x="1645" y="1041"/>
                    <a:pt x="1645" y="1041"/>
                  </a:cubicBezTo>
                  <a:cubicBezTo>
                    <a:pt x="1761" y="927"/>
                    <a:pt x="1761" y="927"/>
                    <a:pt x="1761" y="927"/>
                  </a:cubicBezTo>
                  <a:cubicBezTo>
                    <a:pt x="1840" y="972"/>
                    <a:pt x="1840" y="972"/>
                    <a:pt x="1840" y="972"/>
                  </a:cubicBezTo>
                  <a:cubicBezTo>
                    <a:pt x="1840" y="1077"/>
                    <a:pt x="1840" y="1077"/>
                    <a:pt x="1840" y="1077"/>
                  </a:cubicBezTo>
                  <a:cubicBezTo>
                    <a:pt x="1959" y="1194"/>
                    <a:pt x="1959" y="1194"/>
                    <a:pt x="1959" y="1194"/>
                  </a:cubicBezTo>
                  <a:cubicBezTo>
                    <a:pt x="1959" y="1307"/>
                    <a:pt x="1959" y="1307"/>
                    <a:pt x="1959" y="1307"/>
                  </a:cubicBezTo>
                  <a:cubicBezTo>
                    <a:pt x="1948" y="1309"/>
                    <a:pt x="1939" y="1319"/>
                    <a:pt x="1939" y="1331"/>
                  </a:cubicBezTo>
                  <a:cubicBezTo>
                    <a:pt x="1939" y="1343"/>
                    <a:pt x="1948" y="1353"/>
                    <a:pt x="1959" y="1355"/>
                  </a:cubicBezTo>
                  <a:cubicBezTo>
                    <a:pt x="1959" y="1479"/>
                    <a:pt x="1959" y="1479"/>
                    <a:pt x="1959" y="1479"/>
                  </a:cubicBezTo>
                  <a:cubicBezTo>
                    <a:pt x="1953" y="1481"/>
                    <a:pt x="1948" y="1487"/>
                    <a:pt x="1948" y="1494"/>
                  </a:cubicBezTo>
                  <a:cubicBezTo>
                    <a:pt x="1948" y="1503"/>
                    <a:pt x="1955" y="1510"/>
                    <a:pt x="1964" y="1510"/>
                  </a:cubicBezTo>
                  <a:cubicBezTo>
                    <a:pt x="1974" y="1510"/>
                    <a:pt x="1981" y="1503"/>
                    <a:pt x="1981" y="1494"/>
                  </a:cubicBezTo>
                  <a:cubicBezTo>
                    <a:pt x="1981" y="1487"/>
                    <a:pt x="1976" y="1481"/>
                    <a:pt x="1969" y="1479"/>
                  </a:cubicBezTo>
                  <a:cubicBezTo>
                    <a:pt x="1969" y="1355"/>
                    <a:pt x="1969" y="1355"/>
                    <a:pt x="1969" y="1355"/>
                  </a:cubicBezTo>
                  <a:cubicBezTo>
                    <a:pt x="1981" y="1353"/>
                    <a:pt x="1989" y="1343"/>
                    <a:pt x="1989" y="1331"/>
                  </a:cubicBezTo>
                  <a:cubicBezTo>
                    <a:pt x="1989" y="1319"/>
                    <a:pt x="1981" y="1309"/>
                    <a:pt x="1969" y="1307"/>
                  </a:cubicBezTo>
                  <a:cubicBezTo>
                    <a:pt x="1969" y="1190"/>
                    <a:pt x="1969" y="1190"/>
                    <a:pt x="1969" y="1190"/>
                  </a:cubicBezTo>
                  <a:cubicBezTo>
                    <a:pt x="1850" y="1073"/>
                    <a:pt x="1850" y="1073"/>
                    <a:pt x="1850" y="1073"/>
                  </a:cubicBezTo>
                  <a:cubicBezTo>
                    <a:pt x="1850" y="972"/>
                    <a:pt x="1850" y="972"/>
                    <a:pt x="1850" y="972"/>
                  </a:cubicBezTo>
                  <a:cubicBezTo>
                    <a:pt x="1936" y="923"/>
                    <a:pt x="1936" y="923"/>
                    <a:pt x="1936" y="923"/>
                  </a:cubicBezTo>
                  <a:cubicBezTo>
                    <a:pt x="1936" y="821"/>
                    <a:pt x="1936" y="821"/>
                    <a:pt x="1936" y="821"/>
                  </a:cubicBezTo>
                  <a:cubicBezTo>
                    <a:pt x="1879" y="788"/>
                    <a:pt x="1879" y="788"/>
                    <a:pt x="1879" y="788"/>
                  </a:cubicBezTo>
                  <a:cubicBezTo>
                    <a:pt x="1879" y="685"/>
                    <a:pt x="1879" y="685"/>
                    <a:pt x="1879" y="685"/>
                  </a:cubicBezTo>
                  <a:cubicBezTo>
                    <a:pt x="1928" y="678"/>
                    <a:pt x="1973" y="656"/>
                    <a:pt x="2007" y="624"/>
                  </a:cubicBezTo>
                  <a:cubicBezTo>
                    <a:pt x="2051" y="667"/>
                    <a:pt x="2051" y="667"/>
                    <a:pt x="2051" y="667"/>
                  </a:cubicBezTo>
                  <a:cubicBezTo>
                    <a:pt x="2237" y="667"/>
                    <a:pt x="2237" y="667"/>
                    <a:pt x="2237" y="667"/>
                  </a:cubicBezTo>
                  <a:cubicBezTo>
                    <a:pt x="2238" y="675"/>
                    <a:pt x="2245" y="680"/>
                    <a:pt x="2253" y="680"/>
                  </a:cubicBezTo>
                  <a:cubicBezTo>
                    <a:pt x="2262" y="680"/>
                    <a:pt x="2269" y="673"/>
                    <a:pt x="2269" y="664"/>
                  </a:cubicBezTo>
                  <a:cubicBezTo>
                    <a:pt x="2269" y="655"/>
                    <a:pt x="2262" y="647"/>
                    <a:pt x="2253" y="647"/>
                  </a:cubicBezTo>
                  <a:cubicBezTo>
                    <a:pt x="2246" y="647"/>
                    <a:pt x="2240" y="651"/>
                    <a:pt x="2237" y="657"/>
                  </a:cubicBezTo>
                  <a:cubicBezTo>
                    <a:pt x="2056" y="657"/>
                    <a:pt x="2056" y="657"/>
                    <a:pt x="2056" y="657"/>
                  </a:cubicBezTo>
                  <a:cubicBezTo>
                    <a:pt x="2015" y="617"/>
                    <a:pt x="2015" y="617"/>
                    <a:pt x="2015" y="617"/>
                  </a:cubicBezTo>
                  <a:cubicBezTo>
                    <a:pt x="2057" y="574"/>
                    <a:pt x="2084" y="516"/>
                    <a:pt x="2084" y="452"/>
                  </a:cubicBezTo>
                  <a:cubicBezTo>
                    <a:pt x="2084" y="388"/>
                    <a:pt x="2057" y="329"/>
                    <a:pt x="2015" y="287"/>
                  </a:cubicBezTo>
                  <a:cubicBezTo>
                    <a:pt x="2033" y="269"/>
                    <a:pt x="2033" y="269"/>
                    <a:pt x="2033" y="269"/>
                  </a:cubicBezTo>
                  <a:cubicBezTo>
                    <a:pt x="2080" y="316"/>
                    <a:pt x="2110" y="380"/>
                    <a:pt x="2110" y="452"/>
                  </a:cubicBezTo>
                  <a:cubicBezTo>
                    <a:pt x="2120" y="452"/>
                    <a:pt x="2120" y="452"/>
                    <a:pt x="2120" y="452"/>
                  </a:cubicBezTo>
                  <a:cubicBezTo>
                    <a:pt x="2120" y="378"/>
                    <a:pt x="2089" y="310"/>
                    <a:pt x="2040" y="261"/>
                  </a:cubicBezTo>
                  <a:cubicBezTo>
                    <a:pt x="2268" y="36"/>
                    <a:pt x="2268" y="36"/>
                    <a:pt x="2268" y="36"/>
                  </a:cubicBezTo>
                  <a:cubicBezTo>
                    <a:pt x="2271" y="38"/>
                    <a:pt x="2273" y="38"/>
                    <a:pt x="2276" y="38"/>
                  </a:cubicBezTo>
                  <a:cubicBezTo>
                    <a:pt x="2285" y="38"/>
                    <a:pt x="2293" y="31"/>
                    <a:pt x="2293" y="22"/>
                  </a:cubicBezTo>
                  <a:cubicBezTo>
                    <a:pt x="2293" y="13"/>
                    <a:pt x="2285" y="6"/>
                    <a:pt x="2276" y="6"/>
                  </a:cubicBezTo>
                  <a:cubicBezTo>
                    <a:pt x="2267" y="6"/>
                    <a:pt x="2259" y="13"/>
                    <a:pt x="2259" y="22"/>
                  </a:cubicBezTo>
                  <a:cubicBezTo>
                    <a:pt x="2259" y="25"/>
                    <a:pt x="2260" y="27"/>
                    <a:pt x="2261" y="29"/>
                  </a:cubicBezTo>
                  <a:cubicBezTo>
                    <a:pt x="2033" y="254"/>
                    <a:pt x="2033" y="254"/>
                    <a:pt x="2033" y="254"/>
                  </a:cubicBezTo>
                  <a:cubicBezTo>
                    <a:pt x="1984" y="209"/>
                    <a:pt x="1918" y="181"/>
                    <a:pt x="1845" y="181"/>
                  </a:cubicBezTo>
                  <a:cubicBezTo>
                    <a:pt x="1845" y="191"/>
                    <a:pt x="1845" y="191"/>
                    <a:pt x="1845" y="191"/>
                  </a:cubicBezTo>
                  <a:cubicBezTo>
                    <a:pt x="1915" y="191"/>
                    <a:pt x="1978" y="218"/>
                    <a:pt x="2026" y="262"/>
                  </a:cubicBezTo>
                  <a:cubicBezTo>
                    <a:pt x="2007" y="280"/>
                    <a:pt x="2007" y="280"/>
                    <a:pt x="2007" y="280"/>
                  </a:cubicBezTo>
                  <a:cubicBezTo>
                    <a:pt x="1965" y="241"/>
                    <a:pt x="1908" y="217"/>
                    <a:pt x="1845" y="217"/>
                  </a:cubicBezTo>
                  <a:cubicBezTo>
                    <a:pt x="1781" y="217"/>
                    <a:pt x="1723" y="242"/>
                    <a:pt x="1681" y="282"/>
                  </a:cubicBezTo>
                  <a:cubicBezTo>
                    <a:pt x="1596" y="199"/>
                    <a:pt x="1596" y="199"/>
                    <a:pt x="1596" y="199"/>
                  </a:cubicBezTo>
                  <a:cubicBezTo>
                    <a:pt x="1451" y="199"/>
                    <a:pt x="1451" y="199"/>
                    <a:pt x="1451" y="199"/>
                  </a:cubicBezTo>
                  <a:cubicBezTo>
                    <a:pt x="1271" y="22"/>
                    <a:pt x="1271" y="22"/>
                    <a:pt x="1271" y="22"/>
                  </a:cubicBezTo>
                  <a:cubicBezTo>
                    <a:pt x="1272" y="20"/>
                    <a:pt x="1272" y="18"/>
                    <a:pt x="1272" y="16"/>
                  </a:cubicBezTo>
                  <a:cubicBezTo>
                    <a:pt x="1272" y="7"/>
                    <a:pt x="1265" y="0"/>
                    <a:pt x="1256" y="0"/>
                  </a:cubicBezTo>
                  <a:cubicBezTo>
                    <a:pt x="1246" y="0"/>
                    <a:pt x="1239" y="7"/>
                    <a:pt x="1239" y="16"/>
                  </a:cubicBezTo>
                  <a:cubicBezTo>
                    <a:pt x="1239" y="25"/>
                    <a:pt x="1246" y="33"/>
                    <a:pt x="1256" y="33"/>
                  </a:cubicBezTo>
                  <a:cubicBezTo>
                    <a:pt x="1259" y="33"/>
                    <a:pt x="1262" y="32"/>
                    <a:pt x="1265" y="30"/>
                  </a:cubicBezTo>
                  <a:cubicBezTo>
                    <a:pt x="1436" y="199"/>
                    <a:pt x="1436" y="199"/>
                    <a:pt x="1436" y="199"/>
                  </a:cubicBezTo>
                  <a:cubicBezTo>
                    <a:pt x="1394" y="199"/>
                    <a:pt x="1394" y="199"/>
                    <a:pt x="1394" y="199"/>
                  </a:cubicBezTo>
                  <a:cubicBezTo>
                    <a:pt x="1215" y="22"/>
                    <a:pt x="1215" y="22"/>
                    <a:pt x="1215" y="22"/>
                  </a:cubicBezTo>
                  <a:cubicBezTo>
                    <a:pt x="1216" y="20"/>
                    <a:pt x="1216" y="18"/>
                    <a:pt x="1216" y="16"/>
                  </a:cubicBezTo>
                  <a:cubicBezTo>
                    <a:pt x="1216" y="7"/>
                    <a:pt x="1209" y="0"/>
                    <a:pt x="1200" y="0"/>
                  </a:cubicBezTo>
                  <a:cubicBezTo>
                    <a:pt x="1190" y="0"/>
                    <a:pt x="1183" y="7"/>
                    <a:pt x="1183" y="16"/>
                  </a:cubicBezTo>
                  <a:cubicBezTo>
                    <a:pt x="1183" y="25"/>
                    <a:pt x="1190" y="33"/>
                    <a:pt x="1200" y="33"/>
                  </a:cubicBezTo>
                  <a:cubicBezTo>
                    <a:pt x="1203" y="33"/>
                    <a:pt x="1206" y="32"/>
                    <a:pt x="1209" y="30"/>
                  </a:cubicBezTo>
                  <a:cubicBezTo>
                    <a:pt x="1380" y="199"/>
                    <a:pt x="1380" y="199"/>
                    <a:pt x="1380" y="199"/>
                  </a:cubicBezTo>
                  <a:cubicBezTo>
                    <a:pt x="1170" y="199"/>
                    <a:pt x="1170" y="199"/>
                    <a:pt x="1170" y="199"/>
                  </a:cubicBezTo>
                  <a:cubicBezTo>
                    <a:pt x="1168" y="192"/>
                    <a:pt x="1162" y="187"/>
                    <a:pt x="1154" y="187"/>
                  </a:cubicBezTo>
                  <a:cubicBezTo>
                    <a:pt x="1145" y="187"/>
                    <a:pt x="1138" y="195"/>
                    <a:pt x="1138" y="204"/>
                  </a:cubicBezTo>
                  <a:cubicBezTo>
                    <a:pt x="1138" y="213"/>
                    <a:pt x="1145" y="220"/>
                    <a:pt x="1154" y="220"/>
                  </a:cubicBezTo>
                  <a:cubicBezTo>
                    <a:pt x="1162" y="220"/>
                    <a:pt x="1168" y="216"/>
                    <a:pt x="1170" y="209"/>
                  </a:cubicBezTo>
                  <a:cubicBezTo>
                    <a:pt x="1390" y="209"/>
                    <a:pt x="1390" y="209"/>
                    <a:pt x="1390" y="209"/>
                  </a:cubicBezTo>
                  <a:cubicBezTo>
                    <a:pt x="1391" y="210"/>
                    <a:pt x="1391" y="210"/>
                    <a:pt x="1391" y="210"/>
                  </a:cubicBezTo>
                  <a:cubicBezTo>
                    <a:pt x="1392" y="209"/>
                    <a:pt x="1392" y="209"/>
                    <a:pt x="1392" y="209"/>
                  </a:cubicBezTo>
                  <a:cubicBezTo>
                    <a:pt x="1447" y="209"/>
                    <a:pt x="1447" y="209"/>
                    <a:pt x="1447" y="209"/>
                  </a:cubicBezTo>
                  <a:cubicBezTo>
                    <a:pt x="1447" y="210"/>
                    <a:pt x="1447" y="210"/>
                    <a:pt x="1447" y="210"/>
                  </a:cubicBezTo>
                  <a:cubicBezTo>
                    <a:pt x="1448" y="209"/>
                    <a:pt x="1448" y="209"/>
                    <a:pt x="1448" y="209"/>
                  </a:cubicBezTo>
                  <a:cubicBezTo>
                    <a:pt x="1592" y="209"/>
                    <a:pt x="1592" y="209"/>
                    <a:pt x="1592" y="209"/>
                  </a:cubicBezTo>
                  <a:cubicBezTo>
                    <a:pt x="1673" y="289"/>
                    <a:pt x="1673" y="289"/>
                    <a:pt x="1673" y="289"/>
                  </a:cubicBezTo>
                  <a:cubicBezTo>
                    <a:pt x="1632" y="332"/>
                    <a:pt x="1607" y="389"/>
                    <a:pt x="1607" y="452"/>
                  </a:cubicBezTo>
                  <a:cubicBezTo>
                    <a:pt x="1607" y="580"/>
                    <a:pt x="1711" y="684"/>
                    <a:pt x="1840" y="687"/>
                  </a:cubicBezTo>
                  <a:cubicBezTo>
                    <a:pt x="1840" y="712"/>
                    <a:pt x="1840" y="712"/>
                    <a:pt x="1840" y="712"/>
                  </a:cubicBezTo>
                  <a:cubicBezTo>
                    <a:pt x="1697" y="710"/>
                    <a:pt x="1581" y="594"/>
                    <a:pt x="1581" y="452"/>
                  </a:cubicBezTo>
                  <a:cubicBezTo>
                    <a:pt x="1581" y="447"/>
                    <a:pt x="1581" y="447"/>
                    <a:pt x="1581" y="447"/>
                  </a:cubicBezTo>
                  <a:cubicBezTo>
                    <a:pt x="1360" y="447"/>
                    <a:pt x="1360" y="447"/>
                    <a:pt x="1360" y="447"/>
                  </a:cubicBezTo>
                  <a:cubicBezTo>
                    <a:pt x="1358" y="436"/>
                    <a:pt x="1348" y="427"/>
                    <a:pt x="1336" y="427"/>
                  </a:cubicBezTo>
                  <a:cubicBezTo>
                    <a:pt x="1324" y="427"/>
                    <a:pt x="1314" y="436"/>
                    <a:pt x="1311" y="447"/>
                  </a:cubicBezTo>
                  <a:cubicBezTo>
                    <a:pt x="1081" y="447"/>
                    <a:pt x="1081" y="447"/>
                    <a:pt x="1081" y="447"/>
                  </a:cubicBezTo>
                  <a:cubicBezTo>
                    <a:pt x="948" y="315"/>
                    <a:pt x="948" y="315"/>
                    <a:pt x="948" y="315"/>
                  </a:cubicBezTo>
                  <a:cubicBezTo>
                    <a:pt x="831" y="315"/>
                    <a:pt x="831" y="315"/>
                    <a:pt x="831" y="315"/>
                  </a:cubicBezTo>
                  <a:cubicBezTo>
                    <a:pt x="829" y="260"/>
                    <a:pt x="782" y="217"/>
                    <a:pt x="726" y="217"/>
                  </a:cubicBezTo>
                  <a:cubicBezTo>
                    <a:pt x="670" y="217"/>
                    <a:pt x="624" y="260"/>
                    <a:pt x="621" y="315"/>
                  </a:cubicBezTo>
                  <a:cubicBezTo>
                    <a:pt x="515" y="315"/>
                    <a:pt x="515" y="315"/>
                    <a:pt x="515" y="315"/>
                  </a:cubicBezTo>
                  <a:cubicBezTo>
                    <a:pt x="430" y="215"/>
                    <a:pt x="430" y="215"/>
                    <a:pt x="430" y="215"/>
                  </a:cubicBezTo>
                  <a:cubicBezTo>
                    <a:pt x="45" y="215"/>
                    <a:pt x="45" y="215"/>
                    <a:pt x="45" y="215"/>
                  </a:cubicBezTo>
                  <a:cubicBezTo>
                    <a:pt x="40" y="210"/>
                    <a:pt x="33" y="206"/>
                    <a:pt x="25" y="206"/>
                  </a:cubicBezTo>
                  <a:cubicBezTo>
                    <a:pt x="11" y="206"/>
                    <a:pt x="0" y="217"/>
                    <a:pt x="0" y="231"/>
                  </a:cubicBezTo>
                  <a:cubicBezTo>
                    <a:pt x="0" y="244"/>
                    <a:pt x="11" y="255"/>
                    <a:pt x="25" y="255"/>
                  </a:cubicBezTo>
                  <a:close/>
                  <a:moveTo>
                    <a:pt x="1516" y="853"/>
                  </a:moveTo>
                  <a:cubicBezTo>
                    <a:pt x="1395" y="922"/>
                    <a:pt x="1395" y="922"/>
                    <a:pt x="1395" y="922"/>
                  </a:cubicBezTo>
                  <a:cubicBezTo>
                    <a:pt x="1273" y="853"/>
                    <a:pt x="1273" y="853"/>
                    <a:pt x="1273" y="853"/>
                  </a:cubicBezTo>
                  <a:cubicBezTo>
                    <a:pt x="1273" y="715"/>
                    <a:pt x="1273" y="715"/>
                    <a:pt x="1273" y="715"/>
                  </a:cubicBezTo>
                  <a:cubicBezTo>
                    <a:pt x="1395" y="646"/>
                    <a:pt x="1395" y="646"/>
                    <a:pt x="1395" y="646"/>
                  </a:cubicBezTo>
                  <a:cubicBezTo>
                    <a:pt x="1516" y="715"/>
                    <a:pt x="1516" y="715"/>
                    <a:pt x="1516" y="715"/>
                  </a:cubicBezTo>
                  <a:lnTo>
                    <a:pt x="1516" y="853"/>
                  </a:lnTo>
                  <a:close/>
                  <a:moveTo>
                    <a:pt x="1925" y="918"/>
                  </a:moveTo>
                  <a:cubicBezTo>
                    <a:pt x="1845" y="963"/>
                    <a:pt x="1845" y="963"/>
                    <a:pt x="1845" y="963"/>
                  </a:cubicBezTo>
                  <a:cubicBezTo>
                    <a:pt x="1765" y="918"/>
                    <a:pt x="1765" y="918"/>
                    <a:pt x="1765" y="918"/>
                  </a:cubicBezTo>
                  <a:cubicBezTo>
                    <a:pt x="1765" y="826"/>
                    <a:pt x="1765" y="826"/>
                    <a:pt x="1765" y="826"/>
                  </a:cubicBezTo>
                  <a:cubicBezTo>
                    <a:pt x="1845" y="781"/>
                    <a:pt x="1845" y="781"/>
                    <a:pt x="1845" y="781"/>
                  </a:cubicBezTo>
                  <a:cubicBezTo>
                    <a:pt x="1925" y="826"/>
                    <a:pt x="1925" y="826"/>
                    <a:pt x="1925" y="826"/>
                  </a:cubicBezTo>
                  <a:lnTo>
                    <a:pt x="1925" y="918"/>
                  </a:lnTo>
                  <a:close/>
                  <a:moveTo>
                    <a:pt x="1869" y="783"/>
                  </a:moveTo>
                  <a:cubicBezTo>
                    <a:pt x="1850" y="772"/>
                    <a:pt x="1850" y="772"/>
                    <a:pt x="1850" y="772"/>
                  </a:cubicBezTo>
                  <a:cubicBezTo>
                    <a:pt x="1850" y="687"/>
                    <a:pt x="1850" y="687"/>
                    <a:pt x="1850" y="687"/>
                  </a:cubicBezTo>
                  <a:cubicBezTo>
                    <a:pt x="1857" y="687"/>
                    <a:pt x="1863" y="686"/>
                    <a:pt x="1869" y="686"/>
                  </a:cubicBezTo>
                  <a:lnTo>
                    <a:pt x="1869" y="783"/>
                  </a:lnTo>
                  <a:close/>
                  <a:moveTo>
                    <a:pt x="1850" y="450"/>
                  </a:moveTo>
                  <a:cubicBezTo>
                    <a:pt x="1712" y="313"/>
                    <a:pt x="1712" y="313"/>
                    <a:pt x="1712" y="313"/>
                  </a:cubicBezTo>
                  <a:cubicBezTo>
                    <a:pt x="1747" y="280"/>
                    <a:pt x="1794" y="260"/>
                    <a:pt x="1845" y="260"/>
                  </a:cubicBezTo>
                  <a:cubicBezTo>
                    <a:pt x="1952" y="260"/>
                    <a:pt x="2039" y="346"/>
                    <a:pt x="2039" y="452"/>
                  </a:cubicBezTo>
                  <a:cubicBezTo>
                    <a:pt x="2039" y="556"/>
                    <a:pt x="1955" y="640"/>
                    <a:pt x="1850" y="643"/>
                  </a:cubicBezTo>
                  <a:lnTo>
                    <a:pt x="1850" y="450"/>
                  </a:lnTo>
                  <a:close/>
                  <a:moveTo>
                    <a:pt x="1840" y="454"/>
                  </a:moveTo>
                  <a:cubicBezTo>
                    <a:pt x="1840" y="643"/>
                    <a:pt x="1840" y="643"/>
                    <a:pt x="1840" y="643"/>
                  </a:cubicBezTo>
                  <a:cubicBezTo>
                    <a:pt x="1735" y="640"/>
                    <a:pt x="1651" y="556"/>
                    <a:pt x="1651" y="452"/>
                  </a:cubicBezTo>
                  <a:cubicBezTo>
                    <a:pt x="1651" y="401"/>
                    <a:pt x="1671" y="355"/>
                    <a:pt x="1704" y="320"/>
                  </a:cubicBezTo>
                  <a:lnTo>
                    <a:pt x="1840" y="454"/>
                  </a:lnTo>
                  <a:close/>
                  <a:moveTo>
                    <a:pt x="1845" y="227"/>
                  </a:moveTo>
                  <a:cubicBezTo>
                    <a:pt x="1971" y="227"/>
                    <a:pt x="2073" y="328"/>
                    <a:pt x="2073" y="452"/>
                  </a:cubicBezTo>
                  <a:cubicBezTo>
                    <a:pt x="2073" y="574"/>
                    <a:pt x="1974" y="674"/>
                    <a:pt x="1850" y="677"/>
                  </a:cubicBezTo>
                  <a:cubicBezTo>
                    <a:pt x="1850" y="647"/>
                    <a:pt x="1850" y="647"/>
                    <a:pt x="1850" y="647"/>
                  </a:cubicBezTo>
                  <a:cubicBezTo>
                    <a:pt x="1957" y="645"/>
                    <a:pt x="2043" y="558"/>
                    <a:pt x="2043" y="452"/>
                  </a:cubicBezTo>
                  <a:cubicBezTo>
                    <a:pt x="2043" y="344"/>
                    <a:pt x="1955" y="256"/>
                    <a:pt x="1845" y="256"/>
                  </a:cubicBezTo>
                  <a:cubicBezTo>
                    <a:pt x="1792" y="256"/>
                    <a:pt x="1744" y="277"/>
                    <a:pt x="1709" y="310"/>
                  </a:cubicBezTo>
                  <a:cubicBezTo>
                    <a:pt x="1688" y="289"/>
                    <a:pt x="1688" y="289"/>
                    <a:pt x="1688" y="289"/>
                  </a:cubicBezTo>
                  <a:cubicBezTo>
                    <a:pt x="1729" y="251"/>
                    <a:pt x="1784" y="227"/>
                    <a:pt x="1845" y="227"/>
                  </a:cubicBezTo>
                  <a:close/>
                  <a:moveTo>
                    <a:pt x="1617" y="452"/>
                  </a:moveTo>
                  <a:cubicBezTo>
                    <a:pt x="1617" y="392"/>
                    <a:pt x="1641" y="337"/>
                    <a:pt x="1681" y="297"/>
                  </a:cubicBezTo>
                  <a:cubicBezTo>
                    <a:pt x="1702" y="317"/>
                    <a:pt x="1702" y="317"/>
                    <a:pt x="1702" y="317"/>
                  </a:cubicBezTo>
                  <a:cubicBezTo>
                    <a:pt x="1668" y="352"/>
                    <a:pt x="1647" y="400"/>
                    <a:pt x="1647" y="452"/>
                  </a:cubicBezTo>
                  <a:cubicBezTo>
                    <a:pt x="1647" y="558"/>
                    <a:pt x="1733" y="645"/>
                    <a:pt x="1840" y="647"/>
                  </a:cubicBezTo>
                  <a:cubicBezTo>
                    <a:pt x="1840" y="677"/>
                    <a:pt x="1840" y="677"/>
                    <a:pt x="1840" y="677"/>
                  </a:cubicBezTo>
                  <a:cubicBezTo>
                    <a:pt x="1717" y="674"/>
                    <a:pt x="1617" y="574"/>
                    <a:pt x="1617" y="452"/>
                  </a:cubicBezTo>
                  <a:close/>
                  <a:moveTo>
                    <a:pt x="726" y="227"/>
                  </a:moveTo>
                  <a:cubicBezTo>
                    <a:pt x="779" y="227"/>
                    <a:pt x="821" y="269"/>
                    <a:pt x="821" y="320"/>
                  </a:cubicBezTo>
                  <a:cubicBezTo>
                    <a:pt x="821" y="372"/>
                    <a:pt x="779" y="414"/>
                    <a:pt x="726" y="414"/>
                  </a:cubicBezTo>
                  <a:cubicBezTo>
                    <a:pt x="674" y="414"/>
                    <a:pt x="631" y="372"/>
                    <a:pt x="631" y="320"/>
                  </a:cubicBezTo>
                  <a:cubicBezTo>
                    <a:pt x="631" y="269"/>
                    <a:pt x="674" y="227"/>
                    <a:pt x="726" y="2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 name="Oval 12"/>
            <p:cNvSpPr>
              <a:spLocks noChangeArrowheads="1"/>
            </p:cNvSpPr>
            <p:nvPr/>
          </p:nvSpPr>
          <p:spPr bwMode="auto">
            <a:xfrm>
              <a:off x="5031" y="1922"/>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Oval 13"/>
            <p:cNvSpPr>
              <a:spLocks noChangeArrowheads="1"/>
            </p:cNvSpPr>
            <p:nvPr/>
          </p:nvSpPr>
          <p:spPr bwMode="auto">
            <a:xfrm>
              <a:off x="5031" y="1794"/>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Oval 14"/>
            <p:cNvSpPr>
              <a:spLocks noChangeArrowheads="1"/>
            </p:cNvSpPr>
            <p:nvPr/>
          </p:nvSpPr>
          <p:spPr bwMode="auto">
            <a:xfrm>
              <a:off x="4073" y="1349"/>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Oval 15"/>
            <p:cNvSpPr>
              <a:spLocks noChangeArrowheads="1"/>
            </p:cNvSpPr>
            <p:nvPr/>
          </p:nvSpPr>
          <p:spPr bwMode="auto">
            <a:xfrm>
              <a:off x="4073" y="1222"/>
              <a:ext cx="84"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Oval 16"/>
            <p:cNvSpPr>
              <a:spLocks noChangeArrowheads="1"/>
            </p:cNvSpPr>
            <p:nvPr/>
          </p:nvSpPr>
          <p:spPr bwMode="auto">
            <a:xfrm>
              <a:off x="5508" y="1564"/>
              <a:ext cx="56" cy="5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Freeform 17"/>
            <p:cNvSpPr>
              <a:spLocks noEditPoints="1"/>
            </p:cNvSpPr>
            <p:nvPr/>
          </p:nvSpPr>
          <p:spPr bwMode="auto">
            <a:xfrm>
              <a:off x="5099" y="10"/>
              <a:ext cx="189" cy="186"/>
            </a:xfrm>
            <a:custGeom>
              <a:avLst/>
              <a:gdLst>
                <a:gd name="T0" fmla="*/ 56 w 112"/>
                <a:gd name="T1" fmla="*/ 110 h 110"/>
                <a:gd name="T2" fmla="*/ 112 w 112"/>
                <a:gd name="T3" fmla="*/ 55 h 110"/>
                <a:gd name="T4" fmla="*/ 56 w 112"/>
                <a:gd name="T5" fmla="*/ 0 h 110"/>
                <a:gd name="T6" fmla="*/ 0 w 112"/>
                <a:gd name="T7" fmla="*/ 55 h 110"/>
                <a:gd name="T8" fmla="*/ 56 w 112"/>
                <a:gd name="T9" fmla="*/ 110 h 110"/>
                <a:gd name="T10" fmla="*/ 56 w 112"/>
                <a:gd name="T11" fmla="*/ 10 h 110"/>
                <a:gd name="T12" fmla="*/ 102 w 112"/>
                <a:gd name="T13" fmla="*/ 55 h 110"/>
                <a:gd name="T14" fmla="*/ 56 w 112"/>
                <a:gd name="T15" fmla="*/ 100 h 110"/>
                <a:gd name="T16" fmla="*/ 11 w 112"/>
                <a:gd name="T17" fmla="*/ 55 h 110"/>
                <a:gd name="T18" fmla="*/ 56 w 112"/>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0">
                  <a:moveTo>
                    <a:pt x="56" y="110"/>
                  </a:moveTo>
                  <a:cubicBezTo>
                    <a:pt x="87" y="110"/>
                    <a:pt x="112" y="85"/>
                    <a:pt x="112" y="55"/>
                  </a:cubicBezTo>
                  <a:cubicBezTo>
                    <a:pt x="112" y="24"/>
                    <a:pt x="87" y="0"/>
                    <a:pt x="56" y="0"/>
                  </a:cubicBezTo>
                  <a:cubicBezTo>
                    <a:pt x="25" y="0"/>
                    <a:pt x="0" y="24"/>
                    <a:pt x="0" y="55"/>
                  </a:cubicBezTo>
                  <a:cubicBezTo>
                    <a:pt x="0" y="85"/>
                    <a:pt x="25" y="110"/>
                    <a:pt x="56" y="110"/>
                  </a:cubicBezTo>
                  <a:close/>
                  <a:moveTo>
                    <a:pt x="56" y="10"/>
                  </a:moveTo>
                  <a:cubicBezTo>
                    <a:pt x="81" y="10"/>
                    <a:pt x="102" y="30"/>
                    <a:pt x="102" y="55"/>
                  </a:cubicBezTo>
                  <a:cubicBezTo>
                    <a:pt x="102" y="79"/>
                    <a:pt x="81" y="100"/>
                    <a:pt x="56" y="100"/>
                  </a:cubicBezTo>
                  <a:cubicBezTo>
                    <a:pt x="31" y="100"/>
                    <a:pt x="11" y="79"/>
                    <a:pt x="11" y="55"/>
                  </a:cubicBezTo>
                  <a:cubicBezTo>
                    <a:pt x="11" y="30"/>
                    <a:pt x="31"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18"/>
            <p:cNvSpPr>
              <a:spLocks noEditPoints="1"/>
            </p:cNvSpPr>
            <p:nvPr/>
          </p:nvSpPr>
          <p:spPr bwMode="auto">
            <a:xfrm>
              <a:off x="5853" y="1948"/>
              <a:ext cx="188" cy="186"/>
            </a:xfrm>
            <a:custGeom>
              <a:avLst/>
              <a:gdLst>
                <a:gd name="T0" fmla="*/ 0 w 111"/>
                <a:gd name="T1" fmla="*/ 55 h 110"/>
                <a:gd name="T2" fmla="*/ 56 w 111"/>
                <a:gd name="T3" fmla="*/ 110 h 110"/>
                <a:gd name="T4" fmla="*/ 111 w 111"/>
                <a:gd name="T5" fmla="*/ 55 h 110"/>
                <a:gd name="T6" fmla="*/ 56 w 111"/>
                <a:gd name="T7" fmla="*/ 0 h 110"/>
                <a:gd name="T8" fmla="*/ 0 w 111"/>
                <a:gd name="T9" fmla="*/ 55 h 110"/>
                <a:gd name="T10" fmla="*/ 56 w 111"/>
                <a:gd name="T11" fmla="*/ 10 h 110"/>
                <a:gd name="T12" fmla="*/ 101 w 111"/>
                <a:gd name="T13" fmla="*/ 55 h 110"/>
                <a:gd name="T14" fmla="*/ 56 w 111"/>
                <a:gd name="T15" fmla="*/ 100 h 110"/>
                <a:gd name="T16" fmla="*/ 10 w 111"/>
                <a:gd name="T17" fmla="*/ 55 h 110"/>
                <a:gd name="T18" fmla="*/ 56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0" y="55"/>
                  </a:moveTo>
                  <a:cubicBezTo>
                    <a:pt x="0" y="85"/>
                    <a:pt x="25" y="110"/>
                    <a:pt x="56" y="110"/>
                  </a:cubicBezTo>
                  <a:cubicBezTo>
                    <a:pt x="86" y="110"/>
                    <a:pt x="111" y="85"/>
                    <a:pt x="111" y="55"/>
                  </a:cubicBezTo>
                  <a:cubicBezTo>
                    <a:pt x="111" y="25"/>
                    <a:pt x="86" y="0"/>
                    <a:pt x="56" y="0"/>
                  </a:cubicBezTo>
                  <a:cubicBezTo>
                    <a:pt x="25" y="0"/>
                    <a:pt x="0" y="25"/>
                    <a:pt x="0" y="55"/>
                  </a:cubicBezTo>
                  <a:close/>
                  <a:moveTo>
                    <a:pt x="56" y="10"/>
                  </a:moveTo>
                  <a:cubicBezTo>
                    <a:pt x="81" y="10"/>
                    <a:pt x="101" y="30"/>
                    <a:pt x="101" y="55"/>
                  </a:cubicBezTo>
                  <a:cubicBezTo>
                    <a:pt x="101" y="80"/>
                    <a:pt x="81" y="100"/>
                    <a:pt x="56" y="100"/>
                  </a:cubicBezTo>
                  <a:cubicBezTo>
                    <a:pt x="30" y="100"/>
                    <a:pt x="10" y="80"/>
                    <a:pt x="10" y="55"/>
                  </a:cubicBezTo>
                  <a:cubicBezTo>
                    <a:pt x="10" y="30"/>
                    <a:pt x="30"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1" name="Freeform 19"/>
            <p:cNvSpPr>
              <a:spLocks noEditPoints="1"/>
            </p:cNvSpPr>
            <p:nvPr/>
          </p:nvSpPr>
          <p:spPr bwMode="auto">
            <a:xfrm>
              <a:off x="3663" y="85"/>
              <a:ext cx="188" cy="186"/>
            </a:xfrm>
            <a:custGeom>
              <a:avLst/>
              <a:gdLst>
                <a:gd name="T0" fmla="*/ 55 w 111"/>
                <a:gd name="T1" fmla="*/ 110 h 110"/>
                <a:gd name="T2" fmla="*/ 111 w 111"/>
                <a:gd name="T3" fmla="*/ 55 h 110"/>
                <a:gd name="T4" fmla="*/ 55 w 111"/>
                <a:gd name="T5" fmla="*/ 0 h 110"/>
                <a:gd name="T6" fmla="*/ 0 w 111"/>
                <a:gd name="T7" fmla="*/ 55 h 110"/>
                <a:gd name="T8" fmla="*/ 55 w 111"/>
                <a:gd name="T9" fmla="*/ 110 h 110"/>
                <a:gd name="T10" fmla="*/ 55 w 111"/>
                <a:gd name="T11" fmla="*/ 10 h 110"/>
                <a:gd name="T12" fmla="*/ 101 w 111"/>
                <a:gd name="T13" fmla="*/ 55 h 110"/>
                <a:gd name="T14" fmla="*/ 55 w 111"/>
                <a:gd name="T15" fmla="*/ 100 h 110"/>
                <a:gd name="T16" fmla="*/ 10 w 111"/>
                <a:gd name="T17" fmla="*/ 55 h 110"/>
                <a:gd name="T18" fmla="*/ 55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55" y="110"/>
                  </a:moveTo>
                  <a:cubicBezTo>
                    <a:pt x="86" y="110"/>
                    <a:pt x="111" y="85"/>
                    <a:pt x="111" y="55"/>
                  </a:cubicBezTo>
                  <a:cubicBezTo>
                    <a:pt x="111" y="25"/>
                    <a:pt x="86" y="0"/>
                    <a:pt x="55" y="0"/>
                  </a:cubicBezTo>
                  <a:cubicBezTo>
                    <a:pt x="25" y="0"/>
                    <a:pt x="0" y="25"/>
                    <a:pt x="0" y="55"/>
                  </a:cubicBezTo>
                  <a:cubicBezTo>
                    <a:pt x="0" y="85"/>
                    <a:pt x="25" y="110"/>
                    <a:pt x="55" y="110"/>
                  </a:cubicBezTo>
                  <a:close/>
                  <a:moveTo>
                    <a:pt x="55" y="10"/>
                  </a:moveTo>
                  <a:cubicBezTo>
                    <a:pt x="81" y="10"/>
                    <a:pt x="101" y="30"/>
                    <a:pt x="101" y="55"/>
                  </a:cubicBezTo>
                  <a:cubicBezTo>
                    <a:pt x="101" y="80"/>
                    <a:pt x="81" y="100"/>
                    <a:pt x="55" y="100"/>
                  </a:cubicBezTo>
                  <a:cubicBezTo>
                    <a:pt x="30" y="100"/>
                    <a:pt x="10" y="80"/>
                    <a:pt x="10" y="55"/>
                  </a:cubicBezTo>
                  <a:cubicBezTo>
                    <a:pt x="10" y="30"/>
                    <a:pt x="30" y="10"/>
                    <a:pt x="5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Freeform 20"/>
            <p:cNvSpPr/>
            <p:nvPr/>
          </p:nvSpPr>
          <p:spPr bwMode="auto">
            <a:xfrm>
              <a:off x="3729" y="151"/>
              <a:ext cx="56" cy="54"/>
            </a:xfrm>
            <a:custGeom>
              <a:avLst/>
              <a:gdLst>
                <a:gd name="T0" fmla="*/ 17 w 33"/>
                <a:gd name="T1" fmla="*/ 32 h 32"/>
                <a:gd name="T2" fmla="*/ 33 w 33"/>
                <a:gd name="T3" fmla="*/ 16 h 32"/>
                <a:gd name="T4" fmla="*/ 16 w 33"/>
                <a:gd name="T5" fmla="*/ 0 h 32"/>
                <a:gd name="T6" fmla="*/ 0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26" y="32"/>
                    <a:pt x="33" y="25"/>
                    <a:pt x="33" y="16"/>
                  </a:cubicBezTo>
                  <a:cubicBezTo>
                    <a:pt x="33" y="7"/>
                    <a:pt x="26" y="0"/>
                    <a:pt x="16" y="0"/>
                  </a:cubicBezTo>
                  <a:cubicBezTo>
                    <a:pt x="7" y="0"/>
                    <a:pt x="0" y="7"/>
                    <a:pt x="0" y="16"/>
                  </a:cubicBezTo>
                  <a:cubicBezTo>
                    <a:pt x="0" y="25"/>
                    <a:pt x="7" y="32"/>
                    <a:pt x="1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Oval 21"/>
            <p:cNvSpPr>
              <a:spLocks noChangeArrowheads="1"/>
            </p:cNvSpPr>
            <p:nvPr/>
          </p:nvSpPr>
          <p:spPr bwMode="auto">
            <a:xfrm>
              <a:off x="5508" y="1333"/>
              <a:ext cx="56"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Freeform 22"/>
            <p:cNvSpPr/>
            <p:nvPr/>
          </p:nvSpPr>
          <p:spPr bwMode="auto">
            <a:xfrm>
              <a:off x="3640" y="389"/>
              <a:ext cx="1092" cy="301"/>
            </a:xfrm>
            <a:custGeom>
              <a:avLst/>
              <a:gdLst>
                <a:gd name="T0" fmla="*/ 17 w 646"/>
                <a:gd name="T1" fmla="*/ 33 h 178"/>
                <a:gd name="T2" fmla="*/ 24 w 646"/>
                <a:gd name="T3" fmla="*/ 31 h 178"/>
                <a:gd name="T4" fmla="*/ 174 w 646"/>
                <a:gd name="T5" fmla="*/ 178 h 178"/>
                <a:gd name="T6" fmla="*/ 646 w 646"/>
                <a:gd name="T7" fmla="*/ 178 h 178"/>
                <a:gd name="T8" fmla="*/ 646 w 646"/>
                <a:gd name="T9" fmla="*/ 168 h 178"/>
                <a:gd name="T10" fmla="*/ 452 w 646"/>
                <a:gd name="T11" fmla="*/ 168 h 178"/>
                <a:gd name="T12" fmla="*/ 366 w 646"/>
                <a:gd name="T13" fmla="*/ 83 h 178"/>
                <a:gd name="T14" fmla="*/ 212 w 646"/>
                <a:gd name="T15" fmla="*/ 83 h 178"/>
                <a:gd name="T16" fmla="*/ 212 w 646"/>
                <a:gd name="T17" fmla="*/ 94 h 178"/>
                <a:gd name="T18" fmla="*/ 362 w 646"/>
                <a:gd name="T19" fmla="*/ 94 h 178"/>
                <a:gd name="T20" fmla="*/ 437 w 646"/>
                <a:gd name="T21" fmla="*/ 168 h 178"/>
                <a:gd name="T22" fmla="*/ 178 w 646"/>
                <a:gd name="T23" fmla="*/ 168 h 178"/>
                <a:gd name="T24" fmla="*/ 32 w 646"/>
                <a:gd name="T25" fmla="*/ 24 h 178"/>
                <a:gd name="T26" fmla="*/ 33 w 646"/>
                <a:gd name="T27" fmla="*/ 16 h 178"/>
                <a:gd name="T28" fmla="*/ 17 w 646"/>
                <a:gd name="T29" fmla="*/ 0 h 178"/>
                <a:gd name="T30" fmla="*/ 0 w 646"/>
                <a:gd name="T31" fmla="*/ 16 h 178"/>
                <a:gd name="T32" fmla="*/ 17 w 646"/>
                <a:gd name="T33" fmla="*/ 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178">
                  <a:moveTo>
                    <a:pt x="17" y="33"/>
                  </a:moveTo>
                  <a:cubicBezTo>
                    <a:pt x="20" y="33"/>
                    <a:pt x="22" y="32"/>
                    <a:pt x="24" y="31"/>
                  </a:cubicBezTo>
                  <a:cubicBezTo>
                    <a:pt x="174" y="178"/>
                    <a:pt x="174" y="178"/>
                    <a:pt x="174" y="178"/>
                  </a:cubicBezTo>
                  <a:cubicBezTo>
                    <a:pt x="646" y="178"/>
                    <a:pt x="646" y="178"/>
                    <a:pt x="646" y="178"/>
                  </a:cubicBezTo>
                  <a:cubicBezTo>
                    <a:pt x="646" y="168"/>
                    <a:pt x="646" y="168"/>
                    <a:pt x="646" y="168"/>
                  </a:cubicBezTo>
                  <a:cubicBezTo>
                    <a:pt x="452" y="168"/>
                    <a:pt x="452" y="168"/>
                    <a:pt x="452" y="168"/>
                  </a:cubicBezTo>
                  <a:cubicBezTo>
                    <a:pt x="366" y="83"/>
                    <a:pt x="366" y="83"/>
                    <a:pt x="366" y="83"/>
                  </a:cubicBezTo>
                  <a:cubicBezTo>
                    <a:pt x="212" y="83"/>
                    <a:pt x="212" y="83"/>
                    <a:pt x="212" y="83"/>
                  </a:cubicBezTo>
                  <a:cubicBezTo>
                    <a:pt x="212" y="94"/>
                    <a:pt x="212" y="94"/>
                    <a:pt x="212" y="94"/>
                  </a:cubicBezTo>
                  <a:cubicBezTo>
                    <a:pt x="362" y="94"/>
                    <a:pt x="362" y="94"/>
                    <a:pt x="362" y="94"/>
                  </a:cubicBezTo>
                  <a:cubicBezTo>
                    <a:pt x="437" y="168"/>
                    <a:pt x="437" y="168"/>
                    <a:pt x="437" y="168"/>
                  </a:cubicBezTo>
                  <a:cubicBezTo>
                    <a:pt x="178" y="168"/>
                    <a:pt x="178" y="168"/>
                    <a:pt x="178" y="168"/>
                  </a:cubicBezTo>
                  <a:cubicBezTo>
                    <a:pt x="32" y="24"/>
                    <a:pt x="32" y="24"/>
                    <a:pt x="32" y="24"/>
                  </a:cubicBezTo>
                  <a:cubicBezTo>
                    <a:pt x="33" y="21"/>
                    <a:pt x="33" y="19"/>
                    <a:pt x="33" y="16"/>
                  </a:cubicBezTo>
                  <a:cubicBezTo>
                    <a:pt x="33" y="7"/>
                    <a:pt x="26" y="0"/>
                    <a:pt x="17" y="0"/>
                  </a:cubicBezTo>
                  <a:cubicBezTo>
                    <a:pt x="8" y="0"/>
                    <a:pt x="0" y="7"/>
                    <a:pt x="0" y="16"/>
                  </a:cubicBezTo>
                  <a:cubicBezTo>
                    <a:pt x="0" y="25"/>
                    <a:pt x="8" y="33"/>
                    <a:pt x="17"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Freeform 23"/>
            <p:cNvSpPr/>
            <p:nvPr/>
          </p:nvSpPr>
          <p:spPr bwMode="auto">
            <a:xfrm>
              <a:off x="5686" y="2196"/>
              <a:ext cx="391" cy="386"/>
            </a:xfrm>
            <a:custGeom>
              <a:avLst/>
              <a:gdLst>
                <a:gd name="T0" fmla="*/ 214 w 231"/>
                <a:gd name="T1" fmla="*/ 195 h 228"/>
                <a:gd name="T2" fmla="*/ 207 w 231"/>
                <a:gd name="T3" fmla="*/ 197 h 228"/>
                <a:gd name="T4" fmla="*/ 8 w 231"/>
                <a:gd name="T5" fmla="*/ 0 h 228"/>
                <a:gd name="T6" fmla="*/ 0 w 231"/>
                <a:gd name="T7" fmla="*/ 7 h 228"/>
                <a:gd name="T8" fmla="*/ 199 w 231"/>
                <a:gd name="T9" fmla="*/ 203 h 228"/>
                <a:gd name="T10" fmla="*/ 197 w 231"/>
                <a:gd name="T11" fmla="*/ 211 h 228"/>
                <a:gd name="T12" fmla="*/ 214 w 231"/>
                <a:gd name="T13" fmla="*/ 228 h 228"/>
                <a:gd name="T14" fmla="*/ 231 w 231"/>
                <a:gd name="T15" fmla="*/ 211 h 228"/>
                <a:gd name="T16" fmla="*/ 214 w 231"/>
                <a:gd name="T17"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28">
                  <a:moveTo>
                    <a:pt x="214" y="195"/>
                  </a:moveTo>
                  <a:cubicBezTo>
                    <a:pt x="211" y="195"/>
                    <a:pt x="209" y="196"/>
                    <a:pt x="207" y="197"/>
                  </a:cubicBezTo>
                  <a:cubicBezTo>
                    <a:pt x="8" y="0"/>
                    <a:pt x="8" y="0"/>
                    <a:pt x="8" y="0"/>
                  </a:cubicBezTo>
                  <a:cubicBezTo>
                    <a:pt x="0" y="7"/>
                    <a:pt x="0" y="7"/>
                    <a:pt x="0" y="7"/>
                  </a:cubicBezTo>
                  <a:cubicBezTo>
                    <a:pt x="199" y="203"/>
                    <a:pt x="199" y="203"/>
                    <a:pt x="199" y="203"/>
                  </a:cubicBezTo>
                  <a:cubicBezTo>
                    <a:pt x="198" y="206"/>
                    <a:pt x="197" y="209"/>
                    <a:pt x="197" y="211"/>
                  </a:cubicBezTo>
                  <a:cubicBezTo>
                    <a:pt x="197" y="220"/>
                    <a:pt x="205" y="228"/>
                    <a:pt x="214" y="228"/>
                  </a:cubicBezTo>
                  <a:cubicBezTo>
                    <a:pt x="223" y="228"/>
                    <a:pt x="231" y="220"/>
                    <a:pt x="231" y="211"/>
                  </a:cubicBezTo>
                  <a:cubicBezTo>
                    <a:pt x="231" y="202"/>
                    <a:pt x="223" y="195"/>
                    <a:pt x="214" y="1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24"/>
            <p:cNvSpPr>
              <a:spLocks noEditPoints="1"/>
            </p:cNvSpPr>
            <p:nvPr/>
          </p:nvSpPr>
          <p:spPr bwMode="auto">
            <a:xfrm>
              <a:off x="5241" y="1751"/>
              <a:ext cx="480" cy="2483"/>
            </a:xfrm>
            <a:custGeom>
              <a:avLst/>
              <a:gdLst>
                <a:gd name="T0" fmla="*/ 271 w 284"/>
                <a:gd name="T1" fmla="*/ 717 h 1467"/>
                <a:gd name="T2" fmla="*/ 271 w 284"/>
                <a:gd name="T3" fmla="*/ 536 h 1467"/>
                <a:gd name="T4" fmla="*/ 140 w 284"/>
                <a:gd name="T5" fmla="*/ 406 h 1467"/>
                <a:gd name="T6" fmla="*/ 140 w 284"/>
                <a:gd name="T7" fmla="*/ 131 h 1467"/>
                <a:gd name="T8" fmla="*/ 7 w 284"/>
                <a:gd name="T9" fmla="*/ 0 h 1467"/>
                <a:gd name="T10" fmla="*/ 0 w 284"/>
                <a:gd name="T11" fmla="*/ 7 h 1467"/>
                <a:gd name="T12" fmla="*/ 129 w 284"/>
                <a:gd name="T13" fmla="*/ 136 h 1467"/>
                <a:gd name="T14" fmla="*/ 129 w 284"/>
                <a:gd name="T15" fmla="*/ 809 h 1467"/>
                <a:gd name="T16" fmla="*/ 44 w 284"/>
                <a:gd name="T17" fmla="*/ 858 h 1467"/>
                <a:gd name="T18" fmla="*/ 44 w 284"/>
                <a:gd name="T19" fmla="*/ 961 h 1467"/>
                <a:gd name="T20" fmla="*/ 129 w 284"/>
                <a:gd name="T21" fmla="*/ 1009 h 1467"/>
                <a:gd name="T22" fmla="*/ 129 w 284"/>
                <a:gd name="T23" fmla="*/ 1467 h 1467"/>
                <a:gd name="T24" fmla="*/ 140 w 284"/>
                <a:gd name="T25" fmla="*/ 1467 h 1467"/>
                <a:gd name="T26" fmla="*/ 140 w 284"/>
                <a:gd name="T27" fmla="*/ 1009 h 1467"/>
                <a:gd name="T28" fmla="*/ 167 w 284"/>
                <a:gd name="T29" fmla="*/ 994 h 1467"/>
                <a:gd name="T30" fmla="*/ 167 w 284"/>
                <a:gd name="T31" fmla="*/ 1255 h 1467"/>
                <a:gd name="T32" fmla="*/ 155 w 284"/>
                <a:gd name="T33" fmla="*/ 1270 h 1467"/>
                <a:gd name="T34" fmla="*/ 172 w 284"/>
                <a:gd name="T35" fmla="*/ 1287 h 1467"/>
                <a:gd name="T36" fmla="*/ 189 w 284"/>
                <a:gd name="T37" fmla="*/ 1270 h 1467"/>
                <a:gd name="T38" fmla="*/ 177 w 284"/>
                <a:gd name="T39" fmla="*/ 1255 h 1467"/>
                <a:gd name="T40" fmla="*/ 177 w 284"/>
                <a:gd name="T41" fmla="*/ 988 h 1467"/>
                <a:gd name="T42" fmla="*/ 225 w 284"/>
                <a:gd name="T43" fmla="*/ 961 h 1467"/>
                <a:gd name="T44" fmla="*/ 225 w 284"/>
                <a:gd name="T45" fmla="*/ 858 h 1467"/>
                <a:gd name="T46" fmla="*/ 140 w 284"/>
                <a:gd name="T47" fmla="*/ 809 h 1467"/>
                <a:gd name="T48" fmla="*/ 140 w 284"/>
                <a:gd name="T49" fmla="*/ 420 h 1467"/>
                <a:gd name="T50" fmla="*/ 261 w 284"/>
                <a:gd name="T51" fmla="*/ 540 h 1467"/>
                <a:gd name="T52" fmla="*/ 261 w 284"/>
                <a:gd name="T53" fmla="*/ 717 h 1467"/>
                <a:gd name="T54" fmla="*/ 250 w 284"/>
                <a:gd name="T55" fmla="*/ 733 h 1467"/>
                <a:gd name="T56" fmla="*/ 267 w 284"/>
                <a:gd name="T57" fmla="*/ 749 h 1467"/>
                <a:gd name="T58" fmla="*/ 284 w 284"/>
                <a:gd name="T59" fmla="*/ 733 h 1467"/>
                <a:gd name="T60" fmla="*/ 271 w 284"/>
                <a:gd name="T61" fmla="*/ 717 h 1467"/>
                <a:gd name="T62" fmla="*/ 215 w 284"/>
                <a:gd name="T63" fmla="*/ 955 h 1467"/>
                <a:gd name="T64" fmla="*/ 169 w 284"/>
                <a:gd name="T65" fmla="*/ 981 h 1467"/>
                <a:gd name="T66" fmla="*/ 167 w 284"/>
                <a:gd name="T67" fmla="*/ 981 h 1467"/>
                <a:gd name="T68" fmla="*/ 167 w 284"/>
                <a:gd name="T69" fmla="*/ 982 h 1467"/>
                <a:gd name="T70" fmla="*/ 135 w 284"/>
                <a:gd name="T71" fmla="*/ 1001 h 1467"/>
                <a:gd name="T72" fmla="*/ 54 w 284"/>
                <a:gd name="T73" fmla="*/ 955 h 1467"/>
                <a:gd name="T74" fmla="*/ 54 w 284"/>
                <a:gd name="T75" fmla="*/ 864 h 1467"/>
                <a:gd name="T76" fmla="*/ 135 w 284"/>
                <a:gd name="T77" fmla="*/ 818 h 1467"/>
                <a:gd name="T78" fmla="*/ 215 w 284"/>
                <a:gd name="T79" fmla="*/ 864 h 1467"/>
                <a:gd name="T80" fmla="*/ 215 w 284"/>
                <a:gd name="T81" fmla="*/ 955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4" h="1467">
                  <a:moveTo>
                    <a:pt x="271" y="717"/>
                  </a:moveTo>
                  <a:cubicBezTo>
                    <a:pt x="271" y="536"/>
                    <a:pt x="271" y="536"/>
                    <a:pt x="271" y="536"/>
                  </a:cubicBezTo>
                  <a:cubicBezTo>
                    <a:pt x="140" y="406"/>
                    <a:pt x="140" y="406"/>
                    <a:pt x="140" y="406"/>
                  </a:cubicBezTo>
                  <a:cubicBezTo>
                    <a:pt x="140" y="131"/>
                    <a:pt x="140" y="131"/>
                    <a:pt x="140" y="131"/>
                  </a:cubicBezTo>
                  <a:cubicBezTo>
                    <a:pt x="7" y="0"/>
                    <a:pt x="7" y="0"/>
                    <a:pt x="7" y="0"/>
                  </a:cubicBezTo>
                  <a:cubicBezTo>
                    <a:pt x="0" y="7"/>
                    <a:pt x="0" y="7"/>
                    <a:pt x="0" y="7"/>
                  </a:cubicBezTo>
                  <a:cubicBezTo>
                    <a:pt x="129" y="136"/>
                    <a:pt x="129" y="136"/>
                    <a:pt x="129" y="136"/>
                  </a:cubicBezTo>
                  <a:cubicBezTo>
                    <a:pt x="129" y="809"/>
                    <a:pt x="129" y="809"/>
                    <a:pt x="129" y="809"/>
                  </a:cubicBezTo>
                  <a:cubicBezTo>
                    <a:pt x="44" y="858"/>
                    <a:pt x="44" y="858"/>
                    <a:pt x="44" y="858"/>
                  </a:cubicBezTo>
                  <a:cubicBezTo>
                    <a:pt x="44" y="961"/>
                    <a:pt x="44" y="961"/>
                    <a:pt x="44" y="961"/>
                  </a:cubicBezTo>
                  <a:cubicBezTo>
                    <a:pt x="129" y="1009"/>
                    <a:pt x="129" y="1009"/>
                    <a:pt x="129" y="1009"/>
                  </a:cubicBezTo>
                  <a:cubicBezTo>
                    <a:pt x="129" y="1467"/>
                    <a:pt x="129" y="1467"/>
                    <a:pt x="129" y="1467"/>
                  </a:cubicBezTo>
                  <a:cubicBezTo>
                    <a:pt x="140" y="1467"/>
                    <a:pt x="140" y="1467"/>
                    <a:pt x="140" y="1467"/>
                  </a:cubicBezTo>
                  <a:cubicBezTo>
                    <a:pt x="140" y="1009"/>
                    <a:pt x="140" y="1009"/>
                    <a:pt x="140" y="1009"/>
                  </a:cubicBezTo>
                  <a:cubicBezTo>
                    <a:pt x="167" y="994"/>
                    <a:pt x="167" y="994"/>
                    <a:pt x="167" y="994"/>
                  </a:cubicBezTo>
                  <a:cubicBezTo>
                    <a:pt x="167" y="1255"/>
                    <a:pt x="167" y="1255"/>
                    <a:pt x="167" y="1255"/>
                  </a:cubicBezTo>
                  <a:cubicBezTo>
                    <a:pt x="160" y="1257"/>
                    <a:pt x="155" y="1263"/>
                    <a:pt x="155" y="1270"/>
                  </a:cubicBezTo>
                  <a:cubicBezTo>
                    <a:pt x="155" y="1279"/>
                    <a:pt x="163" y="1287"/>
                    <a:pt x="172" y="1287"/>
                  </a:cubicBezTo>
                  <a:cubicBezTo>
                    <a:pt x="181" y="1287"/>
                    <a:pt x="189" y="1279"/>
                    <a:pt x="189" y="1270"/>
                  </a:cubicBezTo>
                  <a:cubicBezTo>
                    <a:pt x="189" y="1263"/>
                    <a:pt x="184" y="1257"/>
                    <a:pt x="177" y="1255"/>
                  </a:cubicBezTo>
                  <a:cubicBezTo>
                    <a:pt x="177" y="988"/>
                    <a:pt x="177" y="988"/>
                    <a:pt x="177" y="988"/>
                  </a:cubicBezTo>
                  <a:cubicBezTo>
                    <a:pt x="225" y="961"/>
                    <a:pt x="225" y="961"/>
                    <a:pt x="225" y="961"/>
                  </a:cubicBezTo>
                  <a:cubicBezTo>
                    <a:pt x="225" y="858"/>
                    <a:pt x="225" y="858"/>
                    <a:pt x="225" y="858"/>
                  </a:cubicBezTo>
                  <a:cubicBezTo>
                    <a:pt x="140" y="809"/>
                    <a:pt x="140" y="809"/>
                    <a:pt x="140" y="809"/>
                  </a:cubicBezTo>
                  <a:cubicBezTo>
                    <a:pt x="140" y="420"/>
                    <a:pt x="140" y="420"/>
                    <a:pt x="140" y="420"/>
                  </a:cubicBezTo>
                  <a:cubicBezTo>
                    <a:pt x="261" y="540"/>
                    <a:pt x="261" y="540"/>
                    <a:pt x="261" y="540"/>
                  </a:cubicBezTo>
                  <a:cubicBezTo>
                    <a:pt x="261" y="717"/>
                    <a:pt x="261" y="717"/>
                    <a:pt x="261" y="717"/>
                  </a:cubicBezTo>
                  <a:cubicBezTo>
                    <a:pt x="255" y="720"/>
                    <a:pt x="250" y="726"/>
                    <a:pt x="250" y="733"/>
                  </a:cubicBezTo>
                  <a:cubicBezTo>
                    <a:pt x="250" y="742"/>
                    <a:pt x="258" y="749"/>
                    <a:pt x="267" y="749"/>
                  </a:cubicBezTo>
                  <a:cubicBezTo>
                    <a:pt x="276" y="749"/>
                    <a:pt x="284" y="742"/>
                    <a:pt x="284" y="733"/>
                  </a:cubicBezTo>
                  <a:cubicBezTo>
                    <a:pt x="284" y="725"/>
                    <a:pt x="278" y="719"/>
                    <a:pt x="271" y="717"/>
                  </a:cubicBezTo>
                  <a:close/>
                  <a:moveTo>
                    <a:pt x="215" y="955"/>
                  </a:moveTo>
                  <a:cubicBezTo>
                    <a:pt x="169" y="981"/>
                    <a:pt x="169" y="981"/>
                    <a:pt x="169" y="981"/>
                  </a:cubicBezTo>
                  <a:cubicBezTo>
                    <a:pt x="167" y="981"/>
                    <a:pt x="167" y="981"/>
                    <a:pt x="167" y="981"/>
                  </a:cubicBezTo>
                  <a:cubicBezTo>
                    <a:pt x="167" y="982"/>
                    <a:pt x="167" y="982"/>
                    <a:pt x="167" y="982"/>
                  </a:cubicBezTo>
                  <a:cubicBezTo>
                    <a:pt x="135" y="1001"/>
                    <a:pt x="135" y="1001"/>
                    <a:pt x="135" y="1001"/>
                  </a:cubicBezTo>
                  <a:cubicBezTo>
                    <a:pt x="54" y="955"/>
                    <a:pt x="54" y="955"/>
                    <a:pt x="54" y="955"/>
                  </a:cubicBezTo>
                  <a:cubicBezTo>
                    <a:pt x="54" y="864"/>
                    <a:pt x="54" y="864"/>
                    <a:pt x="54" y="864"/>
                  </a:cubicBezTo>
                  <a:cubicBezTo>
                    <a:pt x="135" y="818"/>
                    <a:pt x="135" y="818"/>
                    <a:pt x="135" y="818"/>
                  </a:cubicBezTo>
                  <a:cubicBezTo>
                    <a:pt x="215" y="864"/>
                    <a:pt x="215" y="864"/>
                    <a:pt x="215" y="864"/>
                  </a:cubicBezTo>
                  <a:lnTo>
                    <a:pt x="215" y="9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25"/>
            <p:cNvSpPr/>
            <p:nvPr/>
          </p:nvSpPr>
          <p:spPr bwMode="auto">
            <a:xfrm>
              <a:off x="5304" y="2750"/>
              <a:ext cx="99" cy="86"/>
            </a:xfrm>
            <a:custGeom>
              <a:avLst/>
              <a:gdLst>
                <a:gd name="T0" fmla="*/ 23 w 99"/>
                <a:gd name="T1" fmla="*/ 44 h 86"/>
                <a:gd name="T2" fmla="*/ 47 w 99"/>
                <a:gd name="T3" fmla="*/ 86 h 86"/>
                <a:gd name="T4" fmla="*/ 72 w 99"/>
                <a:gd name="T5" fmla="*/ 44 h 86"/>
                <a:gd name="T6" fmla="*/ 99 w 99"/>
                <a:gd name="T7" fmla="*/ 3 h 86"/>
                <a:gd name="T8" fmla="*/ 49 w 99"/>
                <a:gd name="T9" fmla="*/ 1 h 86"/>
                <a:gd name="T10" fmla="*/ 0 w 99"/>
                <a:gd name="T11" fmla="*/ 0 h 86"/>
                <a:gd name="T12" fmla="*/ 23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23" y="44"/>
                  </a:moveTo>
                  <a:lnTo>
                    <a:pt x="47" y="86"/>
                  </a:lnTo>
                  <a:lnTo>
                    <a:pt x="72" y="44"/>
                  </a:lnTo>
                  <a:lnTo>
                    <a:pt x="99" y="3"/>
                  </a:lnTo>
                  <a:lnTo>
                    <a:pt x="49" y="1"/>
                  </a:lnTo>
                  <a:lnTo>
                    <a:pt x="0" y="0"/>
                  </a:lnTo>
                  <a:lnTo>
                    <a:pt x="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26"/>
            <p:cNvSpPr/>
            <p:nvPr/>
          </p:nvSpPr>
          <p:spPr bwMode="auto">
            <a:xfrm>
              <a:off x="2808" y="633"/>
              <a:ext cx="86" cy="98"/>
            </a:xfrm>
            <a:custGeom>
              <a:avLst/>
              <a:gdLst>
                <a:gd name="T0" fmla="*/ 0 w 86"/>
                <a:gd name="T1" fmla="*/ 47 h 98"/>
                <a:gd name="T2" fmla="*/ 42 w 86"/>
                <a:gd name="T3" fmla="*/ 73 h 98"/>
                <a:gd name="T4" fmla="*/ 84 w 86"/>
                <a:gd name="T5" fmla="*/ 98 h 98"/>
                <a:gd name="T6" fmla="*/ 84 w 86"/>
                <a:gd name="T7" fmla="*/ 49 h 98"/>
                <a:gd name="T8" fmla="*/ 86 w 86"/>
                <a:gd name="T9" fmla="*/ 0 h 98"/>
                <a:gd name="T10" fmla="*/ 42 w 86"/>
                <a:gd name="T11" fmla="*/ 24 h 98"/>
                <a:gd name="T12" fmla="*/ 0 w 86"/>
                <a:gd name="T13" fmla="*/ 47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0" y="47"/>
                  </a:moveTo>
                  <a:lnTo>
                    <a:pt x="42" y="73"/>
                  </a:lnTo>
                  <a:lnTo>
                    <a:pt x="84" y="98"/>
                  </a:lnTo>
                  <a:lnTo>
                    <a:pt x="84" y="49"/>
                  </a:lnTo>
                  <a:lnTo>
                    <a:pt x="86" y="0"/>
                  </a:lnTo>
                  <a:lnTo>
                    <a:pt x="42" y="24"/>
                  </a:ln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27"/>
            <p:cNvSpPr/>
            <p:nvPr/>
          </p:nvSpPr>
          <p:spPr bwMode="auto">
            <a:xfrm>
              <a:off x="4199" y="1570"/>
              <a:ext cx="88" cy="98"/>
            </a:xfrm>
            <a:custGeom>
              <a:avLst/>
              <a:gdLst>
                <a:gd name="T0" fmla="*/ 0 w 88"/>
                <a:gd name="T1" fmla="*/ 48 h 98"/>
                <a:gd name="T2" fmla="*/ 43 w 88"/>
                <a:gd name="T3" fmla="*/ 73 h 98"/>
                <a:gd name="T4" fmla="*/ 87 w 88"/>
                <a:gd name="T5" fmla="*/ 98 h 98"/>
                <a:gd name="T6" fmla="*/ 87 w 88"/>
                <a:gd name="T7" fmla="*/ 49 h 98"/>
                <a:gd name="T8" fmla="*/ 88 w 88"/>
                <a:gd name="T9" fmla="*/ 0 h 98"/>
                <a:gd name="T10" fmla="*/ 44 w 88"/>
                <a:gd name="T11" fmla="*/ 24 h 98"/>
                <a:gd name="T12" fmla="*/ 0 w 88"/>
                <a:gd name="T13" fmla="*/ 48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0" y="48"/>
                  </a:moveTo>
                  <a:lnTo>
                    <a:pt x="43" y="73"/>
                  </a:lnTo>
                  <a:lnTo>
                    <a:pt x="87" y="98"/>
                  </a:lnTo>
                  <a:lnTo>
                    <a:pt x="87" y="49"/>
                  </a:lnTo>
                  <a:lnTo>
                    <a:pt x="88" y="0"/>
                  </a:lnTo>
                  <a:lnTo>
                    <a:pt x="44" y="24"/>
                  </a:ln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28"/>
            <p:cNvSpPr/>
            <p:nvPr/>
          </p:nvSpPr>
          <p:spPr bwMode="auto">
            <a:xfrm>
              <a:off x="5840" y="1514"/>
              <a:ext cx="86" cy="99"/>
            </a:xfrm>
            <a:custGeom>
              <a:avLst/>
              <a:gdLst>
                <a:gd name="T0" fmla="*/ 1 w 86"/>
                <a:gd name="T1" fmla="*/ 0 h 99"/>
                <a:gd name="T2" fmla="*/ 1 w 86"/>
                <a:gd name="T3" fmla="*/ 50 h 99"/>
                <a:gd name="T4" fmla="*/ 0 w 86"/>
                <a:gd name="T5" fmla="*/ 99 h 99"/>
                <a:gd name="T6" fmla="*/ 44 w 86"/>
                <a:gd name="T7" fmla="*/ 75 h 99"/>
                <a:gd name="T8" fmla="*/ 86 w 86"/>
                <a:gd name="T9" fmla="*/ 51 h 99"/>
                <a:gd name="T10" fmla="*/ 44 w 86"/>
                <a:gd name="T11" fmla="*/ 26 h 99"/>
                <a:gd name="T12" fmla="*/ 1 w 86"/>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86" h="99">
                  <a:moveTo>
                    <a:pt x="1" y="0"/>
                  </a:moveTo>
                  <a:lnTo>
                    <a:pt x="1" y="50"/>
                  </a:lnTo>
                  <a:lnTo>
                    <a:pt x="0" y="99"/>
                  </a:lnTo>
                  <a:lnTo>
                    <a:pt x="44" y="75"/>
                  </a:lnTo>
                  <a:lnTo>
                    <a:pt x="86" y="51"/>
                  </a:lnTo>
                  <a:lnTo>
                    <a:pt x="44" y="26"/>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29"/>
            <p:cNvSpPr/>
            <p:nvPr/>
          </p:nvSpPr>
          <p:spPr bwMode="auto">
            <a:xfrm>
              <a:off x="4766" y="1198"/>
              <a:ext cx="98" cy="86"/>
            </a:xfrm>
            <a:custGeom>
              <a:avLst/>
              <a:gdLst>
                <a:gd name="T0" fmla="*/ 47 w 98"/>
                <a:gd name="T1" fmla="*/ 86 h 86"/>
                <a:gd name="T2" fmla="*/ 73 w 98"/>
                <a:gd name="T3" fmla="*/ 44 h 86"/>
                <a:gd name="T4" fmla="*/ 98 w 98"/>
                <a:gd name="T5" fmla="*/ 2 h 86"/>
                <a:gd name="T6" fmla="*/ 49 w 98"/>
                <a:gd name="T7" fmla="*/ 2 h 86"/>
                <a:gd name="T8" fmla="*/ 0 w 98"/>
                <a:gd name="T9" fmla="*/ 0 h 86"/>
                <a:gd name="T10" fmla="*/ 24 w 98"/>
                <a:gd name="T11" fmla="*/ 42 h 86"/>
                <a:gd name="T12" fmla="*/ 47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47" y="86"/>
                  </a:moveTo>
                  <a:lnTo>
                    <a:pt x="73" y="44"/>
                  </a:lnTo>
                  <a:lnTo>
                    <a:pt x="98" y="2"/>
                  </a:lnTo>
                  <a:lnTo>
                    <a:pt x="49" y="2"/>
                  </a:lnTo>
                  <a:lnTo>
                    <a:pt x="0" y="0"/>
                  </a:lnTo>
                  <a:lnTo>
                    <a:pt x="24" y="42"/>
                  </a:lnTo>
                  <a:lnTo>
                    <a:pt x="47"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30"/>
            <p:cNvSpPr/>
            <p:nvPr/>
          </p:nvSpPr>
          <p:spPr bwMode="auto">
            <a:xfrm>
              <a:off x="4867" y="3117"/>
              <a:ext cx="98" cy="86"/>
            </a:xfrm>
            <a:custGeom>
              <a:avLst/>
              <a:gdLst>
                <a:gd name="T0" fmla="*/ 0 w 98"/>
                <a:gd name="T1" fmla="*/ 0 h 86"/>
                <a:gd name="T2" fmla="*/ 24 w 98"/>
                <a:gd name="T3" fmla="*/ 42 h 86"/>
                <a:gd name="T4" fmla="*/ 48 w 98"/>
                <a:gd name="T5" fmla="*/ 86 h 86"/>
                <a:gd name="T6" fmla="*/ 73 w 98"/>
                <a:gd name="T7" fmla="*/ 44 h 86"/>
                <a:gd name="T8" fmla="*/ 98 w 98"/>
                <a:gd name="T9" fmla="*/ 2 h 86"/>
                <a:gd name="T10" fmla="*/ 49 w 98"/>
                <a:gd name="T11" fmla="*/ 0 h 86"/>
                <a:gd name="T12" fmla="*/ 0 w 98"/>
                <a:gd name="T13" fmla="*/ 0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0" y="0"/>
                  </a:moveTo>
                  <a:lnTo>
                    <a:pt x="24" y="42"/>
                  </a:lnTo>
                  <a:lnTo>
                    <a:pt x="48" y="86"/>
                  </a:lnTo>
                  <a:lnTo>
                    <a:pt x="73" y="44"/>
                  </a:lnTo>
                  <a:lnTo>
                    <a:pt x="98" y="2"/>
                  </a:lnTo>
                  <a:lnTo>
                    <a:pt x="49"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Freeform 31"/>
            <p:cNvSpPr/>
            <p:nvPr/>
          </p:nvSpPr>
          <p:spPr bwMode="auto">
            <a:xfrm>
              <a:off x="5419" y="4234"/>
              <a:ext cx="99" cy="86"/>
            </a:xfrm>
            <a:custGeom>
              <a:avLst/>
              <a:gdLst>
                <a:gd name="T0" fmla="*/ 0 w 99"/>
                <a:gd name="T1" fmla="*/ 0 h 86"/>
                <a:gd name="T2" fmla="*/ 23 w 99"/>
                <a:gd name="T3" fmla="*/ 42 h 86"/>
                <a:gd name="T4" fmla="*/ 47 w 99"/>
                <a:gd name="T5" fmla="*/ 86 h 86"/>
                <a:gd name="T6" fmla="*/ 74 w 99"/>
                <a:gd name="T7" fmla="*/ 44 h 86"/>
                <a:gd name="T8" fmla="*/ 99 w 99"/>
                <a:gd name="T9" fmla="*/ 1 h 86"/>
                <a:gd name="T10" fmla="*/ 50 w 99"/>
                <a:gd name="T11" fmla="*/ 1 h 86"/>
                <a:gd name="T12" fmla="*/ 0 w 99"/>
                <a:gd name="T13" fmla="*/ 0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0" y="0"/>
                  </a:moveTo>
                  <a:lnTo>
                    <a:pt x="23" y="42"/>
                  </a:lnTo>
                  <a:lnTo>
                    <a:pt x="47" y="86"/>
                  </a:lnTo>
                  <a:lnTo>
                    <a:pt x="74" y="44"/>
                  </a:lnTo>
                  <a:lnTo>
                    <a:pt x="99" y="1"/>
                  </a:lnTo>
                  <a:lnTo>
                    <a:pt x="50" y="1"/>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32"/>
            <p:cNvSpPr/>
            <p:nvPr/>
          </p:nvSpPr>
          <p:spPr bwMode="auto">
            <a:xfrm>
              <a:off x="5304" y="2633"/>
              <a:ext cx="99" cy="86"/>
            </a:xfrm>
            <a:custGeom>
              <a:avLst/>
              <a:gdLst>
                <a:gd name="T0" fmla="*/ 72 w 99"/>
                <a:gd name="T1" fmla="*/ 44 h 86"/>
                <a:gd name="T2" fmla="*/ 99 w 99"/>
                <a:gd name="T3" fmla="*/ 2 h 86"/>
                <a:gd name="T4" fmla="*/ 49 w 99"/>
                <a:gd name="T5" fmla="*/ 2 h 86"/>
                <a:gd name="T6" fmla="*/ 0 w 99"/>
                <a:gd name="T7" fmla="*/ 0 h 86"/>
                <a:gd name="T8" fmla="*/ 23 w 99"/>
                <a:gd name="T9" fmla="*/ 42 h 86"/>
                <a:gd name="T10" fmla="*/ 47 w 99"/>
                <a:gd name="T11" fmla="*/ 86 h 86"/>
                <a:gd name="T12" fmla="*/ 72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72" y="44"/>
                  </a:moveTo>
                  <a:lnTo>
                    <a:pt x="99" y="2"/>
                  </a:lnTo>
                  <a:lnTo>
                    <a:pt x="49" y="2"/>
                  </a:lnTo>
                  <a:lnTo>
                    <a:pt x="0" y="0"/>
                  </a:lnTo>
                  <a:lnTo>
                    <a:pt x="23" y="42"/>
                  </a:lnTo>
                  <a:lnTo>
                    <a:pt x="47" y="86"/>
                  </a:lnTo>
                  <a:lnTo>
                    <a:pt x="72"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33"/>
            <p:cNvSpPr>
              <a:spLocks noEditPoints="1"/>
            </p:cNvSpPr>
            <p:nvPr/>
          </p:nvSpPr>
          <p:spPr bwMode="auto">
            <a:xfrm>
              <a:off x="5365" y="3171"/>
              <a:ext cx="208" cy="239"/>
            </a:xfrm>
            <a:custGeom>
              <a:avLst/>
              <a:gdLst>
                <a:gd name="T0" fmla="*/ 0 w 208"/>
                <a:gd name="T1" fmla="*/ 59 h 239"/>
                <a:gd name="T2" fmla="*/ 0 w 208"/>
                <a:gd name="T3" fmla="*/ 179 h 239"/>
                <a:gd name="T4" fmla="*/ 104 w 208"/>
                <a:gd name="T5" fmla="*/ 239 h 239"/>
                <a:gd name="T6" fmla="*/ 208 w 208"/>
                <a:gd name="T7" fmla="*/ 179 h 239"/>
                <a:gd name="T8" fmla="*/ 208 w 208"/>
                <a:gd name="T9" fmla="*/ 59 h 239"/>
                <a:gd name="T10" fmla="*/ 104 w 208"/>
                <a:gd name="T11" fmla="*/ 0 h 239"/>
                <a:gd name="T12" fmla="*/ 0 w 208"/>
                <a:gd name="T13" fmla="*/ 59 h 239"/>
                <a:gd name="T14" fmla="*/ 201 w 208"/>
                <a:gd name="T15" fmla="*/ 174 h 239"/>
                <a:gd name="T16" fmla="*/ 104 w 208"/>
                <a:gd name="T17" fmla="*/ 230 h 239"/>
                <a:gd name="T18" fmla="*/ 6 w 208"/>
                <a:gd name="T19" fmla="*/ 174 h 239"/>
                <a:gd name="T20" fmla="*/ 6 w 208"/>
                <a:gd name="T21" fmla="*/ 64 h 239"/>
                <a:gd name="T22" fmla="*/ 104 w 208"/>
                <a:gd name="T23" fmla="*/ 9 h 239"/>
                <a:gd name="T24" fmla="*/ 201 w 208"/>
                <a:gd name="T25" fmla="*/ 64 h 239"/>
                <a:gd name="T26" fmla="*/ 201 w 208"/>
                <a:gd name="T27" fmla="*/ 174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8" h="239">
                  <a:moveTo>
                    <a:pt x="0" y="59"/>
                  </a:moveTo>
                  <a:lnTo>
                    <a:pt x="0" y="179"/>
                  </a:lnTo>
                  <a:lnTo>
                    <a:pt x="104" y="239"/>
                  </a:lnTo>
                  <a:lnTo>
                    <a:pt x="208" y="179"/>
                  </a:lnTo>
                  <a:lnTo>
                    <a:pt x="208" y="59"/>
                  </a:lnTo>
                  <a:lnTo>
                    <a:pt x="104" y="0"/>
                  </a:lnTo>
                  <a:lnTo>
                    <a:pt x="0" y="59"/>
                  </a:lnTo>
                  <a:close/>
                  <a:moveTo>
                    <a:pt x="201" y="174"/>
                  </a:moveTo>
                  <a:lnTo>
                    <a:pt x="104" y="230"/>
                  </a:lnTo>
                  <a:lnTo>
                    <a:pt x="6" y="174"/>
                  </a:lnTo>
                  <a:lnTo>
                    <a:pt x="6" y="64"/>
                  </a:lnTo>
                  <a:lnTo>
                    <a:pt x="104" y="9"/>
                  </a:lnTo>
                  <a:lnTo>
                    <a:pt x="201" y="64"/>
                  </a:lnTo>
                  <a:lnTo>
                    <a:pt x="201" y="17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34"/>
            <p:cNvSpPr>
              <a:spLocks noEditPoints="1"/>
            </p:cNvSpPr>
            <p:nvPr/>
          </p:nvSpPr>
          <p:spPr bwMode="auto">
            <a:xfrm>
              <a:off x="4259" y="1127"/>
              <a:ext cx="346" cy="396"/>
            </a:xfrm>
            <a:custGeom>
              <a:avLst/>
              <a:gdLst>
                <a:gd name="T0" fmla="*/ 1 w 346"/>
                <a:gd name="T1" fmla="*/ 98 h 396"/>
                <a:gd name="T2" fmla="*/ 0 w 346"/>
                <a:gd name="T3" fmla="*/ 100 h 396"/>
                <a:gd name="T4" fmla="*/ 0 w 346"/>
                <a:gd name="T5" fmla="*/ 298 h 396"/>
                <a:gd name="T6" fmla="*/ 174 w 346"/>
                <a:gd name="T7" fmla="*/ 396 h 396"/>
                <a:gd name="T8" fmla="*/ 345 w 346"/>
                <a:gd name="T9" fmla="*/ 298 h 396"/>
                <a:gd name="T10" fmla="*/ 346 w 346"/>
                <a:gd name="T11" fmla="*/ 298 h 396"/>
                <a:gd name="T12" fmla="*/ 346 w 346"/>
                <a:gd name="T13" fmla="*/ 100 h 396"/>
                <a:gd name="T14" fmla="*/ 174 w 346"/>
                <a:gd name="T15" fmla="*/ 0 h 396"/>
                <a:gd name="T16" fmla="*/ 1 w 346"/>
                <a:gd name="T17" fmla="*/ 98 h 396"/>
                <a:gd name="T18" fmla="*/ 339 w 346"/>
                <a:gd name="T19" fmla="*/ 293 h 396"/>
                <a:gd name="T20" fmla="*/ 174 w 346"/>
                <a:gd name="T21" fmla="*/ 387 h 396"/>
                <a:gd name="T22" fmla="*/ 6 w 346"/>
                <a:gd name="T23" fmla="*/ 293 h 396"/>
                <a:gd name="T24" fmla="*/ 6 w 346"/>
                <a:gd name="T25" fmla="*/ 103 h 396"/>
                <a:gd name="T26" fmla="*/ 174 w 346"/>
                <a:gd name="T27" fmla="*/ 8 h 396"/>
                <a:gd name="T28" fmla="*/ 339 w 346"/>
                <a:gd name="T29" fmla="*/ 103 h 396"/>
                <a:gd name="T30" fmla="*/ 339 w 346"/>
                <a:gd name="T31" fmla="*/ 29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 h="396">
                  <a:moveTo>
                    <a:pt x="1" y="98"/>
                  </a:moveTo>
                  <a:lnTo>
                    <a:pt x="0" y="100"/>
                  </a:lnTo>
                  <a:lnTo>
                    <a:pt x="0" y="298"/>
                  </a:lnTo>
                  <a:lnTo>
                    <a:pt x="174" y="396"/>
                  </a:lnTo>
                  <a:lnTo>
                    <a:pt x="345" y="298"/>
                  </a:lnTo>
                  <a:lnTo>
                    <a:pt x="346" y="298"/>
                  </a:lnTo>
                  <a:lnTo>
                    <a:pt x="346" y="100"/>
                  </a:lnTo>
                  <a:lnTo>
                    <a:pt x="174" y="0"/>
                  </a:lnTo>
                  <a:lnTo>
                    <a:pt x="1" y="98"/>
                  </a:lnTo>
                  <a:close/>
                  <a:moveTo>
                    <a:pt x="339" y="293"/>
                  </a:moveTo>
                  <a:lnTo>
                    <a:pt x="174" y="387"/>
                  </a:lnTo>
                  <a:lnTo>
                    <a:pt x="6" y="293"/>
                  </a:lnTo>
                  <a:lnTo>
                    <a:pt x="6" y="103"/>
                  </a:lnTo>
                  <a:lnTo>
                    <a:pt x="174" y="8"/>
                  </a:lnTo>
                  <a:lnTo>
                    <a:pt x="339" y="103"/>
                  </a:lnTo>
                  <a:lnTo>
                    <a:pt x="339" y="2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35"/>
            <p:cNvSpPr/>
            <p:nvPr/>
          </p:nvSpPr>
          <p:spPr bwMode="auto">
            <a:xfrm>
              <a:off x="4896" y="178"/>
              <a:ext cx="127" cy="144"/>
            </a:xfrm>
            <a:custGeom>
              <a:avLst/>
              <a:gdLst>
                <a:gd name="T0" fmla="*/ 127 w 127"/>
                <a:gd name="T1" fmla="*/ 108 h 144"/>
                <a:gd name="T2" fmla="*/ 127 w 127"/>
                <a:gd name="T3" fmla="*/ 35 h 144"/>
                <a:gd name="T4" fmla="*/ 64 w 127"/>
                <a:gd name="T5" fmla="*/ 0 h 144"/>
                <a:gd name="T6" fmla="*/ 0 w 127"/>
                <a:gd name="T7" fmla="*/ 35 h 144"/>
                <a:gd name="T8" fmla="*/ 0 w 127"/>
                <a:gd name="T9" fmla="*/ 108 h 144"/>
                <a:gd name="T10" fmla="*/ 64 w 127"/>
                <a:gd name="T11" fmla="*/ 144 h 144"/>
                <a:gd name="T12" fmla="*/ 127 w 127"/>
                <a:gd name="T13" fmla="*/ 108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127" y="108"/>
                  </a:moveTo>
                  <a:lnTo>
                    <a:pt x="127" y="35"/>
                  </a:lnTo>
                  <a:lnTo>
                    <a:pt x="64" y="0"/>
                  </a:lnTo>
                  <a:lnTo>
                    <a:pt x="0" y="35"/>
                  </a:lnTo>
                  <a:lnTo>
                    <a:pt x="0" y="108"/>
                  </a:lnTo>
                  <a:lnTo>
                    <a:pt x="64" y="144"/>
                  </a:lnTo>
                  <a:lnTo>
                    <a:pt x="127"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8" name="Freeform 36"/>
            <p:cNvSpPr/>
            <p:nvPr/>
          </p:nvSpPr>
          <p:spPr bwMode="auto">
            <a:xfrm>
              <a:off x="4467" y="1790"/>
              <a:ext cx="79" cy="90"/>
            </a:xfrm>
            <a:custGeom>
              <a:avLst/>
              <a:gdLst>
                <a:gd name="T0" fmla="*/ 0 w 79"/>
                <a:gd name="T1" fmla="*/ 22 h 90"/>
                <a:gd name="T2" fmla="*/ 0 w 79"/>
                <a:gd name="T3" fmla="*/ 68 h 90"/>
                <a:gd name="T4" fmla="*/ 38 w 79"/>
                <a:gd name="T5" fmla="*/ 90 h 90"/>
                <a:gd name="T6" fmla="*/ 79 w 79"/>
                <a:gd name="T7" fmla="*/ 68 h 90"/>
                <a:gd name="T8" fmla="*/ 79 w 79"/>
                <a:gd name="T9" fmla="*/ 22 h 90"/>
                <a:gd name="T10" fmla="*/ 38 w 79"/>
                <a:gd name="T11" fmla="*/ 0 h 90"/>
                <a:gd name="T12" fmla="*/ 0 w 79"/>
                <a:gd name="T13" fmla="*/ 22 h 90"/>
              </a:gdLst>
              <a:ahLst/>
              <a:cxnLst>
                <a:cxn ang="0">
                  <a:pos x="T0" y="T1"/>
                </a:cxn>
                <a:cxn ang="0">
                  <a:pos x="T2" y="T3"/>
                </a:cxn>
                <a:cxn ang="0">
                  <a:pos x="T4" y="T5"/>
                </a:cxn>
                <a:cxn ang="0">
                  <a:pos x="T6" y="T7"/>
                </a:cxn>
                <a:cxn ang="0">
                  <a:pos x="T8" y="T9"/>
                </a:cxn>
                <a:cxn ang="0">
                  <a:pos x="T10" y="T11"/>
                </a:cxn>
                <a:cxn ang="0">
                  <a:pos x="T12" y="T13"/>
                </a:cxn>
              </a:cxnLst>
              <a:rect l="0" t="0" r="r" b="b"/>
              <a:pathLst>
                <a:path w="79" h="90">
                  <a:moveTo>
                    <a:pt x="0" y="22"/>
                  </a:moveTo>
                  <a:lnTo>
                    <a:pt x="0" y="68"/>
                  </a:lnTo>
                  <a:lnTo>
                    <a:pt x="38" y="90"/>
                  </a:lnTo>
                  <a:lnTo>
                    <a:pt x="79" y="68"/>
                  </a:lnTo>
                  <a:lnTo>
                    <a:pt x="79" y="22"/>
                  </a:lnTo>
                  <a:lnTo>
                    <a:pt x="38" y="0"/>
                  </a:lnTo>
                  <a:lnTo>
                    <a:pt x="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9" name="Freeform 37"/>
            <p:cNvSpPr/>
            <p:nvPr/>
          </p:nvSpPr>
          <p:spPr bwMode="auto">
            <a:xfrm>
              <a:off x="3129" y="865"/>
              <a:ext cx="110" cy="123"/>
            </a:xfrm>
            <a:custGeom>
              <a:avLst/>
              <a:gdLst>
                <a:gd name="T0" fmla="*/ 0 w 110"/>
                <a:gd name="T1" fmla="*/ 30 h 123"/>
                <a:gd name="T2" fmla="*/ 0 w 110"/>
                <a:gd name="T3" fmla="*/ 93 h 123"/>
                <a:gd name="T4" fmla="*/ 56 w 110"/>
                <a:gd name="T5" fmla="*/ 123 h 123"/>
                <a:gd name="T6" fmla="*/ 110 w 110"/>
                <a:gd name="T7" fmla="*/ 93 h 123"/>
                <a:gd name="T8" fmla="*/ 110 w 110"/>
                <a:gd name="T9" fmla="*/ 30 h 123"/>
                <a:gd name="T10" fmla="*/ 56 w 110"/>
                <a:gd name="T11" fmla="*/ 0 h 123"/>
                <a:gd name="T12" fmla="*/ 0 w 110"/>
                <a:gd name="T13" fmla="*/ 30 h 123"/>
              </a:gdLst>
              <a:ahLst/>
              <a:cxnLst>
                <a:cxn ang="0">
                  <a:pos x="T0" y="T1"/>
                </a:cxn>
                <a:cxn ang="0">
                  <a:pos x="T2" y="T3"/>
                </a:cxn>
                <a:cxn ang="0">
                  <a:pos x="T4" y="T5"/>
                </a:cxn>
                <a:cxn ang="0">
                  <a:pos x="T6" y="T7"/>
                </a:cxn>
                <a:cxn ang="0">
                  <a:pos x="T8" y="T9"/>
                </a:cxn>
                <a:cxn ang="0">
                  <a:pos x="T10" y="T11"/>
                </a:cxn>
                <a:cxn ang="0">
                  <a:pos x="T12" y="T13"/>
                </a:cxn>
              </a:cxnLst>
              <a:rect l="0" t="0" r="r" b="b"/>
              <a:pathLst>
                <a:path w="110" h="123">
                  <a:moveTo>
                    <a:pt x="0" y="30"/>
                  </a:moveTo>
                  <a:lnTo>
                    <a:pt x="0" y="93"/>
                  </a:lnTo>
                  <a:lnTo>
                    <a:pt x="56" y="123"/>
                  </a:lnTo>
                  <a:lnTo>
                    <a:pt x="110" y="93"/>
                  </a:lnTo>
                  <a:lnTo>
                    <a:pt x="110" y="30"/>
                  </a:lnTo>
                  <a:lnTo>
                    <a:pt x="56" y="0"/>
                  </a:lnTo>
                  <a:lnTo>
                    <a:pt x="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38"/>
            <p:cNvSpPr>
              <a:spLocks noEditPoints="1"/>
            </p:cNvSpPr>
            <p:nvPr/>
          </p:nvSpPr>
          <p:spPr bwMode="auto">
            <a:xfrm>
              <a:off x="5082" y="1347"/>
              <a:ext cx="223" cy="254"/>
            </a:xfrm>
            <a:custGeom>
              <a:avLst/>
              <a:gdLst>
                <a:gd name="T0" fmla="*/ 0 w 223"/>
                <a:gd name="T1" fmla="*/ 191 h 254"/>
                <a:gd name="T2" fmla="*/ 112 w 223"/>
                <a:gd name="T3" fmla="*/ 254 h 254"/>
                <a:gd name="T4" fmla="*/ 223 w 223"/>
                <a:gd name="T5" fmla="*/ 191 h 254"/>
                <a:gd name="T6" fmla="*/ 223 w 223"/>
                <a:gd name="T7" fmla="*/ 63 h 254"/>
                <a:gd name="T8" fmla="*/ 112 w 223"/>
                <a:gd name="T9" fmla="*/ 0 h 254"/>
                <a:gd name="T10" fmla="*/ 0 w 223"/>
                <a:gd name="T11" fmla="*/ 63 h 254"/>
                <a:gd name="T12" fmla="*/ 0 w 223"/>
                <a:gd name="T13" fmla="*/ 191 h 254"/>
                <a:gd name="T14" fmla="*/ 7 w 223"/>
                <a:gd name="T15" fmla="*/ 68 h 254"/>
                <a:gd name="T16" fmla="*/ 112 w 223"/>
                <a:gd name="T17" fmla="*/ 8 h 254"/>
                <a:gd name="T18" fmla="*/ 217 w 223"/>
                <a:gd name="T19" fmla="*/ 68 h 254"/>
                <a:gd name="T20" fmla="*/ 217 w 223"/>
                <a:gd name="T21" fmla="*/ 186 h 254"/>
                <a:gd name="T22" fmla="*/ 112 w 223"/>
                <a:gd name="T23" fmla="*/ 245 h 254"/>
                <a:gd name="T24" fmla="*/ 7 w 223"/>
                <a:gd name="T25" fmla="*/ 186 h 254"/>
                <a:gd name="T26" fmla="*/ 7 w 223"/>
                <a:gd name="T27" fmla="*/ 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3" h="254">
                  <a:moveTo>
                    <a:pt x="0" y="191"/>
                  </a:moveTo>
                  <a:lnTo>
                    <a:pt x="112" y="254"/>
                  </a:lnTo>
                  <a:lnTo>
                    <a:pt x="223" y="191"/>
                  </a:lnTo>
                  <a:lnTo>
                    <a:pt x="223" y="63"/>
                  </a:lnTo>
                  <a:lnTo>
                    <a:pt x="112" y="0"/>
                  </a:lnTo>
                  <a:lnTo>
                    <a:pt x="0" y="63"/>
                  </a:lnTo>
                  <a:lnTo>
                    <a:pt x="0" y="191"/>
                  </a:lnTo>
                  <a:close/>
                  <a:moveTo>
                    <a:pt x="7" y="68"/>
                  </a:moveTo>
                  <a:lnTo>
                    <a:pt x="112" y="8"/>
                  </a:lnTo>
                  <a:lnTo>
                    <a:pt x="217" y="68"/>
                  </a:lnTo>
                  <a:lnTo>
                    <a:pt x="217" y="186"/>
                  </a:lnTo>
                  <a:lnTo>
                    <a:pt x="112" y="245"/>
                  </a:lnTo>
                  <a:lnTo>
                    <a:pt x="7" y="186"/>
                  </a:lnTo>
                  <a:lnTo>
                    <a:pt x="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39"/>
            <p:cNvSpPr/>
            <p:nvPr/>
          </p:nvSpPr>
          <p:spPr bwMode="auto">
            <a:xfrm>
              <a:off x="4888" y="1758"/>
              <a:ext cx="57" cy="839"/>
            </a:xfrm>
            <a:custGeom>
              <a:avLst/>
              <a:gdLst>
                <a:gd name="T0" fmla="*/ 12 w 34"/>
                <a:gd name="T1" fmla="*/ 0 h 496"/>
                <a:gd name="T2" fmla="*/ 12 w 34"/>
                <a:gd name="T3" fmla="*/ 464 h 496"/>
                <a:gd name="T4" fmla="*/ 0 w 34"/>
                <a:gd name="T5" fmla="*/ 480 h 496"/>
                <a:gd name="T6" fmla="*/ 17 w 34"/>
                <a:gd name="T7" fmla="*/ 496 h 496"/>
                <a:gd name="T8" fmla="*/ 34 w 34"/>
                <a:gd name="T9" fmla="*/ 480 h 496"/>
                <a:gd name="T10" fmla="*/ 22 w 34"/>
                <a:gd name="T11" fmla="*/ 464 h 496"/>
                <a:gd name="T12" fmla="*/ 22 w 34"/>
                <a:gd name="T13" fmla="*/ 0 h 496"/>
                <a:gd name="T14" fmla="*/ 12 w 34"/>
                <a:gd name="T15" fmla="*/ 0 h 4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96">
                  <a:moveTo>
                    <a:pt x="12" y="0"/>
                  </a:moveTo>
                  <a:cubicBezTo>
                    <a:pt x="12" y="464"/>
                    <a:pt x="12" y="464"/>
                    <a:pt x="12" y="464"/>
                  </a:cubicBezTo>
                  <a:cubicBezTo>
                    <a:pt x="5" y="467"/>
                    <a:pt x="0" y="473"/>
                    <a:pt x="0" y="480"/>
                  </a:cubicBezTo>
                  <a:cubicBezTo>
                    <a:pt x="0" y="489"/>
                    <a:pt x="8" y="496"/>
                    <a:pt x="17" y="496"/>
                  </a:cubicBezTo>
                  <a:cubicBezTo>
                    <a:pt x="26" y="496"/>
                    <a:pt x="34" y="489"/>
                    <a:pt x="34" y="480"/>
                  </a:cubicBezTo>
                  <a:cubicBezTo>
                    <a:pt x="34" y="473"/>
                    <a:pt x="29" y="467"/>
                    <a:pt x="22" y="464"/>
                  </a:cubicBezTo>
                  <a:cubicBezTo>
                    <a:pt x="22" y="0"/>
                    <a:pt x="22" y="0"/>
                    <a:pt x="22" y="0"/>
                  </a:cubicBez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40"/>
            <p:cNvSpPr/>
            <p:nvPr/>
          </p:nvSpPr>
          <p:spPr bwMode="auto">
            <a:xfrm>
              <a:off x="2403" y="548"/>
              <a:ext cx="76" cy="87"/>
            </a:xfrm>
            <a:custGeom>
              <a:avLst/>
              <a:gdLst>
                <a:gd name="T0" fmla="*/ 0 w 76"/>
                <a:gd name="T1" fmla="*/ 44 h 87"/>
                <a:gd name="T2" fmla="*/ 38 w 76"/>
                <a:gd name="T3" fmla="*/ 65 h 87"/>
                <a:gd name="T4" fmla="*/ 76 w 76"/>
                <a:gd name="T5" fmla="*/ 87 h 87"/>
                <a:gd name="T6" fmla="*/ 76 w 76"/>
                <a:gd name="T7" fmla="*/ 44 h 87"/>
                <a:gd name="T8" fmla="*/ 76 w 76"/>
                <a:gd name="T9" fmla="*/ 0 h 87"/>
                <a:gd name="T10" fmla="*/ 38 w 76"/>
                <a:gd name="T11" fmla="*/ 22 h 87"/>
                <a:gd name="T12" fmla="*/ 0 w 76"/>
                <a:gd name="T13" fmla="*/ 44 h 87"/>
              </a:gdLst>
              <a:ahLst/>
              <a:cxnLst>
                <a:cxn ang="0">
                  <a:pos x="T0" y="T1"/>
                </a:cxn>
                <a:cxn ang="0">
                  <a:pos x="T2" y="T3"/>
                </a:cxn>
                <a:cxn ang="0">
                  <a:pos x="T4" y="T5"/>
                </a:cxn>
                <a:cxn ang="0">
                  <a:pos x="T6" y="T7"/>
                </a:cxn>
                <a:cxn ang="0">
                  <a:pos x="T8" y="T9"/>
                </a:cxn>
                <a:cxn ang="0">
                  <a:pos x="T10" y="T11"/>
                </a:cxn>
                <a:cxn ang="0">
                  <a:pos x="T12" y="T13"/>
                </a:cxn>
              </a:cxnLst>
              <a:rect l="0" t="0" r="r" b="b"/>
              <a:pathLst>
                <a:path w="76" h="87">
                  <a:moveTo>
                    <a:pt x="0" y="44"/>
                  </a:moveTo>
                  <a:lnTo>
                    <a:pt x="38" y="65"/>
                  </a:lnTo>
                  <a:lnTo>
                    <a:pt x="76" y="87"/>
                  </a:lnTo>
                  <a:lnTo>
                    <a:pt x="76" y="44"/>
                  </a:lnTo>
                  <a:lnTo>
                    <a:pt x="76" y="0"/>
                  </a:lnTo>
                  <a:lnTo>
                    <a:pt x="38" y="22"/>
                  </a:lnTo>
                  <a:lnTo>
                    <a:pt x="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41"/>
            <p:cNvSpPr/>
            <p:nvPr/>
          </p:nvSpPr>
          <p:spPr bwMode="auto">
            <a:xfrm>
              <a:off x="5282" y="1689"/>
              <a:ext cx="722" cy="716"/>
            </a:xfrm>
            <a:custGeom>
              <a:avLst/>
              <a:gdLst>
                <a:gd name="T0" fmla="*/ 0 w 427"/>
                <a:gd name="T1" fmla="*/ 8 h 423"/>
                <a:gd name="T2" fmla="*/ 396 w 427"/>
                <a:gd name="T3" fmla="*/ 398 h 423"/>
                <a:gd name="T4" fmla="*/ 394 w 427"/>
                <a:gd name="T5" fmla="*/ 407 h 423"/>
                <a:gd name="T6" fmla="*/ 410 w 427"/>
                <a:gd name="T7" fmla="*/ 423 h 423"/>
                <a:gd name="T8" fmla="*/ 427 w 427"/>
                <a:gd name="T9" fmla="*/ 407 h 423"/>
                <a:gd name="T10" fmla="*/ 410 w 427"/>
                <a:gd name="T11" fmla="*/ 391 h 423"/>
                <a:gd name="T12" fmla="*/ 404 w 427"/>
                <a:gd name="T13" fmla="*/ 392 h 423"/>
                <a:gd name="T14" fmla="*/ 105 w 427"/>
                <a:gd name="T15" fmla="*/ 97 h 423"/>
                <a:gd name="T16" fmla="*/ 208 w 427"/>
                <a:gd name="T17" fmla="*/ 97 h 423"/>
                <a:gd name="T18" fmla="*/ 284 w 427"/>
                <a:gd name="T19" fmla="*/ 171 h 423"/>
                <a:gd name="T20" fmla="*/ 292 w 427"/>
                <a:gd name="T21" fmla="*/ 164 h 423"/>
                <a:gd name="T22" fmla="*/ 213 w 427"/>
                <a:gd name="T23" fmla="*/ 86 h 423"/>
                <a:gd name="T24" fmla="*/ 95 w 427"/>
                <a:gd name="T25" fmla="*/ 86 h 423"/>
                <a:gd name="T26" fmla="*/ 7 w 427"/>
                <a:gd name="T27" fmla="*/ 0 h 423"/>
                <a:gd name="T28" fmla="*/ 0 w 427"/>
                <a:gd name="T29" fmla="*/ 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423">
                  <a:moveTo>
                    <a:pt x="0" y="8"/>
                  </a:moveTo>
                  <a:cubicBezTo>
                    <a:pt x="396" y="398"/>
                    <a:pt x="396" y="398"/>
                    <a:pt x="396" y="398"/>
                  </a:cubicBezTo>
                  <a:cubicBezTo>
                    <a:pt x="394" y="401"/>
                    <a:pt x="394" y="404"/>
                    <a:pt x="394" y="407"/>
                  </a:cubicBezTo>
                  <a:cubicBezTo>
                    <a:pt x="394" y="416"/>
                    <a:pt x="401" y="423"/>
                    <a:pt x="410" y="423"/>
                  </a:cubicBezTo>
                  <a:cubicBezTo>
                    <a:pt x="419" y="423"/>
                    <a:pt x="427" y="416"/>
                    <a:pt x="427" y="407"/>
                  </a:cubicBezTo>
                  <a:cubicBezTo>
                    <a:pt x="427" y="398"/>
                    <a:pt x="419" y="391"/>
                    <a:pt x="410" y="391"/>
                  </a:cubicBezTo>
                  <a:cubicBezTo>
                    <a:pt x="408" y="391"/>
                    <a:pt x="406" y="391"/>
                    <a:pt x="404" y="392"/>
                  </a:cubicBezTo>
                  <a:cubicBezTo>
                    <a:pt x="105" y="97"/>
                    <a:pt x="105" y="97"/>
                    <a:pt x="105" y="97"/>
                  </a:cubicBezTo>
                  <a:cubicBezTo>
                    <a:pt x="208" y="97"/>
                    <a:pt x="208" y="97"/>
                    <a:pt x="208" y="97"/>
                  </a:cubicBezTo>
                  <a:cubicBezTo>
                    <a:pt x="284" y="171"/>
                    <a:pt x="284" y="171"/>
                    <a:pt x="284" y="171"/>
                  </a:cubicBezTo>
                  <a:cubicBezTo>
                    <a:pt x="292" y="164"/>
                    <a:pt x="292" y="164"/>
                    <a:pt x="292" y="164"/>
                  </a:cubicBezTo>
                  <a:cubicBezTo>
                    <a:pt x="213" y="86"/>
                    <a:pt x="213" y="86"/>
                    <a:pt x="213" y="86"/>
                  </a:cubicBezTo>
                  <a:cubicBezTo>
                    <a:pt x="95" y="86"/>
                    <a:pt x="95" y="86"/>
                    <a:pt x="95" y="86"/>
                  </a:cubicBezTo>
                  <a:cubicBezTo>
                    <a:pt x="7" y="0"/>
                    <a:pt x="7" y="0"/>
                    <a:pt x="7" y="0"/>
                  </a:cubicBez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42"/>
            <p:cNvSpPr/>
            <p:nvPr/>
          </p:nvSpPr>
          <p:spPr bwMode="auto">
            <a:xfrm>
              <a:off x="4505" y="455"/>
              <a:ext cx="88" cy="98"/>
            </a:xfrm>
            <a:custGeom>
              <a:avLst/>
              <a:gdLst>
                <a:gd name="T0" fmla="*/ 87 w 88"/>
                <a:gd name="T1" fmla="*/ 49 h 98"/>
                <a:gd name="T2" fmla="*/ 88 w 88"/>
                <a:gd name="T3" fmla="*/ 0 h 98"/>
                <a:gd name="T4" fmla="*/ 44 w 88"/>
                <a:gd name="T5" fmla="*/ 24 h 98"/>
                <a:gd name="T6" fmla="*/ 0 w 88"/>
                <a:gd name="T7" fmla="*/ 48 h 98"/>
                <a:gd name="T8" fmla="*/ 43 w 88"/>
                <a:gd name="T9" fmla="*/ 73 h 98"/>
                <a:gd name="T10" fmla="*/ 87 w 88"/>
                <a:gd name="T11" fmla="*/ 98 h 98"/>
                <a:gd name="T12" fmla="*/ 87 w 88"/>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87" y="49"/>
                  </a:moveTo>
                  <a:lnTo>
                    <a:pt x="88" y="0"/>
                  </a:lnTo>
                  <a:lnTo>
                    <a:pt x="44" y="24"/>
                  </a:lnTo>
                  <a:lnTo>
                    <a:pt x="0" y="48"/>
                  </a:lnTo>
                  <a:lnTo>
                    <a:pt x="43" y="73"/>
                  </a:lnTo>
                  <a:lnTo>
                    <a:pt x="87" y="98"/>
                  </a:lnTo>
                  <a:lnTo>
                    <a:pt x="87"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43"/>
            <p:cNvSpPr/>
            <p:nvPr/>
          </p:nvSpPr>
          <p:spPr bwMode="auto">
            <a:xfrm>
              <a:off x="4626" y="455"/>
              <a:ext cx="86" cy="98"/>
            </a:xfrm>
            <a:custGeom>
              <a:avLst/>
              <a:gdLst>
                <a:gd name="T0" fmla="*/ 84 w 86"/>
                <a:gd name="T1" fmla="*/ 49 h 98"/>
                <a:gd name="T2" fmla="*/ 86 w 86"/>
                <a:gd name="T3" fmla="*/ 0 h 98"/>
                <a:gd name="T4" fmla="*/ 42 w 86"/>
                <a:gd name="T5" fmla="*/ 24 h 98"/>
                <a:gd name="T6" fmla="*/ 0 w 86"/>
                <a:gd name="T7" fmla="*/ 48 h 98"/>
                <a:gd name="T8" fmla="*/ 42 w 86"/>
                <a:gd name="T9" fmla="*/ 73 h 98"/>
                <a:gd name="T10" fmla="*/ 84 w 86"/>
                <a:gd name="T11" fmla="*/ 98 h 98"/>
                <a:gd name="T12" fmla="*/ 84 w 86"/>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84" y="49"/>
                  </a:moveTo>
                  <a:lnTo>
                    <a:pt x="86" y="0"/>
                  </a:lnTo>
                  <a:lnTo>
                    <a:pt x="42" y="24"/>
                  </a:lnTo>
                  <a:lnTo>
                    <a:pt x="0" y="48"/>
                  </a:lnTo>
                  <a:lnTo>
                    <a:pt x="42" y="73"/>
                  </a:lnTo>
                  <a:lnTo>
                    <a:pt x="84" y="98"/>
                  </a:lnTo>
                  <a:lnTo>
                    <a:pt x="84"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44"/>
            <p:cNvSpPr/>
            <p:nvPr/>
          </p:nvSpPr>
          <p:spPr bwMode="auto">
            <a:xfrm>
              <a:off x="5469" y="17"/>
              <a:ext cx="98" cy="86"/>
            </a:xfrm>
            <a:custGeom>
              <a:avLst/>
              <a:gdLst>
                <a:gd name="T0" fmla="*/ 98 w 98"/>
                <a:gd name="T1" fmla="*/ 86 h 86"/>
                <a:gd name="T2" fmla="*/ 75 w 98"/>
                <a:gd name="T3" fmla="*/ 42 h 86"/>
                <a:gd name="T4" fmla="*/ 51 w 98"/>
                <a:gd name="T5" fmla="*/ 0 h 86"/>
                <a:gd name="T6" fmla="*/ 26 w 98"/>
                <a:gd name="T7" fmla="*/ 41 h 86"/>
                <a:gd name="T8" fmla="*/ 0 w 98"/>
                <a:gd name="T9" fmla="*/ 83 h 86"/>
                <a:gd name="T10" fmla="*/ 49 w 98"/>
                <a:gd name="T11" fmla="*/ 85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2"/>
                  </a:lnTo>
                  <a:lnTo>
                    <a:pt x="51" y="0"/>
                  </a:lnTo>
                  <a:lnTo>
                    <a:pt x="26" y="41"/>
                  </a:lnTo>
                  <a:lnTo>
                    <a:pt x="0" y="83"/>
                  </a:lnTo>
                  <a:lnTo>
                    <a:pt x="49" y="85"/>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45"/>
            <p:cNvSpPr/>
            <p:nvPr/>
          </p:nvSpPr>
          <p:spPr bwMode="auto">
            <a:xfrm>
              <a:off x="5469" y="134"/>
              <a:ext cx="98" cy="86"/>
            </a:xfrm>
            <a:custGeom>
              <a:avLst/>
              <a:gdLst>
                <a:gd name="T0" fmla="*/ 98 w 98"/>
                <a:gd name="T1" fmla="*/ 86 h 86"/>
                <a:gd name="T2" fmla="*/ 75 w 98"/>
                <a:gd name="T3" fmla="*/ 44 h 86"/>
                <a:gd name="T4" fmla="*/ 51 w 98"/>
                <a:gd name="T5" fmla="*/ 0 h 86"/>
                <a:gd name="T6" fmla="*/ 26 w 98"/>
                <a:gd name="T7" fmla="*/ 42 h 86"/>
                <a:gd name="T8" fmla="*/ 0 w 98"/>
                <a:gd name="T9" fmla="*/ 84 h 86"/>
                <a:gd name="T10" fmla="*/ 49 w 98"/>
                <a:gd name="T11" fmla="*/ 86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4"/>
                  </a:lnTo>
                  <a:lnTo>
                    <a:pt x="51" y="0"/>
                  </a:lnTo>
                  <a:lnTo>
                    <a:pt x="26" y="42"/>
                  </a:lnTo>
                  <a:lnTo>
                    <a:pt x="0" y="84"/>
                  </a:lnTo>
                  <a:lnTo>
                    <a:pt x="49" y="86"/>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46"/>
            <p:cNvSpPr>
              <a:spLocks noEditPoints="1"/>
            </p:cNvSpPr>
            <p:nvPr/>
          </p:nvSpPr>
          <p:spPr bwMode="auto">
            <a:xfrm>
              <a:off x="1526" y="448"/>
              <a:ext cx="1008" cy="286"/>
            </a:xfrm>
            <a:custGeom>
              <a:avLst/>
              <a:gdLst>
                <a:gd name="T0" fmla="*/ 1 w 596"/>
                <a:gd name="T1" fmla="*/ 90 h 169"/>
                <a:gd name="T2" fmla="*/ 25 w 596"/>
                <a:gd name="T3" fmla="*/ 109 h 169"/>
                <a:gd name="T4" fmla="*/ 50 w 596"/>
                <a:gd name="T5" fmla="*/ 90 h 169"/>
                <a:gd name="T6" fmla="*/ 337 w 596"/>
                <a:gd name="T7" fmla="*/ 90 h 169"/>
                <a:gd name="T8" fmla="*/ 306 w 596"/>
                <a:gd name="T9" fmla="*/ 120 h 169"/>
                <a:gd name="T10" fmla="*/ 156 w 596"/>
                <a:gd name="T11" fmla="*/ 120 h 169"/>
                <a:gd name="T12" fmla="*/ 141 w 596"/>
                <a:gd name="T13" fmla="*/ 109 h 169"/>
                <a:gd name="T14" fmla="*/ 124 w 596"/>
                <a:gd name="T15" fmla="*/ 125 h 169"/>
                <a:gd name="T16" fmla="*/ 141 w 596"/>
                <a:gd name="T17" fmla="*/ 141 h 169"/>
                <a:gd name="T18" fmla="*/ 156 w 596"/>
                <a:gd name="T19" fmla="*/ 130 h 169"/>
                <a:gd name="T20" fmla="*/ 310 w 596"/>
                <a:gd name="T21" fmla="*/ 130 h 169"/>
                <a:gd name="T22" fmla="*/ 351 w 596"/>
                <a:gd name="T23" fmla="*/ 90 h 169"/>
                <a:gd name="T24" fmla="*/ 456 w 596"/>
                <a:gd name="T25" fmla="*/ 90 h 169"/>
                <a:gd name="T26" fmla="*/ 596 w 596"/>
                <a:gd name="T27" fmla="*/ 169 h 169"/>
                <a:gd name="T28" fmla="*/ 596 w 596"/>
                <a:gd name="T29" fmla="*/ 0 h 169"/>
                <a:gd name="T30" fmla="*/ 456 w 596"/>
                <a:gd name="T31" fmla="*/ 80 h 169"/>
                <a:gd name="T32" fmla="*/ 50 w 596"/>
                <a:gd name="T33" fmla="*/ 80 h 169"/>
                <a:gd name="T34" fmla="*/ 25 w 596"/>
                <a:gd name="T35" fmla="*/ 60 h 169"/>
                <a:gd name="T36" fmla="*/ 1 w 596"/>
                <a:gd name="T37" fmla="*/ 80 h 169"/>
                <a:gd name="T38" fmla="*/ 0 w 596"/>
                <a:gd name="T39" fmla="*/ 80 h 169"/>
                <a:gd name="T40" fmla="*/ 0 w 596"/>
                <a:gd name="T41" fmla="*/ 90 h 169"/>
                <a:gd name="T42" fmla="*/ 1 w 596"/>
                <a:gd name="T43" fmla="*/ 90 h 169"/>
                <a:gd name="T44" fmla="*/ 586 w 596"/>
                <a:gd name="T45" fmla="*/ 18 h 169"/>
                <a:gd name="T46" fmla="*/ 586 w 596"/>
                <a:gd name="T47" fmla="*/ 152 h 169"/>
                <a:gd name="T48" fmla="*/ 468 w 596"/>
                <a:gd name="T49" fmla="*/ 85 h 169"/>
                <a:gd name="T50" fmla="*/ 586 w 596"/>
                <a:gd name="T51" fmla="*/ 1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6" h="169">
                  <a:moveTo>
                    <a:pt x="1" y="90"/>
                  </a:moveTo>
                  <a:cubicBezTo>
                    <a:pt x="3" y="101"/>
                    <a:pt x="13" y="109"/>
                    <a:pt x="25" y="109"/>
                  </a:cubicBezTo>
                  <a:cubicBezTo>
                    <a:pt x="37" y="109"/>
                    <a:pt x="47" y="101"/>
                    <a:pt x="50" y="90"/>
                  </a:cubicBezTo>
                  <a:cubicBezTo>
                    <a:pt x="337" y="90"/>
                    <a:pt x="337" y="90"/>
                    <a:pt x="337" y="90"/>
                  </a:cubicBezTo>
                  <a:cubicBezTo>
                    <a:pt x="306" y="120"/>
                    <a:pt x="306" y="120"/>
                    <a:pt x="306" y="120"/>
                  </a:cubicBezTo>
                  <a:cubicBezTo>
                    <a:pt x="156" y="120"/>
                    <a:pt x="156" y="120"/>
                    <a:pt x="156" y="120"/>
                  </a:cubicBezTo>
                  <a:cubicBezTo>
                    <a:pt x="154" y="113"/>
                    <a:pt x="148" y="109"/>
                    <a:pt x="141" y="109"/>
                  </a:cubicBezTo>
                  <a:cubicBezTo>
                    <a:pt x="132" y="109"/>
                    <a:pt x="124" y="116"/>
                    <a:pt x="124" y="125"/>
                  </a:cubicBezTo>
                  <a:cubicBezTo>
                    <a:pt x="124" y="134"/>
                    <a:pt x="132" y="141"/>
                    <a:pt x="141" y="141"/>
                  </a:cubicBezTo>
                  <a:cubicBezTo>
                    <a:pt x="148" y="141"/>
                    <a:pt x="154" y="137"/>
                    <a:pt x="156" y="130"/>
                  </a:cubicBezTo>
                  <a:cubicBezTo>
                    <a:pt x="310" y="130"/>
                    <a:pt x="310" y="130"/>
                    <a:pt x="310" y="130"/>
                  </a:cubicBezTo>
                  <a:cubicBezTo>
                    <a:pt x="351" y="90"/>
                    <a:pt x="351" y="90"/>
                    <a:pt x="351" y="90"/>
                  </a:cubicBezTo>
                  <a:cubicBezTo>
                    <a:pt x="456" y="90"/>
                    <a:pt x="456" y="90"/>
                    <a:pt x="456" y="90"/>
                  </a:cubicBezTo>
                  <a:cubicBezTo>
                    <a:pt x="596" y="169"/>
                    <a:pt x="596" y="169"/>
                    <a:pt x="596" y="169"/>
                  </a:cubicBezTo>
                  <a:cubicBezTo>
                    <a:pt x="596" y="0"/>
                    <a:pt x="596" y="0"/>
                    <a:pt x="596" y="0"/>
                  </a:cubicBezTo>
                  <a:cubicBezTo>
                    <a:pt x="456" y="80"/>
                    <a:pt x="456" y="80"/>
                    <a:pt x="456" y="80"/>
                  </a:cubicBezTo>
                  <a:cubicBezTo>
                    <a:pt x="50" y="80"/>
                    <a:pt x="50" y="80"/>
                    <a:pt x="50" y="80"/>
                  </a:cubicBezTo>
                  <a:cubicBezTo>
                    <a:pt x="47" y="68"/>
                    <a:pt x="37" y="60"/>
                    <a:pt x="25" y="60"/>
                  </a:cubicBezTo>
                  <a:cubicBezTo>
                    <a:pt x="13" y="60"/>
                    <a:pt x="3" y="68"/>
                    <a:pt x="1" y="80"/>
                  </a:cubicBezTo>
                  <a:cubicBezTo>
                    <a:pt x="0" y="80"/>
                    <a:pt x="0" y="80"/>
                    <a:pt x="0" y="80"/>
                  </a:cubicBezTo>
                  <a:cubicBezTo>
                    <a:pt x="0" y="90"/>
                    <a:pt x="0" y="90"/>
                    <a:pt x="0" y="90"/>
                  </a:cubicBezTo>
                  <a:lnTo>
                    <a:pt x="1" y="90"/>
                  </a:lnTo>
                  <a:close/>
                  <a:moveTo>
                    <a:pt x="586" y="18"/>
                  </a:moveTo>
                  <a:cubicBezTo>
                    <a:pt x="586" y="152"/>
                    <a:pt x="586" y="152"/>
                    <a:pt x="586" y="152"/>
                  </a:cubicBezTo>
                  <a:cubicBezTo>
                    <a:pt x="468" y="85"/>
                    <a:pt x="468" y="85"/>
                    <a:pt x="468" y="85"/>
                  </a:cubicBezTo>
                  <a:lnTo>
                    <a:pt x="58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9" name="Freeform 47"/>
            <p:cNvSpPr/>
            <p:nvPr/>
          </p:nvSpPr>
          <p:spPr bwMode="auto">
            <a:xfrm>
              <a:off x="2302" y="294"/>
              <a:ext cx="683" cy="192"/>
            </a:xfrm>
            <a:custGeom>
              <a:avLst/>
              <a:gdLst>
                <a:gd name="T0" fmla="*/ 670 w 683"/>
                <a:gd name="T1" fmla="*/ 192 h 192"/>
                <a:gd name="T2" fmla="*/ 683 w 683"/>
                <a:gd name="T3" fmla="*/ 180 h 192"/>
                <a:gd name="T4" fmla="*/ 536 w 683"/>
                <a:gd name="T5" fmla="*/ 0 h 192"/>
                <a:gd name="T6" fmla="*/ 0 w 683"/>
                <a:gd name="T7" fmla="*/ 0 h 192"/>
                <a:gd name="T8" fmla="*/ 0 w 683"/>
                <a:gd name="T9" fmla="*/ 19 h 192"/>
                <a:gd name="T10" fmla="*/ 528 w 683"/>
                <a:gd name="T11" fmla="*/ 19 h 192"/>
                <a:gd name="T12" fmla="*/ 670 w 683"/>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683" h="192">
                  <a:moveTo>
                    <a:pt x="670" y="192"/>
                  </a:moveTo>
                  <a:lnTo>
                    <a:pt x="683" y="180"/>
                  </a:lnTo>
                  <a:lnTo>
                    <a:pt x="536" y="0"/>
                  </a:lnTo>
                  <a:lnTo>
                    <a:pt x="0" y="0"/>
                  </a:lnTo>
                  <a:lnTo>
                    <a:pt x="0" y="19"/>
                  </a:lnTo>
                  <a:lnTo>
                    <a:pt x="528" y="19"/>
                  </a:lnTo>
                  <a:lnTo>
                    <a:pt x="670" y="1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0" name="Freeform 48"/>
            <p:cNvSpPr>
              <a:spLocks noEditPoints="1"/>
            </p:cNvSpPr>
            <p:nvPr/>
          </p:nvSpPr>
          <p:spPr bwMode="auto">
            <a:xfrm>
              <a:off x="5441" y="1267"/>
              <a:ext cx="715" cy="187"/>
            </a:xfrm>
            <a:custGeom>
              <a:avLst/>
              <a:gdLst>
                <a:gd name="T0" fmla="*/ 112 w 423"/>
                <a:gd name="T1" fmla="*/ 50 h 110"/>
                <a:gd name="T2" fmla="*/ 56 w 423"/>
                <a:gd name="T3" fmla="*/ 0 h 110"/>
                <a:gd name="T4" fmla="*/ 0 w 423"/>
                <a:gd name="T5" fmla="*/ 55 h 110"/>
                <a:gd name="T6" fmla="*/ 56 w 423"/>
                <a:gd name="T7" fmla="*/ 110 h 110"/>
                <a:gd name="T8" fmla="*/ 112 w 423"/>
                <a:gd name="T9" fmla="*/ 60 h 110"/>
                <a:gd name="T10" fmla="*/ 391 w 423"/>
                <a:gd name="T11" fmla="*/ 60 h 110"/>
                <a:gd name="T12" fmla="*/ 406 w 423"/>
                <a:gd name="T13" fmla="*/ 71 h 110"/>
                <a:gd name="T14" fmla="*/ 423 w 423"/>
                <a:gd name="T15" fmla="*/ 55 h 110"/>
                <a:gd name="T16" fmla="*/ 406 w 423"/>
                <a:gd name="T17" fmla="*/ 38 h 110"/>
                <a:gd name="T18" fmla="*/ 390 w 423"/>
                <a:gd name="T19" fmla="*/ 50 h 110"/>
                <a:gd name="T20" fmla="*/ 112 w 423"/>
                <a:gd name="T21" fmla="*/ 50 h 110"/>
                <a:gd name="T22" fmla="*/ 56 w 423"/>
                <a:gd name="T23" fmla="*/ 100 h 110"/>
                <a:gd name="T24" fmla="*/ 11 w 423"/>
                <a:gd name="T25" fmla="*/ 55 h 110"/>
                <a:gd name="T26" fmla="*/ 56 w 423"/>
                <a:gd name="T27" fmla="*/ 10 h 110"/>
                <a:gd name="T28" fmla="*/ 102 w 423"/>
                <a:gd name="T29" fmla="*/ 55 h 110"/>
                <a:gd name="T30" fmla="*/ 56 w 423"/>
                <a:gd name="T3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3" h="110">
                  <a:moveTo>
                    <a:pt x="112" y="50"/>
                  </a:moveTo>
                  <a:cubicBezTo>
                    <a:pt x="109" y="22"/>
                    <a:pt x="85" y="0"/>
                    <a:pt x="56" y="0"/>
                  </a:cubicBezTo>
                  <a:cubicBezTo>
                    <a:pt x="25" y="0"/>
                    <a:pt x="0" y="25"/>
                    <a:pt x="0" y="55"/>
                  </a:cubicBezTo>
                  <a:cubicBezTo>
                    <a:pt x="0" y="86"/>
                    <a:pt x="25" y="110"/>
                    <a:pt x="56" y="110"/>
                  </a:cubicBezTo>
                  <a:cubicBezTo>
                    <a:pt x="85" y="110"/>
                    <a:pt x="109" y="88"/>
                    <a:pt x="112" y="60"/>
                  </a:cubicBezTo>
                  <a:cubicBezTo>
                    <a:pt x="391" y="60"/>
                    <a:pt x="391" y="60"/>
                    <a:pt x="391" y="60"/>
                  </a:cubicBezTo>
                  <a:cubicBezTo>
                    <a:pt x="393" y="67"/>
                    <a:pt x="399" y="71"/>
                    <a:pt x="406" y="71"/>
                  </a:cubicBezTo>
                  <a:cubicBezTo>
                    <a:pt x="415" y="71"/>
                    <a:pt x="423" y="64"/>
                    <a:pt x="423" y="55"/>
                  </a:cubicBezTo>
                  <a:cubicBezTo>
                    <a:pt x="423" y="46"/>
                    <a:pt x="415" y="38"/>
                    <a:pt x="406" y="38"/>
                  </a:cubicBezTo>
                  <a:cubicBezTo>
                    <a:pt x="399" y="38"/>
                    <a:pt x="392" y="43"/>
                    <a:pt x="390" y="50"/>
                  </a:cubicBezTo>
                  <a:lnTo>
                    <a:pt x="112" y="50"/>
                  </a:lnTo>
                  <a:close/>
                  <a:moveTo>
                    <a:pt x="56" y="100"/>
                  </a:moveTo>
                  <a:cubicBezTo>
                    <a:pt x="31" y="100"/>
                    <a:pt x="11" y="80"/>
                    <a:pt x="11" y="55"/>
                  </a:cubicBezTo>
                  <a:cubicBezTo>
                    <a:pt x="11" y="30"/>
                    <a:pt x="31" y="10"/>
                    <a:pt x="56" y="10"/>
                  </a:cubicBezTo>
                  <a:cubicBezTo>
                    <a:pt x="81" y="10"/>
                    <a:pt x="102" y="30"/>
                    <a:pt x="102" y="55"/>
                  </a:cubicBezTo>
                  <a:cubicBezTo>
                    <a:pt x="102" y="80"/>
                    <a:pt x="81" y="100"/>
                    <a:pt x="5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1" name="Freeform 49"/>
            <p:cNvSpPr/>
            <p:nvPr/>
          </p:nvSpPr>
          <p:spPr bwMode="auto">
            <a:xfrm>
              <a:off x="5009" y="2178"/>
              <a:ext cx="127" cy="144"/>
            </a:xfrm>
            <a:custGeom>
              <a:avLst/>
              <a:gdLst>
                <a:gd name="T0" fmla="*/ 0 w 127"/>
                <a:gd name="T1" fmla="*/ 35 h 144"/>
                <a:gd name="T2" fmla="*/ 0 w 127"/>
                <a:gd name="T3" fmla="*/ 108 h 144"/>
                <a:gd name="T4" fmla="*/ 65 w 127"/>
                <a:gd name="T5" fmla="*/ 144 h 144"/>
                <a:gd name="T6" fmla="*/ 127 w 127"/>
                <a:gd name="T7" fmla="*/ 108 h 144"/>
                <a:gd name="T8" fmla="*/ 127 w 127"/>
                <a:gd name="T9" fmla="*/ 35 h 144"/>
                <a:gd name="T10" fmla="*/ 65 w 127"/>
                <a:gd name="T11" fmla="*/ 0 h 144"/>
                <a:gd name="T12" fmla="*/ 0 w 127"/>
                <a:gd name="T13" fmla="*/ 35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0" y="35"/>
                  </a:moveTo>
                  <a:lnTo>
                    <a:pt x="0" y="108"/>
                  </a:lnTo>
                  <a:lnTo>
                    <a:pt x="65" y="144"/>
                  </a:lnTo>
                  <a:lnTo>
                    <a:pt x="127" y="108"/>
                  </a:lnTo>
                  <a:lnTo>
                    <a:pt x="127" y="35"/>
                  </a:lnTo>
                  <a:lnTo>
                    <a:pt x="65"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2" name="Freeform 50"/>
            <p:cNvSpPr/>
            <p:nvPr/>
          </p:nvSpPr>
          <p:spPr bwMode="auto">
            <a:xfrm>
              <a:off x="2999" y="252"/>
              <a:ext cx="126" cy="144"/>
            </a:xfrm>
            <a:custGeom>
              <a:avLst/>
              <a:gdLst>
                <a:gd name="T0" fmla="*/ 62 w 126"/>
                <a:gd name="T1" fmla="*/ 144 h 144"/>
                <a:gd name="T2" fmla="*/ 126 w 126"/>
                <a:gd name="T3" fmla="*/ 108 h 144"/>
                <a:gd name="T4" fmla="*/ 126 w 126"/>
                <a:gd name="T5" fmla="*/ 36 h 144"/>
                <a:gd name="T6" fmla="*/ 62 w 126"/>
                <a:gd name="T7" fmla="*/ 0 h 144"/>
                <a:gd name="T8" fmla="*/ 0 w 126"/>
                <a:gd name="T9" fmla="*/ 36 h 144"/>
                <a:gd name="T10" fmla="*/ 0 w 126"/>
                <a:gd name="T11" fmla="*/ 108 h 144"/>
                <a:gd name="T12" fmla="*/ 62 w 126"/>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126" h="144">
                  <a:moveTo>
                    <a:pt x="62" y="144"/>
                  </a:moveTo>
                  <a:lnTo>
                    <a:pt x="126" y="108"/>
                  </a:lnTo>
                  <a:lnTo>
                    <a:pt x="126" y="36"/>
                  </a:lnTo>
                  <a:lnTo>
                    <a:pt x="62" y="0"/>
                  </a:lnTo>
                  <a:lnTo>
                    <a:pt x="0" y="36"/>
                  </a:lnTo>
                  <a:lnTo>
                    <a:pt x="0" y="108"/>
                  </a:lnTo>
                  <a:lnTo>
                    <a:pt x="62"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3" name="Freeform 51"/>
            <p:cNvSpPr>
              <a:spLocks noEditPoints="1"/>
            </p:cNvSpPr>
            <p:nvPr/>
          </p:nvSpPr>
          <p:spPr bwMode="auto">
            <a:xfrm>
              <a:off x="3386" y="714"/>
              <a:ext cx="291" cy="332"/>
            </a:xfrm>
            <a:custGeom>
              <a:avLst/>
              <a:gdLst>
                <a:gd name="T0" fmla="*/ 291 w 291"/>
                <a:gd name="T1" fmla="*/ 332 h 332"/>
                <a:gd name="T2" fmla="*/ 291 w 291"/>
                <a:gd name="T3" fmla="*/ 0 h 332"/>
                <a:gd name="T4" fmla="*/ 0 w 291"/>
                <a:gd name="T5" fmla="*/ 166 h 332"/>
                <a:gd name="T6" fmla="*/ 291 w 291"/>
                <a:gd name="T7" fmla="*/ 332 h 332"/>
                <a:gd name="T8" fmla="*/ 274 w 291"/>
                <a:gd name="T9" fmla="*/ 166 h 332"/>
                <a:gd name="T10" fmla="*/ 274 w 291"/>
                <a:gd name="T11" fmla="*/ 301 h 332"/>
                <a:gd name="T12" fmla="*/ 35 w 291"/>
                <a:gd name="T13" fmla="*/ 166 h 332"/>
                <a:gd name="T14" fmla="*/ 274 w 291"/>
                <a:gd name="T15" fmla="*/ 31 h 332"/>
                <a:gd name="T16" fmla="*/ 274 w 291"/>
                <a:gd name="T17" fmla="*/ 166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332">
                  <a:moveTo>
                    <a:pt x="291" y="332"/>
                  </a:moveTo>
                  <a:lnTo>
                    <a:pt x="291" y="0"/>
                  </a:lnTo>
                  <a:lnTo>
                    <a:pt x="0" y="166"/>
                  </a:lnTo>
                  <a:lnTo>
                    <a:pt x="291" y="332"/>
                  </a:lnTo>
                  <a:close/>
                  <a:moveTo>
                    <a:pt x="274" y="166"/>
                  </a:moveTo>
                  <a:lnTo>
                    <a:pt x="274" y="301"/>
                  </a:lnTo>
                  <a:lnTo>
                    <a:pt x="35" y="166"/>
                  </a:lnTo>
                  <a:lnTo>
                    <a:pt x="274" y="31"/>
                  </a:lnTo>
                  <a:lnTo>
                    <a:pt x="274" y="1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52"/>
            <p:cNvSpPr>
              <a:spLocks noEditPoints="1"/>
            </p:cNvSpPr>
            <p:nvPr/>
          </p:nvSpPr>
          <p:spPr bwMode="auto">
            <a:xfrm>
              <a:off x="4771" y="2652"/>
              <a:ext cx="291" cy="248"/>
            </a:xfrm>
            <a:custGeom>
              <a:avLst/>
              <a:gdLst>
                <a:gd name="T0" fmla="*/ 145 w 291"/>
                <a:gd name="T1" fmla="*/ 248 h 248"/>
                <a:gd name="T2" fmla="*/ 291 w 291"/>
                <a:gd name="T3" fmla="*/ 0 h 248"/>
                <a:gd name="T4" fmla="*/ 0 w 291"/>
                <a:gd name="T5" fmla="*/ 0 h 248"/>
                <a:gd name="T6" fmla="*/ 145 w 291"/>
                <a:gd name="T7" fmla="*/ 248 h 248"/>
                <a:gd name="T8" fmla="*/ 145 w 291"/>
                <a:gd name="T9" fmla="*/ 214 h 248"/>
                <a:gd name="T10" fmla="*/ 30 w 291"/>
                <a:gd name="T11" fmla="*/ 18 h 248"/>
                <a:gd name="T12" fmla="*/ 260 w 291"/>
                <a:gd name="T13" fmla="*/ 18 h 248"/>
                <a:gd name="T14" fmla="*/ 145 w 291"/>
                <a:gd name="T15" fmla="*/ 214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48">
                  <a:moveTo>
                    <a:pt x="145" y="248"/>
                  </a:moveTo>
                  <a:lnTo>
                    <a:pt x="291" y="0"/>
                  </a:lnTo>
                  <a:lnTo>
                    <a:pt x="0" y="0"/>
                  </a:lnTo>
                  <a:lnTo>
                    <a:pt x="145" y="248"/>
                  </a:lnTo>
                  <a:close/>
                  <a:moveTo>
                    <a:pt x="145" y="214"/>
                  </a:moveTo>
                  <a:lnTo>
                    <a:pt x="30" y="18"/>
                  </a:lnTo>
                  <a:lnTo>
                    <a:pt x="260" y="18"/>
                  </a:lnTo>
                  <a:lnTo>
                    <a:pt x="145" y="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Oval 53"/>
            <p:cNvSpPr>
              <a:spLocks noChangeArrowheads="1"/>
            </p:cNvSpPr>
            <p:nvPr/>
          </p:nvSpPr>
          <p:spPr bwMode="auto">
            <a:xfrm>
              <a:off x="3234" y="474"/>
              <a:ext cx="135" cy="13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Oval 54"/>
            <p:cNvSpPr>
              <a:spLocks noChangeArrowheads="1"/>
            </p:cNvSpPr>
            <p:nvPr/>
          </p:nvSpPr>
          <p:spPr bwMode="auto">
            <a:xfrm>
              <a:off x="5075" y="646"/>
              <a:ext cx="237" cy="23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55"/>
            <p:cNvSpPr/>
            <p:nvPr/>
          </p:nvSpPr>
          <p:spPr bwMode="auto">
            <a:xfrm>
              <a:off x="5419" y="3234"/>
              <a:ext cx="99" cy="113"/>
            </a:xfrm>
            <a:custGeom>
              <a:avLst/>
              <a:gdLst>
                <a:gd name="T0" fmla="*/ 0 w 99"/>
                <a:gd name="T1" fmla="*/ 28 h 113"/>
                <a:gd name="T2" fmla="*/ 50 w 99"/>
                <a:gd name="T3" fmla="*/ 0 h 113"/>
                <a:gd name="T4" fmla="*/ 99 w 99"/>
                <a:gd name="T5" fmla="*/ 28 h 113"/>
                <a:gd name="T6" fmla="*/ 99 w 99"/>
                <a:gd name="T7" fmla="*/ 84 h 113"/>
                <a:gd name="T8" fmla="*/ 50 w 99"/>
                <a:gd name="T9" fmla="*/ 113 h 113"/>
                <a:gd name="T10" fmla="*/ 0 w 99"/>
                <a:gd name="T11" fmla="*/ 84 h 113"/>
                <a:gd name="T12" fmla="*/ 0 w 99"/>
                <a:gd name="T13" fmla="*/ 28 h 113"/>
              </a:gdLst>
              <a:ahLst/>
              <a:cxnLst>
                <a:cxn ang="0">
                  <a:pos x="T0" y="T1"/>
                </a:cxn>
                <a:cxn ang="0">
                  <a:pos x="T2" y="T3"/>
                </a:cxn>
                <a:cxn ang="0">
                  <a:pos x="T4" y="T5"/>
                </a:cxn>
                <a:cxn ang="0">
                  <a:pos x="T6" y="T7"/>
                </a:cxn>
                <a:cxn ang="0">
                  <a:pos x="T8" y="T9"/>
                </a:cxn>
                <a:cxn ang="0">
                  <a:pos x="T10" y="T11"/>
                </a:cxn>
                <a:cxn ang="0">
                  <a:pos x="T12" y="T13"/>
                </a:cxn>
              </a:cxnLst>
              <a:rect l="0" t="0" r="r" b="b"/>
              <a:pathLst>
                <a:path w="99" h="113">
                  <a:moveTo>
                    <a:pt x="0" y="28"/>
                  </a:moveTo>
                  <a:lnTo>
                    <a:pt x="50" y="0"/>
                  </a:lnTo>
                  <a:lnTo>
                    <a:pt x="99" y="28"/>
                  </a:lnTo>
                  <a:lnTo>
                    <a:pt x="99" y="84"/>
                  </a:lnTo>
                  <a:lnTo>
                    <a:pt x="50" y="113"/>
                  </a:lnTo>
                  <a:lnTo>
                    <a:pt x="0" y="84"/>
                  </a:ln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56"/>
            <p:cNvSpPr/>
            <p:nvPr/>
          </p:nvSpPr>
          <p:spPr bwMode="auto">
            <a:xfrm>
              <a:off x="4333" y="1212"/>
              <a:ext cx="198" cy="226"/>
            </a:xfrm>
            <a:custGeom>
              <a:avLst/>
              <a:gdLst>
                <a:gd name="T0" fmla="*/ 0 w 198"/>
                <a:gd name="T1" fmla="*/ 57 h 226"/>
                <a:gd name="T2" fmla="*/ 100 w 198"/>
                <a:gd name="T3" fmla="*/ 0 h 226"/>
                <a:gd name="T4" fmla="*/ 198 w 198"/>
                <a:gd name="T5" fmla="*/ 57 h 226"/>
                <a:gd name="T6" fmla="*/ 198 w 198"/>
                <a:gd name="T7" fmla="*/ 170 h 226"/>
                <a:gd name="T8" fmla="*/ 100 w 198"/>
                <a:gd name="T9" fmla="*/ 226 h 226"/>
                <a:gd name="T10" fmla="*/ 0 w 198"/>
                <a:gd name="T11" fmla="*/ 170 h 226"/>
                <a:gd name="T12" fmla="*/ 0 w 198"/>
                <a:gd name="T13" fmla="*/ 57 h 226"/>
              </a:gdLst>
              <a:ahLst/>
              <a:cxnLst>
                <a:cxn ang="0">
                  <a:pos x="T0" y="T1"/>
                </a:cxn>
                <a:cxn ang="0">
                  <a:pos x="T2" y="T3"/>
                </a:cxn>
                <a:cxn ang="0">
                  <a:pos x="T4" y="T5"/>
                </a:cxn>
                <a:cxn ang="0">
                  <a:pos x="T6" y="T7"/>
                </a:cxn>
                <a:cxn ang="0">
                  <a:pos x="T8" y="T9"/>
                </a:cxn>
                <a:cxn ang="0">
                  <a:pos x="T10" y="T11"/>
                </a:cxn>
                <a:cxn ang="0">
                  <a:pos x="T12" y="T13"/>
                </a:cxn>
              </a:cxnLst>
              <a:rect l="0" t="0" r="r" b="b"/>
              <a:pathLst>
                <a:path w="198" h="226">
                  <a:moveTo>
                    <a:pt x="0" y="57"/>
                  </a:moveTo>
                  <a:lnTo>
                    <a:pt x="100" y="0"/>
                  </a:lnTo>
                  <a:lnTo>
                    <a:pt x="198" y="57"/>
                  </a:lnTo>
                  <a:lnTo>
                    <a:pt x="198" y="170"/>
                  </a:lnTo>
                  <a:lnTo>
                    <a:pt x="100" y="226"/>
                  </a:lnTo>
                  <a:lnTo>
                    <a:pt x="0" y="170"/>
                  </a:lnTo>
                  <a:lnTo>
                    <a:pt x="0"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Freeform 57"/>
            <p:cNvSpPr/>
            <p:nvPr/>
          </p:nvSpPr>
          <p:spPr bwMode="auto">
            <a:xfrm>
              <a:off x="5145" y="1418"/>
              <a:ext cx="98" cy="112"/>
            </a:xfrm>
            <a:custGeom>
              <a:avLst/>
              <a:gdLst>
                <a:gd name="T0" fmla="*/ 0 w 98"/>
                <a:gd name="T1" fmla="*/ 29 h 112"/>
                <a:gd name="T2" fmla="*/ 49 w 98"/>
                <a:gd name="T3" fmla="*/ 0 h 112"/>
                <a:gd name="T4" fmla="*/ 98 w 98"/>
                <a:gd name="T5" fmla="*/ 29 h 112"/>
                <a:gd name="T6" fmla="*/ 98 w 98"/>
                <a:gd name="T7" fmla="*/ 83 h 112"/>
                <a:gd name="T8" fmla="*/ 49 w 98"/>
                <a:gd name="T9" fmla="*/ 112 h 112"/>
                <a:gd name="T10" fmla="*/ 0 w 98"/>
                <a:gd name="T11" fmla="*/ 83 h 112"/>
                <a:gd name="T12" fmla="*/ 0 w 98"/>
                <a:gd name="T13" fmla="*/ 29 h 112"/>
              </a:gdLst>
              <a:ahLst/>
              <a:cxnLst>
                <a:cxn ang="0">
                  <a:pos x="T0" y="T1"/>
                </a:cxn>
                <a:cxn ang="0">
                  <a:pos x="T2" y="T3"/>
                </a:cxn>
                <a:cxn ang="0">
                  <a:pos x="T4" y="T5"/>
                </a:cxn>
                <a:cxn ang="0">
                  <a:pos x="T6" y="T7"/>
                </a:cxn>
                <a:cxn ang="0">
                  <a:pos x="T8" y="T9"/>
                </a:cxn>
                <a:cxn ang="0">
                  <a:pos x="T10" y="T11"/>
                </a:cxn>
                <a:cxn ang="0">
                  <a:pos x="T12" y="T13"/>
                </a:cxn>
              </a:cxnLst>
              <a:rect l="0" t="0" r="r" b="b"/>
              <a:pathLst>
                <a:path w="98" h="112">
                  <a:moveTo>
                    <a:pt x="0" y="29"/>
                  </a:moveTo>
                  <a:lnTo>
                    <a:pt x="49" y="0"/>
                  </a:lnTo>
                  <a:lnTo>
                    <a:pt x="98" y="29"/>
                  </a:lnTo>
                  <a:lnTo>
                    <a:pt x="98" y="83"/>
                  </a:lnTo>
                  <a:lnTo>
                    <a:pt x="49" y="112"/>
                  </a:lnTo>
                  <a:lnTo>
                    <a:pt x="0" y="83"/>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Freeform 58"/>
            <p:cNvSpPr/>
            <p:nvPr/>
          </p:nvSpPr>
          <p:spPr bwMode="auto">
            <a:xfrm>
              <a:off x="3525" y="829"/>
              <a:ext cx="89" cy="102"/>
            </a:xfrm>
            <a:custGeom>
              <a:avLst/>
              <a:gdLst>
                <a:gd name="T0" fmla="*/ 0 w 89"/>
                <a:gd name="T1" fmla="*/ 51 h 102"/>
                <a:gd name="T2" fmla="*/ 45 w 89"/>
                <a:gd name="T3" fmla="*/ 26 h 102"/>
                <a:gd name="T4" fmla="*/ 89 w 89"/>
                <a:gd name="T5" fmla="*/ 0 h 102"/>
                <a:gd name="T6" fmla="*/ 89 w 89"/>
                <a:gd name="T7" fmla="*/ 51 h 102"/>
                <a:gd name="T8" fmla="*/ 89 w 89"/>
                <a:gd name="T9" fmla="*/ 102 h 102"/>
                <a:gd name="T10" fmla="*/ 45 w 89"/>
                <a:gd name="T11" fmla="*/ 76 h 102"/>
                <a:gd name="T12" fmla="*/ 0 w 89"/>
                <a:gd name="T13" fmla="*/ 51 h 102"/>
              </a:gdLst>
              <a:ahLst/>
              <a:cxnLst>
                <a:cxn ang="0">
                  <a:pos x="T0" y="T1"/>
                </a:cxn>
                <a:cxn ang="0">
                  <a:pos x="T2" y="T3"/>
                </a:cxn>
                <a:cxn ang="0">
                  <a:pos x="T4" y="T5"/>
                </a:cxn>
                <a:cxn ang="0">
                  <a:pos x="T6" y="T7"/>
                </a:cxn>
                <a:cxn ang="0">
                  <a:pos x="T8" y="T9"/>
                </a:cxn>
                <a:cxn ang="0">
                  <a:pos x="T10" y="T11"/>
                </a:cxn>
                <a:cxn ang="0">
                  <a:pos x="T12" y="T13"/>
                </a:cxn>
              </a:cxnLst>
              <a:rect l="0" t="0" r="r" b="b"/>
              <a:pathLst>
                <a:path w="89" h="102">
                  <a:moveTo>
                    <a:pt x="0" y="51"/>
                  </a:moveTo>
                  <a:lnTo>
                    <a:pt x="45" y="26"/>
                  </a:lnTo>
                  <a:lnTo>
                    <a:pt x="89" y="0"/>
                  </a:lnTo>
                  <a:lnTo>
                    <a:pt x="89" y="51"/>
                  </a:lnTo>
                  <a:lnTo>
                    <a:pt x="89" y="102"/>
                  </a:lnTo>
                  <a:lnTo>
                    <a:pt x="45" y="76"/>
                  </a:lnTo>
                  <a:lnTo>
                    <a:pt x="0"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59"/>
            <p:cNvSpPr/>
            <p:nvPr/>
          </p:nvSpPr>
          <p:spPr bwMode="auto">
            <a:xfrm>
              <a:off x="4872" y="2706"/>
              <a:ext cx="88" cy="76"/>
            </a:xfrm>
            <a:custGeom>
              <a:avLst/>
              <a:gdLst>
                <a:gd name="T0" fmla="*/ 44 w 88"/>
                <a:gd name="T1" fmla="*/ 76 h 76"/>
                <a:gd name="T2" fmla="*/ 22 w 88"/>
                <a:gd name="T3" fmla="*/ 37 h 76"/>
                <a:gd name="T4" fmla="*/ 0 w 88"/>
                <a:gd name="T5" fmla="*/ 0 h 76"/>
                <a:gd name="T6" fmla="*/ 44 w 88"/>
                <a:gd name="T7" fmla="*/ 0 h 76"/>
                <a:gd name="T8" fmla="*/ 88 w 88"/>
                <a:gd name="T9" fmla="*/ 0 h 76"/>
                <a:gd name="T10" fmla="*/ 66 w 88"/>
                <a:gd name="T11" fmla="*/ 37 h 76"/>
                <a:gd name="T12" fmla="*/ 44 w 88"/>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88" h="76">
                  <a:moveTo>
                    <a:pt x="44" y="76"/>
                  </a:moveTo>
                  <a:lnTo>
                    <a:pt x="22" y="37"/>
                  </a:lnTo>
                  <a:lnTo>
                    <a:pt x="0" y="0"/>
                  </a:lnTo>
                  <a:lnTo>
                    <a:pt x="44" y="0"/>
                  </a:lnTo>
                  <a:lnTo>
                    <a:pt x="88" y="0"/>
                  </a:lnTo>
                  <a:lnTo>
                    <a:pt x="66" y="37"/>
                  </a:lnTo>
                  <a:lnTo>
                    <a:pt x="4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63" name="Group 4"/>
          <p:cNvGrpSpPr>
            <a:grpSpLocks noChangeAspect="1"/>
          </p:cNvGrpSpPr>
          <p:nvPr/>
        </p:nvGrpSpPr>
        <p:grpSpPr bwMode="auto">
          <a:xfrm rot="10800000">
            <a:off x="-241257" y="4357250"/>
            <a:ext cx="3766340" cy="2677589"/>
            <a:chOff x="2074" y="-2"/>
            <a:chExt cx="4082" cy="2902"/>
          </a:xfrm>
          <a:gradFill>
            <a:gsLst>
              <a:gs pos="0">
                <a:schemeClr val="accent5">
                  <a:lumMod val="50000"/>
                </a:schemeClr>
              </a:gs>
              <a:gs pos="97101">
                <a:srgbClr val="20AEE5"/>
              </a:gs>
              <a:gs pos="72000">
                <a:srgbClr val="0070C0"/>
              </a:gs>
            </a:gsLst>
            <a:lin ang="10800000" scaled="0"/>
          </a:gradFill>
        </p:grpSpPr>
        <p:sp>
          <p:nvSpPr>
            <p:cNvPr id="64" name="Oval 5"/>
            <p:cNvSpPr>
              <a:spLocks noChangeArrowheads="1"/>
            </p:cNvSpPr>
            <p:nvPr/>
          </p:nvSpPr>
          <p:spPr bwMode="auto">
            <a:xfrm>
              <a:off x="5919" y="2014"/>
              <a:ext cx="56" cy="5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5" name="Freeform 6"/>
            <p:cNvSpPr/>
            <p:nvPr/>
          </p:nvSpPr>
          <p:spPr bwMode="auto">
            <a:xfrm>
              <a:off x="5747" y="701"/>
              <a:ext cx="122" cy="142"/>
            </a:xfrm>
            <a:custGeom>
              <a:avLst/>
              <a:gdLst>
                <a:gd name="T0" fmla="*/ 122 w 122"/>
                <a:gd name="T1" fmla="*/ 71 h 142"/>
                <a:gd name="T2" fmla="*/ 61 w 122"/>
                <a:gd name="T3" fmla="*/ 106 h 142"/>
                <a:gd name="T4" fmla="*/ 0 w 122"/>
                <a:gd name="T5" fmla="*/ 142 h 142"/>
                <a:gd name="T6" fmla="*/ 0 w 122"/>
                <a:gd name="T7" fmla="*/ 71 h 142"/>
                <a:gd name="T8" fmla="*/ 0 w 122"/>
                <a:gd name="T9" fmla="*/ 0 h 142"/>
                <a:gd name="T10" fmla="*/ 61 w 122"/>
                <a:gd name="T11" fmla="*/ 35 h 142"/>
                <a:gd name="T12" fmla="*/ 122 w 122"/>
                <a:gd name="T13" fmla="*/ 71 h 142"/>
              </a:gdLst>
              <a:ahLst/>
              <a:cxnLst>
                <a:cxn ang="0">
                  <a:pos x="T0" y="T1"/>
                </a:cxn>
                <a:cxn ang="0">
                  <a:pos x="T2" y="T3"/>
                </a:cxn>
                <a:cxn ang="0">
                  <a:pos x="T4" y="T5"/>
                </a:cxn>
                <a:cxn ang="0">
                  <a:pos x="T6" y="T7"/>
                </a:cxn>
                <a:cxn ang="0">
                  <a:pos x="T8" y="T9"/>
                </a:cxn>
                <a:cxn ang="0">
                  <a:pos x="T10" y="T11"/>
                </a:cxn>
                <a:cxn ang="0">
                  <a:pos x="T12" y="T13"/>
                </a:cxn>
              </a:cxnLst>
              <a:rect l="0" t="0" r="r" b="b"/>
              <a:pathLst>
                <a:path w="122" h="142">
                  <a:moveTo>
                    <a:pt x="122" y="71"/>
                  </a:moveTo>
                  <a:lnTo>
                    <a:pt x="61" y="106"/>
                  </a:lnTo>
                  <a:lnTo>
                    <a:pt x="0" y="142"/>
                  </a:lnTo>
                  <a:lnTo>
                    <a:pt x="0" y="71"/>
                  </a:lnTo>
                  <a:lnTo>
                    <a:pt x="0" y="0"/>
                  </a:lnTo>
                  <a:lnTo>
                    <a:pt x="61" y="35"/>
                  </a:ln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6" name="Oval 7"/>
            <p:cNvSpPr>
              <a:spLocks noChangeArrowheads="1"/>
            </p:cNvSpPr>
            <p:nvPr/>
          </p:nvSpPr>
          <p:spPr bwMode="auto">
            <a:xfrm>
              <a:off x="5167" y="74"/>
              <a:ext cx="55"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7" name="Freeform 8"/>
            <p:cNvSpPr>
              <a:spLocks noEditPoints="1"/>
            </p:cNvSpPr>
            <p:nvPr/>
          </p:nvSpPr>
          <p:spPr bwMode="auto">
            <a:xfrm>
              <a:off x="3181" y="421"/>
              <a:ext cx="242" cy="239"/>
            </a:xfrm>
            <a:custGeom>
              <a:avLst/>
              <a:gdLst>
                <a:gd name="T0" fmla="*/ 71 w 143"/>
                <a:gd name="T1" fmla="*/ 141 h 141"/>
                <a:gd name="T2" fmla="*/ 143 w 143"/>
                <a:gd name="T3" fmla="*/ 70 h 141"/>
                <a:gd name="T4" fmla="*/ 71 w 143"/>
                <a:gd name="T5" fmla="*/ 0 h 141"/>
                <a:gd name="T6" fmla="*/ 0 w 143"/>
                <a:gd name="T7" fmla="*/ 70 h 141"/>
                <a:gd name="T8" fmla="*/ 71 w 143"/>
                <a:gd name="T9" fmla="*/ 141 h 141"/>
                <a:gd name="T10" fmla="*/ 71 w 143"/>
                <a:gd name="T11" fmla="*/ 4 h 141"/>
                <a:gd name="T12" fmla="*/ 139 w 143"/>
                <a:gd name="T13" fmla="*/ 70 h 141"/>
                <a:gd name="T14" fmla="*/ 71 w 143"/>
                <a:gd name="T15" fmla="*/ 137 h 141"/>
                <a:gd name="T16" fmla="*/ 4 w 143"/>
                <a:gd name="T17" fmla="*/ 70 h 141"/>
                <a:gd name="T18" fmla="*/ 71 w 143"/>
                <a:gd name="T19" fmla="*/ 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1">
                  <a:moveTo>
                    <a:pt x="71" y="141"/>
                  </a:moveTo>
                  <a:cubicBezTo>
                    <a:pt x="111" y="141"/>
                    <a:pt x="143" y="109"/>
                    <a:pt x="143" y="70"/>
                  </a:cubicBezTo>
                  <a:cubicBezTo>
                    <a:pt x="143" y="32"/>
                    <a:pt x="111" y="0"/>
                    <a:pt x="71" y="0"/>
                  </a:cubicBezTo>
                  <a:cubicBezTo>
                    <a:pt x="32" y="0"/>
                    <a:pt x="0" y="32"/>
                    <a:pt x="0" y="70"/>
                  </a:cubicBezTo>
                  <a:cubicBezTo>
                    <a:pt x="0" y="109"/>
                    <a:pt x="32" y="141"/>
                    <a:pt x="71" y="141"/>
                  </a:cubicBezTo>
                  <a:close/>
                  <a:moveTo>
                    <a:pt x="71" y="4"/>
                  </a:moveTo>
                  <a:cubicBezTo>
                    <a:pt x="108" y="4"/>
                    <a:pt x="139" y="34"/>
                    <a:pt x="139" y="70"/>
                  </a:cubicBezTo>
                  <a:cubicBezTo>
                    <a:pt x="139" y="107"/>
                    <a:pt x="108" y="137"/>
                    <a:pt x="71" y="137"/>
                  </a:cubicBezTo>
                  <a:cubicBezTo>
                    <a:pt x="34" y="137"/>
                    <a:pt x="4" y="107"/>
                    <a:pt x="4" y="70"/>
                  </a:cubicBezTo>
                  <a:cubicBezTo>
                    <a:pt x="4" y="34"/>
                    <a:pt x="34" y="4"/>
                    <a:pt x="7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8" name="Freeform 9"/>
            <p:cNvSpPr>
              <a:spLocks noEditPoints="1"/>
            </p:cNvSpPr>
            <p:nvPr/>
          </p:nvSpPr>
          <p:spPr bwMode="auto">
            <a:xfrm>
              <a:off x="5441" y="1498"/>
              <a:ext cx="189" cy="187"/>
            </a:xfrm>
            <a:custGeom>
              <a:avLst/>
              <a:gdLst>
                <a:gd name="T0" fmla="*/ 112 w 112"/>
                <a:gd name="T1" fmla="*/ 56 h 111"/>
                <a:gd name="T2" fmla="*/ 56 w 112"/>
                <a:gd name="T3" fmla="*/ 0 h 111"/>
                <a:gd name="T4" fmla="*/ 0 w 112"/>
                <a:gd name="T5" fmla="*/ 56 h 111"/>
                <a:gd name="T6" fmla="*/ 56 w 112"/>
                <a:gd name="T7" fmla="*/ 111 h 111"/>
                <a:gd name="T8" fmla="*/ 112 w 112"/>
                <a:gd name="T9" fmla="*/ 56 h 111"/>
                <a:gd name="T10" fmla="*/ 11 w 112"/>
                <a:gd name="T11" fmla="*/ 56 h 111"/>
                <a:gd name="T12" fmla="*/ 56 w 112"/>
                <a:gd name="T13" fmla="*/ 11 h 111"/>
                <a:gd name="T14" fmla="*/ 102 w 112"/>
                <a:gd name="T15" fmla="*/ 56 h 111"/>
                <a:gd name="T16" fmla="*/ 56 w 112"/>
                <a:gd name="T17" fmla="*/ 101 h 111"/>
                <a:gd name="T18" fmla="*/ 11 w 112"/>
                <a:gd name="T19"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1">
                  <a:moveTo>
                    <a:pt x="112" y="56"/>
                  </a:moveTo>
                  <a:cubicBezTo>
                    <a:pt x="112" y="25"/>
                    <a:pt x="87" y="0"/>
                    <a:pt x="56" y="0"/>
                  </a:cubicBezTo>
                  <a:cubicBezTo>
                    <a:pt x="25" y="0"/>
                    <a:pt x="0" y="25"/>
                    <a:pt x="0" y="56"/>
                  </a:cubicBezTo>
                  <a:cubicBezTo>
                    <a:pt x="0" y="86"/>
                    <a:pt x="25" y="111"/>
                    <a:pt x="56" y="111"/>
                  </a:cubicBezTo>
                  <a:cubicBezTo>
                    <a:pt x="87" y="111"/>
                    <a:pt x="112" y="86"/>
                    <a:pt x="112" y="56"/>
                  </a:cubicBezTo>
                  <a:close/>
                  <a:moveTo>
                    <a:pt x="11" y="56"/>
                  </a:moveTo>
                  <a:cubicBezTo>
                    <a:pt x="11" y="31"/>
                    <a:pt x="31" y="11"/>
                    <a:pt x="56" y="11"/>
                  </a:cubicBezTo>
                  <a:cubicBezTo>
                    <a:pt x="81" y="11"/>
                    <a:pt x="102" y="31"/>
                    <a:pt x="102" y="56"/>
                  </a:cubicBezTo>
                  <a:cubicBezTo>
                    <a:pt x="102" y="80"/>
                    <a:pt x="81" y="101"/>
                    <a:pt x="56" y="101"/>
                  </a:cubicBezTo>
                  <a:cubicBezTo>
                    <a:pt x="31" y="101"/>
                    <a:pt x="11" y="80"/>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9" name="Oval 10"/>
            <p:cNvSpPr>
              <a:spLocks noChangeArrowheads="1"/>
            </p:cNvSpPr>
            <p:nvPr/>
          </p:nvSpPr>
          <p:spPr bwMode="auto">
            <a:xfrm>
              <a:off x="2943" y="640"/>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0" name="Freeform 11"/>
            <p:cNvSpPr>
              <a:spLocks noEditPoints="1"/>
            </p:cNvSpPr>
            <p:nvPr/>
          </p:nvSpPr>
          <p:spPr bwMode="auto">
            <a:xfrm>
              <a:off x="2074" y="-2"/>
              <a:ext cx="3877" cy="2555"/>
            </a:xfrm>
            <a:custGeom>
              <a:avLst/>
              <a:gdLst>
                <a:gd name="T0" fmla="*/ 425 w 2293"/>
                <a:gd name="T1" fmla="*/ 226 h 1510"/>
                <a:gd name="T2" fmla="*/ 327 w 2293"/>
                <a:gd name="T3" fmla="*/ 320 h 1510"/>
                <a:gd name="T4" fmla="*/ 726 w 2293"/>
                <a:gd name="T5" fmla="*/ 424 h 1510"/>
                <a:gd name="T6" fmla="*/ 1311 w 2293"/>
                <a:gd name="T7" fmla="*/ 457 h 1510"/>
                <a:gd name="T8" fmla="*/ 1374 w 2293"/>
                <a:gd name="T9" fmla="*/ 550 h 1510"/>
                <a:gd name="T10" fmla="*/ 1068 w 2293"/>
                <a:gd name="T11" fmla="*/ 571 h 1510"/>
                <a:gd name="T12" fmla="*/ 1571 w 2293"/>
                <a:gd name="T13" fmla="*/ 457 h 1510"/>
                <a:gd name="T14" fmla="*/ 1525 w 2293"/>
                <a:gd name="T15" fmla="*/ 708 h 1510"/>
                <a:gd name="T16" fmla="*/ 1395 w 2293"/>
                <a:gd name="T17" fmla="*/ 934 h 1510"/>
                <a:gd name="T18" fmla="*/ 1623 w 2293"/>
                <a:gd name="T19" fmla="*/ 611 h 1510"/>
                <a:gd name="T20" fmla="*/ 1755 w 2293"/>
                <a:gd name="T21" fmla="*/ 858 h 1510"/>
                <a:gd name="T22" fmla="*/ 1703 w 2293"/>
                <a:gd name="T23" fmla="*/ 769 h 1510"/>
                <a:gd name="T24" fmla="*/ 1596 w 2293"/>
                <a:gd name="T25" fmla="*/ 1196 h 1510"/>
                <a:gd name="T26" fmla="*/ 1527 w 2293"/>
                <a:gd name="T27" fmla="*/ 1288 h 1510"/>
                <a:gd name="T28" fmla="*/ 1607 w 2293"/>
                <a:gd name="T29" fmla="*/ 1019 h 1510"/>
                <a:gd name="T30" fmla="*/ 1635 w 2293"/>
                <a:gd name="T31" fmla="*/ 1331 h 1510"/>
                <a:gd name="T32" fmla="*/ 1840 w 2293"/>
                <a:gd name="T33" fmla="*/ 972 h 1510"/>
                <a:gd name="T34" fmla="*/ 1939 w 2293"/>
                <a:gd name="T35" fmla="*/ 1331 h 1510"/>
                <a:gd name="T36" fmla="*/ 1964 w 2293"/>
                <a:gd name="T37" fmla="*/ 1510 h 1510"/>
                <a:gd name="T38" fmla="*/ 1989 w 2293"/>
                <a:gd name="T39" fmla="*/ 1331 h 1510"/>
                <a:gd name="T40" fmla="*/ 1850 w 2293"/>
                <a:gd name="T41" fmla="*/ 972 h 1510"/>
                <a:gd name="T42" fmla="*/ 1879 w 2293"/>
                <a:gd name="T43" fmla="*/ 685 h 1510"/>
                <a:gd name="T44" fmla="*/ 2253 w 2293"/>
                <a:gd name="T45" fmla="*/ 680 h 1510"/>
                <a:gd name="T46" fmla="*/ 2056 w 2293"/>
                <a:gd name="T47" fmla="*/ 657 h 1510"/>
                <a:gd name="T48" fmla="*/ 2033 w 2293"/>
                <a:gd name="T49" fmla="*/ 269 h 1510"/>
                <a:gd name="T50" fmla="*/ 2268 w 2293"/>
                <a:gd name="T51" fmla="*/ 36 h 1510"/>
                <a:gd name="T52" fmla="*/ 2259 w 2293"/>
                <a:gd name="T53" fmla="*/ 22 h 1510"/>
                <a:gd name="T54" fmla="*/ 1845 w 2293"/>
                <a:gd name="T55" fmla="*/ 191 h 1510"/>
                <a:gd name="T56" fmla="*/ 1681 w 2293"/>
                <a:gd name="T57" fmla="*/ 282 h 1510"/>
                <a:gd name="T58" fmla="*/ 1272 w 2293"/>
                <a:gd name="T59" fmla="*/ 16 h 1510"/>
                <a:gd name="T60" fmla="*/ 1265 w 2293"/>
                <a:gd name="T61" fmla="*/ 30 h 1510"/>
                <a:gd name="T62" fmla="*/ 1216 w 2293"/>
                <a:gd name="T63" fmla="*/ 16 h 1510"/>
                <a:gd name="T64" fmla="*/ 1209 w 2293"/>
                <a:gd name="T65" fmla="*/ 30 h 1510"/>
                <a:gd name="T66" fmla="*/ 1138 w 2293"/>
                <a:gd name="T67" fmla="*/ 204 h 1510"/>
                <a:gd name="T68" fmla="*/ 1391 w 2293"/>
                <a:gd name="T69" fmla="*/ 210 h 1510"/>
                <a:gd name="T70" fmla="*/ 1448 w 2293"/>
                <a:gd name="T71" fmla="*/ 209 h 1510"/>
                <a:gd name="T72" fmla="*/ 1840 w 2293"/>
                <a:gd name="T73" fmla="*/ 687 h 1510"/>
                <a:gd name="T74" fmla="*/ 1360 w 2293"/>
                <a:gd name="T75" fmla="*/ 447 h 1510"/>
                <a:gd name="T76" fmla="*/ 948 w 2293"/>
                <a:gd name="T77" fmla="*/ 315 h 1510"/>
                <a:gd name="T78" fmla="*/ 515 w 2293"/>
                <a:gd name="T79" fmla="*/ 315 h 1510"/>
                <a:gd name="T80" fmla="*/ 0 w 2293"/>
                <a:gd name="T81" fmla="*/ 231 h 1510"/>
                <a:gd name="T82" fmla="*/ 1273 w 2293"/>
                <a:gd name="T83" fmla="*/ 853 h 1510"/>
                <a:gd name="T84" fmla="*/ 1516 w 2293"/>
                <a:gd name="T85" fmla="*/ 853 h 1510"/>
                <a:gd name="T86" fmla="*/ 1765 w 2293"/>
                <a:gd name="T87" fmla="*/ 826 h 1510"/>
                <a:gd name="T88" fmla="*/ 1869 w 2293"/>
                <a:gd name="T89" fmla="*/ 783 h 1510"/>
                <a:gd name="T90" fmla="*/ 1869 w 2293"/>
                <a:gd name="T91" fmla="*/ 783 h 1510"/>
                <a:gd name="T92" fmla="*/ 2039 w 2293"/>
                <a:gd name="T93" fmla="*/ 452 h 1510"/>
                <a:gd name="T94" fmla="*/ 1840 w 2293"/>
                <a:gd name="T95" fmla="*/ 643 h 1510"/>
                <a:gd name="T96" fmla="*/ 1845 w 2293"/>
                <a:gd name="T97" fmla="*/ 227 h 1510"/>
                <a:gd name="T98" fmla="*/ 2043 w 2293"/>
                <a:gd name="T99" fmla="*/ 452 h 1510"/>
                <a:gd name="T100" fmla="*/ 1845 w 2293"/>
                <a:gd name="T101" fmla="*/ 227 h 1510"/>
                <a:gd name="T102" fmla="*/ 1647 w 2293"/>
                <a:gd name="T103" fmla="*/ 452 h 1510"/>
                <a:gd name="T104" fmla="*/ 726 w 2293"/>
                <a:gd name="T105" fmla="*/ 227 h 1510"/>
                <a:gd name="T106" fmla="*/ 726 w 2293"/>
                <a:gd name="T107" fmla="*/ 227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93" h="1510">
                  <a:moveTo>
                    <a:pt x="25" y="255"/>
                  </a:moveTo>
                  <a:cubicBezTo>
                    <a:pt x="39" y="255"/>
                    <a:pt x="50" y="244"/>
                    <a:pt x="50" y="231"/>
                  </a:cubicBezTo>
                  <a:cubicBezTo>
                    <a:pt x="50" y="229"/>
                    <a:pt x="50" y="227"/>
                    <a:pt x="50" y="226"/>
                  </a:cubicBezTo>
                  <a:cubicBezTo>
                    <a:pt x="425" y="226"/>
                    <a:pt x="425" y="226"/>
                    <a:pt x="425" y="226"/>
                  </a:cubicBezTo>
                  <a:cubicBezTo>
                    <a:pt x="502" y="315"/>
                    <a:pt x="502" y="315"/>
                    <a:pt x="502" y="315"/>
                  </a:cubicBezTo>
                  <a:cubicBezTo>
                    <a:pt x="360" y="315"/>
                    <a:pt x="360" y="315"/>
                    <a:pt x="360" y="315"/>
                  </a:cubicBezTo>
                  <a:cubicBezTo>
                    <a:pt x="358" y="309"/>
                    <a:pt x="351" y="304"/>
                    <a:pt x="344" y="304"/>
                  </a:cubicBezTo>
                  <a:cubicBezTo>
                    <a:pt x="335" y="304"/>
                    <a:pt x="327" y="311"/>
                    <a:pt x="327" y="320"/>
                  </a:cubicBezTo>
                  <a:cubicBezTo>
                    <a:pt x="327" y="329"/>
                    <a:pt x="335" y="337"/>
                    <a:pt x="344" y="337"/>
                  </a:cubicBezTo>
                  <a:cubicBezTo>
                    <a:pt x="351" y="337"/>
                    <a:pt x="358" y="332"/>
                    <a:pt x="360" y="326"/>
                  </a:cubicBezTo>
                  <a:cubicBezTo>
                    <a:pt x="621" y="326"/>
                    <a:pt x="621" y="326"/>
                    <a:pt x="621" y="326"/>
                  </a:cubicBezTo>
                  <a:cubicBezTo>
                    <a:pt x="624" y="380"/>
                    <a:pt x="670" y="424"/>
                    <a:pt x="726" y="424"/>
                  </a:cubicBezTo>
                  <a:cubicBezTo>
                    <a:pt x="782" y="424"/>
                    <a:pt x="829" y="380"/>
                    <a:pt x="831" y="326"/>
                  </a:cubicBezTo>
                  <a:cubicBezTo>
                    <a:pt x="944" y="326"/>
                    <a:pt x="944" y="326"/>
                    <a:pt x="944" y="326"/>
                  </a:cubicBezTo>
                  <a:cubicBezTo>
                    <a:pt x="1077" y="457"/>
                    <a:pt x="1077" y="457"/>
                    <a:pt x="1077" y="457"/>
                  </a:cubicBezTo>
                  <a:cubicBezTo>
                    <a:pt x="1311" y="457"/>
                    <a:pt x="1311" y="457"/>
                    <a:pt x="1311" y="457"/>
                  </a:cubicBezTo>
                  <a:cubicBezTo>
                    <a:pt x="1314" y="468"/>
                    <a:pt x="1324" y="477"/>
                    <a:pt x="1336" y="477"/>
                  </a:cubicBezTo>
                  <a:cubicBezTo>
                    <a:pt x="1348" y="477"/>
                    <a:pt x="1358" y="468"/>
                    <a:pt x="1360" y="457"/>
                  </a:cubicBezTo>
                  <a:cubicBezTo>
                    <a:pt x="1468" y="457"/>
                    <a:pt x="1468" y="457"/>
                    <a:pt x="1468" y="457"/>
                  </a:cubicBezTo>
                  <a:cubicBezTo>
                    <a:pt x="1374" y="550"/>
                    <a:pt x="1374" y="550"/>
                    <a:pt x="1374" y="550"/>
                  </a:cubicBezTo>
                  <a:cubicBezTo>
                    <a:pt x="1084" y="550"/>
                    <a:pt x="1084" y="550"/>
                    <a:pt x="1084" y="550"/>
                  </a:cubicBezTo>
                  <a:cubicBezTo>
                    <a:pt x="1082" y="543"/>
                    <a:pt x="1075" y="539"/>
                    <a:pt x="1068" y="539"/>
                  </a:cubicBezTo>
                  <a:cubicBezTo>
                    <a:pt x="1059" y="539"/>
                    <a:pt x="1051" y="546"/>
                    <a:pt x="1051" y="555"/>
                  </a:cubicBezTo>
                  <a:cubicBezTo>
                    <a:pt x="1051" y="564"/>
                    <a:pt x="1059" y="571"/>
                    <a:pt x="1068" y="571"/>
                  </a:cubicBezTo>
                  <a:cubicBezTo>
                    <a:pt x="1075" y="571"/>
                    <a:pt x="1082" y="567"/>
                    <a:pt x="1084" y="560"/>
                  </a:cubicBezTo>
                  <a:cubicBezTo>
                    <a:pt x="1378" y="560"/>
                    <a:pt x="1378" y="560"/>
                    <a:pt x="1378" y="560"/>
                  </a:cubicBezTo>
                  <a:cubicBezTo>
                    <a:pt x="1483" y="457"/>
                    <a:pt x="1483" y="457"/>
                    <a:pt x="1483" y="457"/>
                  </a:cubicBezTo>
                  <a:cubicBezTo>
                    <a:pt x="1571" y="457"/>
                    <a:pt x="1571" y="457"/>
                    <a:pt x="1571" y="457"/>
                  </a:cubicBezTo>
                  <a:cubicBezTo>
                    <a:pt x="1572" y="511"/>
                    <a:pt x="1589" y="561"/>
                    <a:pt x="1617" y="603"/>
                  </a:cubicBezTo>
                  <a:cubicBezTo>
                    <a:pt x="1617" y="603"/>
                    <a:pt x="1617" y="603"/>
                    <a:pt x="1617" y="603"/>
                  </a:cubicBezTo>
                  <a:cubicBezTo>
                    <a:pt x="1517" y="701"/>
                    <a:pt x="1517" y="701"/>
                    <a:pt x="1517" y="701"/>
                  </a:cubicBezTo>
                  <a:cubicBezTo>
                    <a:pt x="1525" y="708"/>
                    <a:pt x="1525" y="708"/>
                    <a:pt x="1525" y="708"/>
                  </a:cubicBezTo>
                  <a:cubicBezTo>
                    <a:pt x="1395" y="634"/>
                    <a:pt x="1395" y="634"/>
                    <a:pt x="1395" y="634"/>
                  </a:cubicBezTo>
                  <a:cubicBezTo>
                    <a:pt x="1263" y="709"/>
                    <a:pt x="1263" y="709"/>
                    <a:pt x="1263" y="709"/>
                  </a:cubicBezTo>
                  <a:cubicBezTo>
                    <a:pt x="1263" y="859"/>
                    <a:pt x="1263" y="859"/>
                    <a:pt x="1263" y="859"/>
                  </a:cubicBezTo>
                  <a:cubicBezTo>
                    <a:pt x="1395" y="934"/>
                    <a:pt x="1395" y="934"/>
                    <a:pt x="1395" y="934"/>
                  </a:cubicBezTo>
                  <a:cubicBezTo>
                    <a:pt x="1526" y="859"/>
                    <a:pt x="1526" y="859"/>
                    <a:pt x="1526" y="859"/>
                  </a:cubicBezTo>
                  <a:cubicBezTo>
                    <a:pt x="1526" y="709"/>
                    <a:pt x="1526" y="709"/>
                    <a:pt x="1526" y="709"/>
                  </a:cubicBezTo>
                  <a:cubicBezTo>
                    <a:pt x="1525" y="708"/>
                    <a:pt x="1525" y="708"/>
                    <a:pt x="1525" y="708"/>
                  </a:cubicBezTo>
                  <a:cubicBezTo>
                    <a:pt x="1623" y="611"/>
                    <a:pt x="1623" y="611"/>
                    <a:pt x="1623" y="611"/>
                  </a:cubicBezTo>
                  <a:cubicBezTo>
                    <a:pt x="1672" y="677"/>
                    <a:pt x="1751" y="721"/>
                    <a:pt x="1840" y="723"/>
                  </a:cubicBezTo>
                  <a:cubicBezTo>
                    <a:pt x="1840" y="772"/>
                    <a:pt x="1840" y="772"/>
                    <a:pt x="1840" y="772"/>
                  </a:cubicBezTo>
                  <a:cubicBezTo>
                    <a:pt x="1755" y="821"/>
                    <a:pt x="1755" y="821"/>
                    <a:pt x="1755" y="821"/>
                  </a:cubicBezTo>
                  <a:cubicBezTo>
                    <a:pt x="1755" y="858"/>
                    <a:pt x="1755" y="858"/>
                    <a:pt x="1755" y="858"/>
                  </a:cubicBezTo>
                  <a:cubicBezTo>
                    <a:pt x="1680" y="932"/>
                    <a:pt x="1680" y="932"/>
                    <a:pt x="1680" y="932"/>
                  </a:cubicBezTo>
                  <a:cubicBezTo>
                    <a:pt x="1680" y="807"/>
                    <a:pt x="1680" y="807"/>
                    <a:pt x="1680" y="807"/>
                  </a:cubicBezTo>
                  <a:cubicBezTo>
                    <a:pt x="1711" y="776"/>
                    <a:pt x="1711" y="776"/>
                    <a:pt x="1711" y="776"/>
                  </a:cubicBezTo>
                  <a:cubicBezTo>
                    <a:pt x="1703" y="769"/>
                    <a:pt x="1703" y="769"/>
                    <a:pt x="1703" y="769"/>
                  </a:cubicBezTo>
                  <a:cubicBezTo>
                    <a:pt x="1669" y="803"/>
                    <a:pt x="1669" y="803"/>
                    <a:pt x="1669" y="803"/>
                  </a:cubicBezTo>
                  <a:cubicBezTo>
                    <a:pt x="1669" y="943"/>
                    <a:pt x="1669" y="943"/>
                    <a:pt x="1669" y="943"/>
                  </a:cubicBezTo>
                  <a:cubicBezTo>
                    <a:pt x="1596" y="1015"/>
                    <a:pt x="1596" y="1015"/>
                    <a:pt x="1596" y="1015"/>
                  </a:cubicBezTo>
                  <a:cubicBezTo>
                    <a:pt x="1596" y="1196"/>
                    <a:pt x="1596" y="1196"/>
                    <a:pt x="1596" y="1196"/>
                  </a:cubicBezTo>
                  <a:cubicBezTo>
                    <a:pt x="1535" y="1257"/>
                    <a:pt x="1535" y="1257"/>
                    <a:pt x="1535" y="1257"/>
                  </a:cubicBezTo>
                  <a:cubicBezTo>
                    <a:pt x="1533" y="1256"/>
                    <a:pt x="1530" y="1255"/>
                    <a:pt x="1527" y="1255"/>
                  </a:cubicBezTo>
                  <a:cubicBezTo>
                    <a:pt x="1518" y="1255"/>
                    <a:pt x="1511" y="1262"/>
                    <a:pt x="1511" y="1271"/>
                  </a:cubicBezTo>
                  <a:cubicBezTo>
                    <a:pt x="1511" y="1280"/>
                    <a:pt x="1518" y="1288"/>
                    <a:pt x="1527" y="1288"/>
                  </a:cubicBezTo>
                  <a:cubicBezTo>
                    <a:pt x="1537" y="1288"/>
                    <a:pt x="1544" y="1280"/>
                    <a:pt x="1544" y="1271"/>
                  </a:cubicBezTo>
                  <a:cubicBezTo>
                    <a:pt x="1544" y="1269"/>
                    <a:pt x="1543" y="1266"/>
                    <a:pt x="1542" y="1264"/>
                  </a:cubicBezTo>
                  <a:cubicBezTo>
                    <a:pt x="1607" y="1200"/>
                    <a:pt x="1607" y="1200"/>
                    <a:pt x="1607" y="1200"/>
                  </a:cubicBezTo>
                  <a:cubicBezTo>
                    <a:pt x="1607" y="1019"/>
                    <a:pt x="1607" y="1019"/>
                    <a:pt x="1607" y="1019"/>
                  </a:cubicBezTo>
                  <a:cubicBezTo>
                    <a:pt x="1755" y="873"/>
                    <a:pt x="1755" y="873"/>
                    <a:pt x="1755" y="873"/>
                  </a:cubicBezTo>
                  <a:cubicBezTo>
                    <a:pt x="1755" y="918"/>
                    <a:pt x="1755" y="918"/>
                    <a:pt x="1755" y="918"/>
                  </a:cubicBezTo>
                  <a:cubicBezTo>
                    <a:pt x="1635" y="1037"/>
                    <a:pt x="1635" y="1037"/>
                    <a:pt x="1635" y="1037"/>
                  </a:cubicBezTo>
                  <a:cubicBezTo>
                    <a:pt x="1635" y="1331"/>
                    <a:pt x="1635" y="1331"/>
                    <a:pt x="1635" y="1331"/>
                  </a:cubicBezTo>
                  <a:cubicBezTo>
                    <a:pt x="1645" y="1331"/>
                    <a:pt x="1645" y="1331"/>
                    <a:pt x="1645" y="1331"/>
                  </a:cubicBezTo>
                  <a:cubicBezTo>
                    <a:pt x="1645" y="1041"/>
                    <a:pt x="1645" y="1041"/>
                    <a:pt x="1645" y="1041"/>
                  </a:cubicBezTo>
                  <a:cubicBezTo>
                    <a:pt x="1761" y="927"/>
                    <a:pt x="1761" y="927"/>
                    <a:pt x="1761" y="927"/>
                  </a:cubicBezTo>
                  <a:cubicBezTo>
                    <a:pt x="1840" y="972"/>
                    <a:pt x="1840" y="972"/>
                    <a:pt x="1840" y="972"/>
                  </a:cubicBezTo>
                  <a:cubicBezTo>
                    <a:pt x="1840" y="1077"/>
                    <a:pt x="1840" y="1077"/>
                    <a:pt x="1840" y="1077"/>
                  </a:cubicBezTo>
                  <a:cubicBezTo>
                    <a:pt x="1959" y="1194"/>
                    <a:pt x="1959" y="1194"/>
                    <a:pt x="1959" y="1194"/>
                  </a:cubicBezTo>
                  <a:cubicBezTo>
                    <a:pt x="1959" y="1307"/>
                    <a:pt x="1959" y="1307"/>
                    <a:pt x="1959" y="1307"/>
                  </a:cubicBezTo>
                  <a:cubicBezTo>
                    <a:pt x="1948" y="1309"/>
                    <a:pt x="1939" y="1319"/>
                    <a:pt x="1939" y="1331"/>
                  </a:cubicBezTo>
                  <a:cubicBezTo>
                    <a:pt x="1939" y="1343"/>
                    <a:pt x="1948" y="1353"/>
                    <a:pt x="1959" y="1355"/>
                  </a:cubicBezTo>
                  <a:cubicBezTo>
                    <a:pt x="1959" y="1479"/>
                    <a:pt x="1959" y="1479"/>
                    <a:pt x="1959" y="1479"/>
                  </a:cubicBezTo>
                  <a:cubicBezTo>
                    <a:pt x="1953" y="1481"/>
                    <a:pt x="1948" y="1487"/>
                    <a:pt x="1948" y="1494"/>
                  </a:cubicBezTo>
                  <a:cubicBezTo>
                    <a:pt x="1948" y="1503"/>
                    <a:pt x="1955" y="1510"/>
                    <a:pt x="1964" y="1510"/>
                  </a:cubicBezTo>
                  <a:cubicBezTo>
                    <a:pt x="1974" y="1510"/>
                    <a:pt x="1981" y="1503"/>
                    <a:pt x="1981" y="1494"/>
                  </a:cubicBezTo>
                  <a:cubicBezTo>
                    <a:pt x="1981" y="1487"/>
                    <a:pt x="1976" y="1481"/>
                    <a:pt x="1969" y="1479"/>
                  </a:cubicBezTo>
                  <a:cubicBezTo>
                    <a:pt x="1969" y="1355"/>
                    <a:pt x="1969" y="1355"/>
                    <a:pt x="1969" y="1355"/>
                  </a:cubicBezTo>
                  <a:cubicBezTo>
                    <a:pt x="1981" y="1353"/>
                    <a:pt x="1989" y="1343"/>
                    <a:pt x="1989" y="1331"/>
                  </a:cubicBezTo>
                  <a:cubicBezTo>
                    <a:pt x="1989" y="1319"/>
                    <a:pt x="1981" y="1309"/>
                    <a:pt x="1969" y="1307"/>
                  </a:cubicBezTo>
                  <a:cubicBezTo>
                    <a:pt x="1969" y="1190"/>
                    <a:pt x="1969" y="1190"/>
                    <a:pt x="1969" y="1190"/>
                  </a:cubicBezTo>
                  <a:cubicBezTo>
                    <a:pt x="1850" y="1073"/>
                    <a:pt x="1850" y="1073"/>
                    <a:pt x="1850" y="1073"/>
                  </a:cubicBezTo>
                  <a:cubicBezTo>
                    <a:pt x="1850" y="972"/>
                    <a:pt x="1850" y="972"/>
                    <a:pt x="1850" y="972"/>
                  </a:cubicBezTo>
                  <a:cubicBezTo>
                    <a:pt x="1936" y="923"/>
                    <a:pt x="1936" y="923"/>
                    <a:pt x="1936" y="923"/>
                  </a:cubicBezTo>
                  <a:cubicBezTo>
                    <a:pt x="1936" y="821"/>
                    <a:pt x="1936" y="821"/>
                    <a:pt x="1936" y="821"/>
                  </a:cubicBezTo>
                  <a:cubicBezTo>
                    <a:pt x="1879" y="788"/>
                    <a:pt x="1879" y="788"/>
                    <a:pt x="1879" y="788"/>
                  </a:cubicBezTo>
                  <a:cubicBezTo>
                    <a:pt x="1879" y="685"/>
                    <a:pt x="1879" y="685"/>
                    <a:pt x="1879" y="685"/>
                  </a:cubicBezTo>
                  <a:cubicBezTo>
                    <a:pt x="1928" y="678"/>
                    <a:pt x="1973" y="656"/>
                    <a:pt x="2007" y="624"/>
                  </a:cubicBezTo>
                  <a:cubicBezTo>
                    <a:pt x="2051" y="667"/>
                    <a:pt x="2051" y="667"/>
                    <a:pt x="2051" y="667"/>
                  </a:cubicBezTo>
                  <a:cubicBezTo>
                    <a:pt x="2237" y="667"/>
                    <a:pt x="2237" y="667"/>
                    <a:pt x="2237" y="667"/>
                  </a:cubicBezTo>
                  <a:cubicBezTo>
                    <a:pt x="2238" y="675"/>
                    <a:pt x="2245" y="680"/>
                    <a:pt x="2253" y="680"/>
                  </a:cubicBezTo>
                  <a:cubicBezTo>
                    <a:pt x="2262" y="680"/>
                    <a:pt x="2269" y="673"/>
                    <a:pt x="2269" y="664"/>
                  </a:cubicBezTo>
                  <a:cubicBezTo>
                    <a:pt x="2269" y="655"/>
                    <a:pt x="2262" y="647"/>
                    <a:pt x="2253" y="647"/>
                  </a:cubicBezTo>
                  <a:cubicBezTo>
                    <a:pt x="2246" y="647"/>
                    <a:pt x="2240" y="651"/>
                    <a:pt x="2237" y="657"/>
                  </a:cubicBezTo>
                  <a:cubicBezTo>
                    <a:pt x="2056" y="657"/>
                    <a:pt x="2056" y="657"/>
                    <a:pt x="2056" y="657"/>
                  </a:cubicBezTo>
                  <a:cubicBezTo>
                    <a:pt x="2015" y="617"/>
                    <a:pt x="2015" y="617"/>
                    <a:pt x="2015" y="617"/>
                  </a:cubicBezTo>
                  <a:cubicBezTo>
                    <a:pt x="2057" y="574"/>
                    <a:pt x="2084" y="516"/>
                    <a:pt x="2084" y="452"/>
                  </a:cubicBezTo>
                  <a:cubicBezTo>
                    <a:pt x="2084" y="388"/>
                    <a:pt x="2057" y="329"/>
                    <a:pt x="2015" y="287"/>
                  </a:cubicBezTo>
                  <a:cubicBezTo>
                    <a:pt x="2033" y="269"/>
                    <a:pt x="2033" y="269"/>
                    <a:pt x="2033" y="269"/>
                  </a:cubicBezTo>
                  <a:cubicBezTo>
                    <a:pt x="2080" y="316"/>
                    <a:pt x="2110" y="380"/>
                    <a:pt x="2110" y="452"/>
                  </a:cubicBezTo>
                  <a:cubicBezTo>
                    <a:pt x="2120" y="452"/>
                    <a:pt x="2120" y="452"/>
                    <a:pt x="2120" y="452"/>
                  </a:cubicBezTo>
                  <a:cubicBezTo>
                    <a:pt x="2120" y="378"/>
                    <a:pt x="2089" y="310"/>
                    <a:pt x="2040" y="261"/>
                  </a:cubicBezTo>
                  <a:cubicBezTo>
                    <a:pt x="2268" y="36"/>
                    <a:pt x="2268" y="36"/>
                    <a:pt x="2268" y="36"/>
                  </a:cubicBezTo>
                  <a:cubicBezTo>
                    <a:pt x="2271" y="38"/>
                    <a:pt x="2273" y="38"/>
                    <a:pt x="2276" y="38"/>
                  </a:cubicBezTo>
                  <a:cubicBezTo>
                    <a:pt x="2285" y="38"/>
                    <a:pt x="2293" y="31"/>
                    <a:pt x="2293" y="22"/>
                  </a:cubicBezTo>
                  <a:cubicBezTo>
                    <a:pt x="2293" y="13"/>
                    <a:pt x="2285" y="6"/>
                    <a:pt x="2276" y="6"/>
                  </a:cubicBezTo>
                  <a:cubicBezTo>
                    <a:pt x="2267" y="6"/>
                    <a:pt x="2259" y="13"/>
                    <a:pt x="2259" y="22"/>
                  </a:cubicBezTo>
                  <a:cubicBezTo>
                    <a:pt x="2259" y="25"/>
                    <a:pt x="2260" y="27"/>
                    <a:pt x="2261" y="29"/>
                  </a:cubicBezTo>
                  <a:cubicBezTo>
                    <a:pt x="2033" y="254"/>
                    <a:pt x="2033" y="254"/>
                    <a:pt x="2033" y="254"/>
                  </a:cubicBezTo>
                  <a:cubicBezTo>
                    <a:pt x="1984" y="209"/>
                    <a:pt x="1918" y="181"/>
                    <a:pt x="1845" y="181"/>
                  </a:cubicBezTo>
                  <a:cubicBezTo>
                    <a:pt x="1845" y="191"/>
                    <a:pt x="1845" y="191"/>
                    <a:pt x="1845" y="191"/>
                  </a:cubicBezTo>
                  <a:cubicBezTo>
                    <a:pt x="1915" y="191"/>
                    <a:pt x="1978" y="218"/>
                    <a:pt x="2026" y="262"/>
                  </a:cubicBezTo>
                  <a:cubicBezTo>
                    <a:pt x="2007" y="280"/>
                    <a:pt x="2007" y="280"/>
                    <a:pt x="2007" y="280"/>
                  </a:cubicBezTo>
                  <a:cubicBezTo>
                    <a:pt x="1965" y="241"/>
                    <a:pt x="1908" y="217"/>
                    <a:pt x="1845" y="217"/>
                  </a:cubicBezTo>
                  <a:cubicBezTo>
                    <a:pt x="1781" y="217"/>
                    <a:pt x="1723" y="242"/>
                    <a:pt x="1681" y="282"/>
                  </a:cubicBezTo>
                  <a:cubicBezTo>
                    <a:pt x="1596" y="199"/>
                    <a:pt x="1596" y="199"/>
                    <a:pt x="1596" y="199"/>
                  </a:cubicBezTo>
                  <a:cubicBezTo>
                    <a:pt x="1451" y="199"/>
                    <a:pt x="1451" y="199"/>
                    <a:pt x="1451" y="199"/>
                  </a:cubicBezTo>
                  <a:cubicBezTo>
                    <a:pt x="1271" y="22"/>
                    <a:pt x="1271" y="22"/>
                    <a:pt x="1271" y="22"/>
                  </a:cubicBezTo>
                  <a:cubicBezTo>
                    <a:pt x="1272" y="20"/>
                    <a:pt x="1272" y="18"/>
                    <a:pt x="1272" y="16"/>
                  </a:cubicBezTo>
                  <a:cubicBezTo>
                    <a:pt x="1272" y="7"/>
                    <a:pt x="1265" y="0"/>
                    <a:pt x="1256" y="0"/>
                  </a:cubicBezTo>
                  <a:cubicBezTo>
                    <a:pt x="1246" y="0"/>
                    <a:pt x="1239" y="7"/>
                    <a:pt x="1239" y="16"/>
                  </a:cubicBezTo>
                  <a:cubicBezTo>
                    <a:pt x="1239" y="25"/>
                    <a:pt x="1246" y="33"/>
                    <a:pt x="1256" y="33"/>
                  </a:cubicBezTo>
                  <a:cubicBezTo>
                    <a:pt x="1259" y="33"/>
                    <a:pt x="1262" y="32"/>
                    <a:pt x="1265" y="30"/>
                  </a:cubicBezTo>
                  <a:cubicBezTo>
                    <a:pt x="1436" y="199"/>
                    <a:pt x="1436" y="199"/>
                    <a:pt x="1436" y="199"/>
                  </a:cubicBezTo>
                  <a:cubicBezTo>
                    <a:pt x="1394" y="199"/>
                    <a:pt x="1394" y="199"/>
                    <a:pt x="1394" y="199"/>
                  </a:cubicBezTo>
                  <a:cubicBezTo>
                    <a:pt x="1215" y="22"/>
                    <a:pt x="1215" y="22"/>
                    <a:pt x="1215" y="22"/>
                  </a:cubicBezTo>
                  <a:cubicBezTo>
                    <a:pt x="1216" y="20"/>
                    <a:pt x="1216" y="18"/>
                    <a:pt x="1216" y="16"/>
                  </a:cubicBezTo>
                  <a:cubicBezTo>
                    <a:pt x="1216" y="7"/>
                    <a:pt x="1209" y="0"/>
                    <a:pt x="1200" y="0"/>
                  </a:cubicBezTo>
                  <a:cubicBezTo>
                    <a:pt x="1190" y="0"/>
                    <a:pt x="1183" y="7"/>
                    <a:pt x="1183" y="16"/>
                  </a:cubicBezTo>
                  <a:cubicBezTo>
                    <a:pt x="1183" y="25"/>
                    <a:pt x="1190" y="33"/>
                    <a:pt x="1200" y="33"/>
                  </a:cubicBezTo>
                  <a:cubicBezTo>
                    <a:pt x="1203" y="33"/>
                    <a:pt x="1206" y="32"/>
                    <a:pt x="1209" y="30"/>
                  </a:cubicBezTo>
                  <a:cubicBezTo>
                    <a:pt x="1380" y="199"/>
                    <a:pt x="1380" y="199"/>
                    <a:pt x="1380" y="199"/>
                  </a:cubicBezTo>
                  <a:cubicBezTo>
                    <a:pt x="1170" y="199"/>
                    <a:pt x="1170" y="199"/>
                    <a:pt x="1170" y="199"/>
                  </a:cubicBezTo>
                  <a:cubicBezTo>
                    <a:pt x="1168" y="192"/>
                    <a:pt x="1162" y="187"/>
                    <a:pt x="1154" y="187"/>
                  </a:cubicBezTo>
                  <a:cubicBezTo>
                    <a:pt x="1145" y="187"/>
                    <a:pt x="1138" y="195"/>
                    <a:pt x="1138" y="204"/>
                  </a:cubicBezTo>
                  <a:cubicBezTo>
                    <a:pt x="1138" y="213"/>
                    <a:pt x="1145" y="220"/>
                    <a:pt x="1154" y="220"/>
                  </a:cubicBezTo>
                  <a:cubicBezTo>
                    <a:pt x="1162" y="220"/>
                    <a:pt x="1168" y="216"/>
                    <a:pt x="1170" y="209"/>
                  </a:cubicBezTo>
                  <a:cubicBezTo>
                    <a:pt x="1390" y="209"/>
                    <a:pt x="1390" y="209"/>
                    <a:pt x="1390" y="209"/>
                  </a:cubicBezTo>
                  <a:cubicBezTo>
                    <a:pt x="1391" y="210"/>
                    <a:pt x="1391" y="210"/>
                    <a:pt x="1391" y="210"/>
                  </a:cubicBezTo>
                  <a:cubicBezTo>
                    <a:pt x="1392" y="209"/>
                    <a:pt x="1392" y="209"/>
                    <a:pt x="1392" y="209"/>
                  </a:cubicBezTo>
                  <a:cubicBezTo>
                    <a:pt x="1447" y="209"/>
                    <a:pt x="1447" y="209"/>
                    <a:pt x="1447" y="209"/>
                  </a:cubicBezTo>
                  <a:cubicBezTo>
                    <a:pt x="1447" y="210"/>
                    <a:pt x="1447" y="210"/>
                    <a:pt x="1447" y="210"/>
                  </a:cubicBezTo>
                  <a:cubicBezTo>
                    <a:pt x="1448" y="209"/>
                    <a:pt x="1448" y="209"/>
                    <a:pt x="1448" y="209"/>
                  </a:cubicBezTo>
                  <a:cubicBezTo>
                    <a:pt x="1592" y="209"/>
                    <a:pt x="1592" y="209"/>
                    <a:pt x="1592" y="209"/>
                  </a:cubicBezTo>
                  <a:cubicBezTo>
                    <a:pt x="1673" y="289"/>
                    <a:pt x="1673" y="289"/>
                    <a:pt x="1673" y="289"/>
                  </a:cubicBezTo>
                  <a:cubicBezTo>
                    <a:pt x="1632" y="332"/>
                    <a:pt x="1607" y="389"/>
                    <a:pt x="1607" y="452"/>
                  </a:cubicBezTo>
                  <a:cubicBezTo>
                    <a:pt x="1607" y="580"/>
                    <a:pt x="1711" y="684"/>
                    <a:pt x="1840" y="687"/>
                  </a:cubicBezTo>
                  <a:cubicBezTo>
                    <a:pt x="1840" y="712"/>
                    <a:pt x="1840" y="712"/>
                    <a:pt x="1840" y="712"/>
                  </a:cubicBezTo>
                  <a:cubicBezTo>
                    <a:pt x="1697" y="710"/>
                    <a:pt x="1581" y="594"/>
                    <a:pt x="1581" y="452"/>
                  </a:cubicBezTo>
                  <a:cubicBezTo>
                    <a:pt x="1581" y="447"/>
                    <a:pt x="1581" y="447"/>
                    <a:pt x="1581" y="447"/>
                  </a:cubicBezTo>
                  <a:cubicBezTo>
                    <a:pt x="1360" y="447"/>
                    <a:pt x="1360" y="447"/>
                    <a:pt x="1360" y="447"/>
                  </a:cubicBezTo>
                  <a:cubicBezTo>
                    <a:pt x="1358" y="436"/>
                    <a:pt x="1348" y="427"/>
                    <a:pt x="1336" y="427"/>
                  </a:cubicBezTo>
                  <a:cubicBezTo>
                    <a:pt x="1324" y="427"/>
                    <a:pt x="1314" y="436"/>
                    <a:pt x="1311" y="447"/>
                  </a:cubicBezTo>
                  <a:cubicBezTo>
                    <a:pt x="1081" y="447"/>
                    <a:pt x="1081" y="447"/>
                    <a:pt x="1081" y="447"/>
                  </a:cubicBezTo>
                  <a:cubicBezTo>
                    <a:pt x="948" y="315"/>
                    <a:pt x="948" y="315"/>
                    <a:pt x="948" y="315"/>
                  </a:cubicBezTo>
                  <a:cubicBezTo>
                    <a:pt x="831" y="315"/>
                    <a:pt x="831" y="315"/>
                    <a:pt x="831" y="315"/>
                  </a:cubicBezTo>
                  <a:cubicBezTo>
                    <a:pt x="829" y="260"/>
                    <a:pt x="782" y="217"/>
                    <a:pt x="726" y="217"/>
                  </a:cubicBezTo>
                  <a:cubicBezTo>
                    <a:pt x="670" y="217"/>
                    <a:pt x="624" y="260"/>
                    <a:pt x="621" y="315"/>
                  </a:cubicBezTo>
                  <a:cubicBezTo>
                    <a:pt x="515" y="315"/>
                    <a:pt x="515" y="315"/>
                    <a:pt x="515" y="315"/>
                  </a:cubicBezTo>
                  <a:cubicBezTo>
                    <a:pt x="430" y="215"/>
                    <a:pt x="430" y="215"/>
                    <a:pt x="430" y="215"/>
                  </a:cubicBezTo>
                  <a:cubicBezTo>
                    <a:pt x="45" y="215"/>
                    <a:pt x="45" y="215"/>
                    <a:pt x="45" y="215"/>
                  </a:cubicBezTo>
                  <a:cubicBezTo>
                    <a:pt x="40" y="210"/>
                    <a:pt x="33" y="206"/>
                    <a:pt x="25" y="206"/>
                  </a:cubicBezTo>
                  <a:cubicBezTo>
                    <a:pt x="11" y="206"/>
                    <a:pt x="0" y="217"/>
                    <a:pt x="0" y="231"/>
                  </a:cubicBezTo>
                  <a:cubicBezTo>
                    <a:pt x="0" y="244"/>
                    <a:pt x="11" y="255"/>
                    <a:pt x="25" y="255"/>
                  </a:cubicBezTo>
                  <a:close/>
                  <a:moveTo>
                    <a:pt x="1516" y="853"/>
                  </a:moveTo>
                  <a:cubicBezTo>
                    <a:pt x="1395" y="922"/>
                    <a:pt x="1395" y="922"/>
                    <a:pt x="1395" y="922"/>
                  </a:cubicBezTo>
                  <a:cubicBezTo>
                    <a:pt x="1273" y="853"/>
                    <a:pt x="1273" y="853"/>
                    <a:pt x="1273" y="853"/>
                  </a:cubicBezTo>
                  <a:cubicBezTo>
                    <a:pt x="1273" y="715"/>
                    <a:pt x="1273" y="715"/>
                    <a:pt x="1273" y="715"/>
                  </a:cubicBezTo>
                  <a:cubicBezTo>
                    <a:pt x="1395" y="646"/>
                    <a:pt x="1395" y="646"/>
                    <a:pt x="1395" y="646"/>
                  </a:cubicBezTo>
                  <a:cubicBezTo>
                    <a:pt x="1516" y="715"/>
                    <a:pt x="1516" y="715"/>
                    <a:pt x="1516" y="715"/>
                  </a:cubicBezTo>
                  <a:lnTo>
                    <a:pt x="1516" y="853"/>
                  </a:lnTo>
                  <a:close/>
                  <a:moveTo>
                    <a:pt x="1925" y="918"/>
                  </a:moveTo>
                  <a:cubicBezTo>
                    <a:pt x="1845" y="963"/>
                    <a:pt x="1845" y="963"/>
                    <a:pt x="1845" y="963"/>
                  </a:cubicBezTo>
                  <a:cubicBezTo>
                    <a:pt x="1765" y="918"/>
                    <a:pt x="1765" y="918"/>
                    <a:pt x="1765" y="918"/>
                  </a:cubicBezTo>
                  <a:cubicBezTo>
                    <a:pt x="1765" y="826"/>
                    <a:pt x="1765" y="826"/>
                    <a:pt x="1765" y="826"/>
                  </a:cubicBezTo>
                  <a:cubicBezTo>
                    <a:pt x="1845" y="781"/>
                    <a:pt x="1845" y="781"/>
                    <a:pt x="1845" y="781"/>
                  </a:cubicBezTo>
                  <a:cubicBezTo>
                    <a:pt x="1925" y="826"/>
                    <a:pt x="1925" y="826"/>
                    <a:pt x="1925" y="826"/>
                  </a:cubicBezTo>
                  <a:lnTo>
                    <a:pt x="1925" y="918"/>
                  </a:lnTo>
                  <a:close/>
                  <a:moveTo>
                    <a:pt x="1869" y="783"/>
                  </a:moveTo>
                  <a:cubicBezTo>
                    <a:pt x="1850" y="772"/>
                    <a:pt x="1850" y="772"/>
                    <a:pt x="1850" y="772"/>
                  </a:cubicBezTo>
                  <a:cubicBezTo>
                    <a:pt x="1850" y="687"/>
                    <a:pt x="1850" y="687"/>
                    <a:pt x="1850" y="687"/>
                  </a:cubicBezTo>
                  <a:cubicBezTo>
                    <a:pt x="1857" y="687"/>
                    <a:pt x="1863" y="686"/>
                    <a:pt x="1869" y="686"/>
                  </a:cubicBezTo>
                  <a:lnTo>
                    <a:pt x="1869" y="783"/>
                  </a:lnTo>
                  <a:close/>
                  <a:moveTo>
                    <a:pt x="1850" y="450"/>
                  </a:moveTo>
                  <a:cubicBezTo>
                    <a:pt x="1712" y="313"/>
                    <a:pt x="1712" y="313"/>
                    <a:pt x="1712" y="313"/>
                  </a:cubicBezTo>
                  <a:cubicBezTo>
                    <a:pt x="1747" y="280"/>
                    <a:pt x="1794" y="260"/>
                    <a:pt x="1845" y="260"/>
                  </a:cubicBezTo>
                  <a:cubicBezTo>
                    <a:pt x="1952" y="260"/>
                    <a:pt x="2039" y="346"/>
                    <a:pt x="2039" y="452"/>
                  </a:cubicBezTo>
                  <a:cubicBezTo>
                    <a:pt x="2039" y="556"/>
                    <a:pt x="1955" y="640"/>
                    <a:pt x="1850" y="643"/>
                  </a:cubicBezTo>
                  <a:lnTo>
                    <a:pt x="1850" y="450"/>
                  </a:lnTo>
                  <a:close/>
                  <a:moveTo>
                    <a:pt x="1840" y="454"/>
                  </a:moveTo>
                  <a:cubicBezTo>
                    <a:pt x="1840" y="643"/>
                    <a:pt x="1840" y="643"/>
                    <a:pt x="1840" y="643"/>
                  </a:cubicBezTo>
                  <a:cubicBezTo>
                    <a:pt x="1735" y="640"/>
                    <a:pt x="1651" y="556"/>
                    <a:pt x="1651" y="452"/>
                  </a:cubicBezTo>
                  <a:cubicBezTo>
                    <a:pt x="1651" y="401"/>
                    <a:pt x="1671" y="355"/>
                    <a:pt x="1704" y="320"/>
                  </a:cubicBezTo>
                  <a:lnTo>
                    <a:pt x="1840" y="454"/>
                  </a:lnTo>
                  <a:close/>
                  <a:moveTo>
                    <a:pt x="1845" y="227"/>
                  </a:moveTo>
                  <a:cubicBezTo>
                    <a:pt x="1971" y="227"/>
                    <a:pt x="2073" y="328"/>
                    <a:pt x="2073" y="452"/>
                  </a:cubicBezTo>
                  <a:cubicBezTo>
                    <a:pt x="2073" y="574"/>
                    <a:pt x="1974" y="674"/>
                    <a:pt x="1850" y="677"/>
                  </a:cubicBezTo>
                  <a:cubicBezTo>
                    <a:pt x="1850" y="647"/>
                    <a:pt x="1850" y="647"/>
                    <a:pt x="1850" y="647"/>
                  </a:cubicBezTo>
                  <a:cubicBezTo>
                    <a:pt x="1957" y="645"/>
                    <a:pt x="2043" y="558"/>
                    <a:pt x="2043" y="452"/>
                  </a:cubicBezTo>
                  <a:cubicBezTo>
                    <a:pt x="2043" y="344"/>
                    <a:pt x="1955" y="256"/>
                    <a:pt x="1845" y="256"/>
                  </a:cubicBezTo>
                  <a:cubicBezTo>
                    <a:pt x="1792" y="256"/>
                    <a:pt x="1744" y="277"/>
                    <a:pt x="1709" y="310"/>
                  </a:cubicBezTo>
                  <a:cubicBezTo>
                    <a:pt x="1688" y="289"/>
                    <a:pt x="1688" y="289"/>
                    <a:pt x="1688" y="289"/>
                  </a:cubicBezTo>
                  <a:cubicBezTo>
                    <a:pt x="1729" y="251"/>
                    <a:pt x="1784" y="227"/>
                    <a:pt x="1845" y="227"/>
                  </a:cubicBezTo>
                  <a:close/>
                  <a:moveTo>
                    <a:pt x="1617" y="452"/>
                  </a:moveTo>
                  <a:cubicBezTo>
                    <a:pt x="1617" y="392"/>
                    <a:pt x="1641" y="337"/>
                    <a:pt x="1681" y="297"/>
                  </a:cubicBezTo>
                  <a:cubicBezTo>
                    <a:pt x="1702" y="317"/>
                    <a:pt x="1702" y="317"/>
                    <a:pt x="1702" y="317"/>
                  </a:cubicBezTo>
                  <a:cubicBezTo>
                    <a:pt x="1668" y="352"/>
                    <a:pt x="1647" y="400"/>
                    <a:pt x="1647" y="452"/>
                  </a:cubicBezTo>
                  <a:cubicBezTo>
                    <a:pt x="1647" y="558"/>
                    <a:pt x="1733" y="645"/>
                    <a:pt x="1840" y="647"/>
                  </a:cubicBezTo>
                  <a:cubicBezTo>
                    <a:pt x="1840" y="677"/>
                    <a:pt x="1840" y="677"/>
                    <a:pt x="1840" y="677"/>
                  </a:cubicBezTo>
                  <a:cubicBezTo>
                    <a:pt x="1717" y="674"/>
                    <a:pt x="1617" y="574"/>
                    <a:pt x="1617" y="452"/>
                  </a:cubicBezTo>
                  <a:close/>
                  <a:moveTo>
                    <a:pt x="726" y="227"/>
                  </a:moveTo>
                  <a:cubicBezTo>
                    <a:pt x="779" y="227"/>
                    <a:pt x="821" y="269"/>
                    <a:pt x="821" y="320"/>
                  </a:cubicBezTo>
                  <a:cubicBezTo>
                    <a:pt x="821" y="372"/>
                    <a:pt x="779" y="414"/>
                    <a:pt x="726" y="414"/>
                  </a:cubicBezTo>
                  <a:cubicBezTo>
                    <a:pt x="674" y="414"/>
                    <a:pt x="631" y="372"/>
                    <a:pt x="631" y="320"/>
                  </a:cubicBezTo>
                  <a:cubicBezTo>
                    <a:pt x="631" y="269"/>
                    <a:pt x="674" y="227"/>
                    <a:pt x="726" y="2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1" name="Oval 12"/>
            <p:cNvSpPr>
              <a:spLocks noChangeArrowheads="1"/>
            </p:cNvSpPr>
            <p:nvPr/>
          </p:nvSpPr>
          <p:spPr bwMode="auto">
            <a:xfrm>
              <a:off x="5031" y="1922"/>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2" name="Oval 13"/>
            <p:cNvSpPr>
              <a:spLocks noChangeArrowheads="1"/>
            </p:cNvSpPr>
            <p:nvPr/>
          </p:nvSpPr>
          <p:spPr bwMode="auto">
            <a:xfrm>
              <a:off x="5031" y="1794"/>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3" name="Oval 14"/>
            <p:cNvSpPr>
              <a:spLocks noChangeArrowheads="1"/>
            </p:cNvSpPr>
            <p:nvPr/>
          </p:nvSpPr>
          <p:spPr bwMode="auto">
            <a:xfrm>
              <a:off x="4073" y="1349"/>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4" name="Oval 15"/>
            <p:cNvSpPr>
              <a:spLocks noChangeArrowheads="1"/>
            </p:cNvSpPr>
            <p:nvPr/>
          </p:nvSpPr>
          <p:spPr bwMode="auto">
            <a:xfrm>
              <a:off x="4073" y="1222"/>
              <a:ext cx="84"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5" name="Oval 16"/>
            <p:cNvSpPr>
              <a:spLocks noChangeArrowheads="1"/>
            </p:cNvSpPr>
            <p:nvPr/>
          </p:nvSpPr>
          <p:spPr bwMode="auto">
            <a:xfrm>
              <a:off x="5508" y="1564"/>
              <a:ext cx="56" cy="5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6" name="Freeform 17"/>
            <p:cNvSpPr>
              <a:spLocks noEditPoints="1"/>
            </p:cNvSpPr>
            <p:nvPr/>
          </p:nvSpPr>
          <p:spPr bwMode="auto">
            <a:xfrm>
              <a:off x="5099" y="10"/>
              <a:ext cx="189" cy="186"/>
            </a:xfrm>
            <a:custGeom>
              <a:avLst/>
              <a:gdLst>
                <a:gd name="T0" fmla="*/ 56 w 112"/>
                <a:gd name="T1" fmla="*/ 110 h 110"/>
                <a:gd name="T2" fmla="*/ 112 w 112"/>
                <a:gd name="T3" fmla="*/ 55 h 110"/>
                <a:gd name="T4" fmla="*/ 56 w 112"/>
                <a:gd name="T5" fmla="*/ 0 h 110"/>
                <a:gd name="T6" fmla="*/ 0 w 112"/>
                <a:gd name="T7" fmla="*/ 55 h 110"/>
                <a:gd name="T8" fmla="*/ 56 w 112"/>
                <a:gd name="T9" fmla="*/ 110 h 110"/>
                <a:gd name="T10" fmla="*/ 56 w 112"/>
                <a:gd name="T11" fmla="*/ 10 h 110"/>
                <a:gd name="T12" fmla="*/ 102 w 112"/>
                <a:gd name="T13" fmla="*/ 55 h 110"/>
                <a:gd name="T14" fmla="*/ 56 w 112"/>
                <a:gd name="T15" fmla="*/ 100 h 110"/>
                <a:gd name="T16" fmla="*/ 11 w 112"/>
                <a:gd name="T17" fmla="*/ 55 h 110"/>
                <a:gd name="T18" fmla="*/ 56 w 112"/>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0">
                  <a:moveTo>
                    <a:pt x="56" y="110"/>
                  </a:moveTo>
                  <a:cubicBezTo>
                    <a:pt x="87" y="110"/>
                    <a:pt x="112" y="85"/>
                    <a:pt x="112" y="55"/>
                  </a:cubicBezTo>
                  <a:cubicBezTo>
                    <a:pt x="112" y="24"/>
                    <a:pt x="87" y="0"/>
                    <a:pt x="56" y="0"/>
                  </a:cubicBezTo>
                  <a:cubicBezTo>
                    <a:pt x="25" y="0"/>
                    <a:pt x="0" y="24"/>
                    <a:pt x="0" y="55"/>
                  </a:cubicBezTo>
                  <a:cubicBezTo>
                    <a:pt x="0" y="85"/>
                    <a:pt x="25" y="110"/>
                    <a:pt x="56" y="110"/>
                  </a:cubicBezTo>
                  <a:close/>
                  <a:moveTo>
                    <a:pt x="56" y="10"/>
                  </a:moveTo>
                  <a:cubicBezTo>
                    <a:pt x="81" y="10"/>
                    <a:pt x="102" y="30"/>
                    <a:pt x="102" y="55"/>
                  </a:cubicBezTo>
                  <a:cubicBezTo>
                    <a:pt x="102" y="79"/>
                    <a:pt x="81" y="100"/>
                    <a:pt x="56" y="100"/>
                  </a:cubicBezTo>
                  <a:cubicBezTo>
                    <a:pt x="31" y="100"/>
                    <a:pt x="11" y="79"/>
                    <a:pt x="11" y="55"/>
                  </a:cubicBezTo>
                  <a:cubicBezTo>
                    <a:pt x="11" y="30"/>
                    <a:pt x="31"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7" name="Freeform 18"/>
            <p:cNvSpPr>
              <a:spLocks noEditPoints="1"/>
            </p:cNvSpPr>
            <p:nvPr/>
          </p:nvSpPr>
          <p:spPr bwMode="auto">
            <a:xfrm>
              <a:off x="5853" y="1948"/>
              <a:ext cx="188" cy="186"/>
            </a:xfrm>
            <a:custGeom>
              <a:avLst/>
              <a:gdLst>
                <a:gd name="T0" fmla="*/ 0 w 111"/>
                <a:gd name="T1" fmla="*/ 55 h 110"/>
                <a:gd name="T2" fmla="*/ 56 w 111"/>
                <a:gd name="T3" fmla="*/ 110 h 110"/>
                <a:gd name="T4" fmla="*/ 111 w 111"/>
                <a:gd name="T5" fmla="*/ 55 h 110"/>
                <a:gd name="T6" fmla="*/ 56 w 111"/>
                <a:gd name="T7" fmla="*/ 0 h 110"/>
                <a:gd name="T8" fmla="*/ 0 w 111"/>
                <a:gd name="T9" fmla="*/ 55 h 110"/>
                <a:gd name="T10" fmla="*/ 56 w 111"/>
                <a:gd name="T11" fmla="*/ 10 h 110"/>
                <a:gd name="T12" fmla="*/ 101 w 111"/>
                <a:gd name="T13" fmla="*/ 55 h 110"/>
                <a:gd name="T14" fmla="*/ 56 w 111"/>
                <a:gd name="T15" fmla="*/ 100 h 110"/>
                <a:gd name="T16" fmla="*/ 10 w 111"/>
                <a:gd name="T17" fmla="*/ 55 h 110"/>
                <a:gd name="T18" fmla="*/ 56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0" y="55"/>
                  </a:moveTo>
                  <a:cubicBezTo>
                    <a:pt x="0" y="85"/>
                    <a:pt x="25" y="110"/>
                    <a:pt x="56" y="110"/>
                  </a:cubicBezTo>
                  <a:cubicBezTo>
                    <a:pt x="86" y="110"/>
                    <a:pt x="111" y="85"/>
                    <a:pt x="111" y="55"/>
                  </a:cubicBezTo>
                  <a:cubicBezTo>
                    <a:pt x="111" y="25"/>
                    <a:pt x="86" y="0"/>
                    <a:pt x="56" y="0"/>
                  </a:cubicBezTo>
                  <a:cubicBezTo>
                    <a:pt x="25" y="0"/>
                    <a:pt x="0" y="25"/>
                    <a:pt x="0" y="55"/>
                  </a:cubicBezTo>
                  <a:close/>
                  <a:moveTo>
                    <a:pt x="56" y="10"/>
                  </a:moveTo>
                  <a:cubicBezTo>
                    <a:pt x="81" y="10"/>
                    <a:pt x="101" y="30"/>
                    <a:pt x="101" y="55"/>
                  </a:cubicBezTo>
                  <a:cubicBezTo>
                    <a:pt x="101" y="80"/>
                    <a:pt x="81" y="100"/>
                    <a:pt x="56" y="100"/>
                  </a:cubicBezTo>
                  <a:cubicBezTo>
                    <a:pt x="30" y="100"/>
                    <a:pt x="10" y="80"/>
                    <a:pt x="10" y="55"/>
                  </a:cubicBezTo>
                  <a:cubicBezTo>
                    <a:pt x="10" y="30"/>
                    <a:pt x="30"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8" name="Freeform 19"/>
            <p:cNvSpPr>
              <a:spLocks noEditPoints="1"/>
            </p:cNvSpPr>
            <p:nvPr/>
          </p:nvSpPr>
          <p:spPr bwMode="auto">
            <a:xfrm>
              <a:off x="3663" y="85"/>
              <a:ext cx="188" cy="186"/>
            </a:xfrm>
            <a:custGeom>
              <a:avLst/>
              <a:gdLst>
                <a:gd name="T0" fmla="*/ 55 w 111"/>
                <a:gd name="T1" fmla="*/ 110 h 110"/>
                <a:gd name="T2" fmla="*/ 111 w 111"/>
                <a:gd name="T3" fmla="*/ 55 h 110"/>
                <a:gd name="T4" fmla="*/ 55 w 111"/>
                <a:gd name="T5" fmla="*/ 0 h 110"/>
                <a:gd name="T6" fmla="*/ 0 w 111"/>
                <a:gd name="T7" fmla="*/ 55 h 110"/>
                <a:gd name="T8" fmla="*/ 55 w 111"/>
                <a:gd name="T9" fmla="*/ 110 h 110"/>
                <a:gd name="T10" fmla="*/ 55 w 111"/>
                <a:gd name="T11" fmla="*/ 10 h 110"/>
                <a:gd name="T12" fmla="*/ 101 w 111"/>
                <a:gd name="T13" fmla="*/ 55 h 110"/>
                <a:gd name="T14" fmla="*/ 55 w 111"/>
                <a:gd name="T15" fmla="*/ 100 h 110"/>
                <a:gd name="T16" fmla="*/ 10 w 111"/>
                <a:gd name="T17" fmla="*/ 55 h 110"/>
                <a:gd name="T18" fmla="*/ 55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55" y="110"/>
                  </a:moveTo>
                  <a:cubicBezTo>
                    <a:pt x="86" y="110"/>
                    <a:pt x="111" y="85"/>
                    <a:pt x="111" y="55"/>
                  </a:cubicBezTo>
                  <a:cubicBezTo>
                    <a:pt x="111" y="25"/>
                    <a:pt x="86" y="0"/>
                    <a:pt x="55" y="0"/>
                  </a:cubicBezTo>
                  <a:cubicBezTo>
                    <a:pt x="25" y="0"/>
                    <a:pt x="0" y="25"/>
                    <a:pt x="0" y="55"/>
                  </a:cubicBezTo>
                  <a:cubicBezTo>
                    <a:pt x="0" y="85"/>
                    <a:pt x="25" y="110"/>
                    <a:pt x="55" y="110"/>
                  </a:cubicBezTo>
                  <a:close/>
                  <a:moveTo>
                    <a:pt x="55" y="10"/>
                  </a:moveTo>
                  <a:cubicBezTo>
                    <a:pt x="81" y="10"/>
                    <a:pt x="101" y="30"/>
                    <a:pt x="101" y="55"/>
                  </a:cubicBezTo>
                  <a:cubicBezTo>
                    <a:pt x="101" y="80"/>
                    <a:pt x="81" y="100"/>
                    <a:pt x="55" y="100"/>
                  </a:cubicBezTo>
                  <a:cubicBezTo>
                    <a:pt x="30" y="100"/>
                    <a:pt x="10" y="80"/>
                    <a:pt x="10" y="55"/>
                  </a:cubicBezTo>
                  <a:cubicBezTo>
                    <a:pt x="10" y="30"/>
                    <a:pt x="30" y="10"/>
                    <a:pt x="5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9" name="Freeform 20"/>
            <p:cNvSpPr/>
            <p:nvPr/>
          </p:nvSpPr>
          <p:spPr bwMode="auto">
            <a:xfrm>
              <a:off x="3729" y="151"/>
              <a:ext cx="56" cy="54"/>
            </a:xfrm>
            <a:custGeom>
              <a:avLst/>
              <a:gdLst>
                <a:gd name="T0" fmla="*/ 17 w 33"/>
                <a:gd name="T1" fmla="*/ 32 h 32"/>
                <a:gd name="T2" fmla="*/ 33 w 33"/>
                <a:gd name="T3" fmla="*/ 16 h 32"/>
                <a:gd name="T4" fmla="*/ 16 w 33"/>
                <a:gd name="T5" fmla="*/ 0 h 32"/>
                <a:gd name="T6" fmla="*/ 0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26" y="32"/>
                    <a:pt x="33" y="25"/>
                    <a:pt x="33" y="16"/>
                  </a:cubicBezTo>
                  <a:cubicBezTo>
                    <a:pt x="33" y="7"/>
                    <a:pt x="26" y="0"/>
                    <a:pt x="16" y="0"/>
                  </a:cubicBezTo>
                  <a:cubicBezTo>
                    <a:pt x="7" y="0"/>
                    <a:pt x="0" y="7"/>
                    <a:pt x="0" y="16"/>
                  </a:cubicBezTo>
                  <a:cubicBezTo>
                    <a:pt x="0" y="25"/>
                    <a:pt x="7" y="32"/>
                    <a:pt x="1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0" name="Oval 21"/>
            <p:cNvSpPr>
              <a:spLocks noChangeArrowheads="1"/>
            </p:cNvSpPr>
            <p:nvPr/>
          </p:nvSpPr>
          <p:spPr bwMode="auto">
            <a:xfrm>
              <a:off x="5508" y="1333"/>
              <a:ext cx="56"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1" name="Freeform 22"/>
            <p:cNvSpPr/>
            <p:nvPr/>
          </p:nvSpPr>
          <p:spPr bwMode="auto">
            <a:xfrm>
              <a:off x="3640" y="389"/>
              <a:ext cx="1092" cy="301"/>
            </a:xfrm>
            <a:custGeom>
              <a:avLst/>
              <a:gdLst>
                <a:gd name="T0" fmla="*/ 17 w 646"/>
                <a:gd name="T1" fmla="*/ 33 h 178"/>
                <a:gd name="T2" fmla="*/ 24 w 646"/>
                <a:gd name="T3" fmla="*/ 31 h 178"/>
                <a:gd name="T4" fmla="*/ 174 w 646"/>
                <a:gd name="T5" fmla="*/ 178 h 178"/>
                <a:gd name="T6" fmla="*/ 646 w 646"/>
                <a:gd name="T7" fmla="*/ 178 h 178"/>
                <a:gd name="T8" fmla="*/ 646 w 646"/>
                <a:gd name="T9" fmla="*/ 168 h 178"/>
                <a:gd name="T10" fmla="*/ 452 w 646"/>
                <a:gd name="T11" fmla="*/ 168 h 178"/>
                <a:gd name="T12" fmla="*/ 366 w 646"/>
                <a:gd name="T13" fmla="*/ 83 h 178"/>
                <a:gd name="T14" fmla="*/ 212 w 646"/>
                <a:gd name="T15" fmla="*/ 83 h 178"/>
                <a:gd name="T16" fmla="*/ 212 w 646"/>
                <a:gd name="T17" fmla="*/ 94 h 178"/>
                <a:gd name="T18" fmla="*/ 362 w 646"/>
                <a:gd name="T19" fmla="*/ 94 h 178"/>
                <a:gd name="T20" fmla="*/ 437 w 646"/>
                <a:gd name="T21" fmla="*/ 168 h 178"/>
                <a:gd name="T22" fmla="*/ 178 w 646"/>
                <a:gd name="T23" fmla="*/ 168 h 178"/>
                <a:gd name="T24" fmla="*/ 32 w 646"/>
                <a:gd name="T25" fmla="*/ 24 h 178"/>
                <a:gd name="T26" fmla="*/ 33 w 646"/>
                <a:gd name="T27" fmla="*/ 16 h 178"/>
                <a:gd name="T28" fmla="*/ 17 w 646"/>
                <a:gd name="T29" fmla="*/ 0 h 178"/>
                <a:gd name="T30" fmla="*/ 0 w 646"/>
                <a:gd name="T31" fmla="*/ 16 h 178"/>
                <a:gd name="T32" fmla="*/ 17 w 646"/>
                <a:gd name="T33" fmla="*/ 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178">
                  <a:moveTo>
                    <a:pt x="17" y="33"/>
                  </a:moveTo>
                  <a:cubicBezTo>
                    <a:pt x="20" y="33"/>
                    <a:pt x="22" y="32"/>
                    <a:pt x="24" y="31"/>
                  </a:cubicBezTo>
                  <a:cubicBezTo>
                    <a:pt x="174" y="178"/>
                    <a:pt x="174" y="178"/>
                    <a:pt x="174" y="178"/>
                  </a:cubicBezTo>
                  <a:cubicBezTo>
                    <a:pt x="646" y="178"/>
                    <a:pt x="646" y="178"/>
                    <a:pt x="646" y="178"/>
                  </a:cubicBezTo>
                  <a:cubicBezTo>
                    <a:pt x="646" y="168"/>
                    <a:pt x="646" y="168"/>
                    <a:pt x="646" y="168"/>
                  </a:cubicBezTo>
                  <a:cubicBezTo>
                    <a:pt x="452" y="168"/>
                    <a:pt x="452" y="168"/>
                    <a:pt x="452" y="168"/>
                  </a:cubicBezTo>
                  <a:cubicBezTo>
                    <a:pt x="366" y="83"/>
                    <a:pt x="366" y="83"/>
                    <a:pt x="366" y="83"/>
                  </a:cubicBezTo>
                  <a:cubicBezTo>
                    <a:pt x="212" y="83"/>
                    <a:pt x="212" y="83"/>
                    <a:pt x="212" y="83"/>
                  </a:cubicBezTo>
                  <a:cubicBezTo>
                    <a:pt x="212" y="94"/>
                    <a:pt x="212" y="94"/>
                    <a:pt x="212" y="94"/>
                  </a:cubicBezTo>
                  <a:cubicBezTo>
                    <a:pt x="362" y="94"/>
                    <a:pt x="362" y="94"/>
                    <a:pt x="362" y="94"/>
                  </a:cubicBezTo>
                  <a:cubicBezTo>
                    <a:pt x="437" y="168"/>
                    <a:pt x="437" y="168"/>
                    <a:pt x="437" y="168"/>
                  </a:cubicBezTo>
                  <a:cubicBezTo>
                    <a:pt x="178" y="168"/>
                    <a:pt x="178" y="168"/>
                    <a:pt x="178" y="168"/>
                  </a:cubicBezTo>
                  <a:cubicBezTo>
                    <a:pt x="32" y="24"/>
                    <a:pt x="32" y="24"/>
                    <a:pt x="32" y="24"/>
                  </a:cubicBezTo>
                  <a:cubicBezTo>
                    <a:pt x="33" y="21"/>
                    <a:pt x="33" y="19"/>
                    <a:pt x="33" y="16"/>
                  </a:cubicBezTo>
                  <a:cubicBezTo>
                    <a:pt x="33" y="7"/>
                    <a:pt x="26" y="0"/>
                    <a:pt x="17" y="0"/>
                  </a:cubicBezTo>
                  <a:cubicBezTo>
                    <a:pt x="8" y="0"/>
                    <a:pt x="0" y="7"/>
                    <a:pt x="0" y="16"/>
                  </a:cubicBezTo>
                  <a:cubicBezTo>
                    <a:pt x="0" y="25"/>
                    <a:pt x="8" y="33"/>
                    <a:pt x="17"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2" name="Freeform 23"/>
            <p:cNvSpPr/>
            <p:nvPr/>
          </p:nvSpPr>
          <p:spPr bwMode="auto">
            <a:xfrm>
              <a:off x="5686" y="2196"/>
              <a:ext cx="391" cy="386"/>
            </a:xfrm>
            <a:custGeom>
              <a:avLst/>
              <a:gdLst>
                <a:gd name="T0" fmla="*/ 214 w 231"/>
                <a:gd name="T1" fmla="*/ 195 h 228"/>
                <a:gd name="T2" fmla="*/ 207 w 231"/>
                <a:gd name="T3" fmla="*/ 197 h 228"/>
                <a:gd name="T4" fmla="*/ 8 w 231"/>
                <a:gd name="T5" fmla="*/ 0 h 228"/>
                <a:gd name="T6" fmla="*/ 0 w 231"/>
                <a:gd name="T7" fmla="*/ 7 h 228"/>
                <a:gd name="T8" fmla="*/ 199 w 231"/>
                <a:gd name="T9" fmla="*/ 203 h 228"/>
                <a:gd name="T10" fmla="*/ 197 w 231"/>
                <a:gd name="T11" fmla="*/ 211 h 228"/>
                <a:gd name="T12" fmla="*/ 214 w 231"/>
                <a:gd name="T13" fmla="*/ 228 h 228"/>
                <a:gd name="T14" fmla="*/ 231 w 231"/>
                <a:gd name="T15" fmla="*/ 211 h 228"/>
                <a:gd name="T16" fmla="*/ 214 w 231"/>
                <a:gd name="T17"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28">
                  <a:moveTo>
                    <a:pt x="214" y="195"/>
                  </a:moveTo>
                  <a:cubicBezTo>
                    <a:pt x="211" y="195"/>
                    <a:pt x="209" y="196"/>
                    <a:pt x="207" y="197"/>
                  </a:cubicBezTo>
                  <a:cubicBezTo>
                    <a:pt x="8" y="0"/>
                    <a:pt x="8" y="0"/>
                    <a:pt x="8" y="0"/>
                  </a:cubicBezTo>
                  <a:cubicBezTo>
                    <a:pt x="0" y="7"/>
                    <a:pt x="0" y="7"/>
                    <a:pt x="0" y="7"/>
                  </a:cubicBezTo>
                  <a:cubicBezTo>
                    <a:pt x="199" y="203"/>
                    <a:pt x="199" y="203"/>
                    <a:pt x="199" y="203"/>
                  </a:cubicBezTo>
                  <a:cubicBezTo>
                    <a:pt x="198" y="206"/>
                    <a:pt x="197" y="209"/>
                    <a:pt x="197" y="211"/>
                  </a:cubicBezTo>
                  <a:cubicBezTo>
                    <a:pt x="197" y="220"/>
                    <a:pt x="205" y="228"/>
                    <a:pt x="214" y="228"/>
                  </a:cubicBezTo>
                  <a:cubicBezTo>
                    <a:pt x="223" y="228"/>
                    <a:pt x="231" y="220"/>
                    <a:pt x="231" y="211"/>
                  </a:cubicBezTo>
                  <a:cubicBezTo>
                    <a:pt x="231" y="202"/>
                    <a:pt x="223" y="195"/>
                    <a:pt x="214" y="1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4" name="Freeform 25"/>
            <p:cNvSpPr/>
            <p:nvPr/>
          </p:nvSpPr>
          <p:spPr bwMode="auto">
            <a:xfrm>
              <a:off x="5304" y="2750"/>
              <a:ext cx="99" cy="86"/>
            </a:xfrm>
            <a:custGeom>
              <a:avLst/>
              <a:gdLst>
                <a:gd name="T0" fmla="*/ 23 w 99"/>
                <a:gd name="T1" fmla="*/ 44 h 86"/>
                <a:gd name="T2" fmla="*/ 47 w 99"/>
                <a:gd name="T3" fmla="*/ 86 h 86"/>
                <a:gd name="T4" fmla="*/ 72 w 99"/>
                <a:gd name="T5" fmla="*/ 44 h 86"/>
                <a:gd name="T6" fmla="*/ 99 w 99"/>
                <a:gd name="T7" fmla="*/ 3 h 86"/>
                <a:gd name="T8" fmla="*/ 49 w 99"/>
                <a:gd name="T9" fmla="*/ 1 h 86"/>
                <a:gd name="T10" fmla="*/ 0 w 99"/>
                <a:gd name="T11" fmla="*/ 0 h 86"/>
                <a:gd name="T12" fmla="*/ 23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23" y="44"/>
                  </a:moveTo>
                  <a:lnTo>
                    <a:pt x="47" y="86"/>
                  </a:lnTo>
                  <a:lnTo>
                    <a:pt x="72" y="44"/>
                  </a:lnTo>
                  <a:lnTo>
                    <a:pt x="99" y="3"/>
                  </a:lnTo>
                  <a:lnTo>
                    <a:pt x="49" y="1"/>
                  </a:lnTo>
                  <a:lnTo>
                    <a:pt x="0" y="0"/>
                  </a:lnTo>
                  <a:lnTo>
                    <a:pt x="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5" name="Freeform 26"/>
            <p:cNvSpPr/>
            <p:nvPr/>
          </p:nvSpPr>
          <p:spPr bwMode="auto">
            <a:xfrm>
              <a:off x="2808" y="633"/>
              <a:ext cx="86" cy="98"/>
            </a:xfrm>
            <a:custGeom>
              <a:avLst/>
              <a:gdLst>
                <a:gd name="T0" fmla="*/ 0 w 86"/>
                <a:gd name="T1" fmla="*/ 47 h 98"/>
                <a:gd name="T2" fmla="*/ 42 w 86"/>
                <a:gd name="T3" fmla="*/ 73 h 98"/>
                <a:gd name="T4" fmla="*/ 84 w 86"/>
                <a:gd name="T5" fmla="*/ 98 h 98"/>
                <a:gd name="T6" fmla="*/ 84 w 86"/>
                <a:gd name="T7" fmla="*/ 49 h 98"/>
                <a:gd name="T8" fmla="*/ 86 w 86"/>
                <a:gd name="T9" fmla="*/ 0 h 98"/>
                <a:gd name="T10" fmla="*/ 42 w 86"/>
                <a:gd name="T11" fmla="*/ 24 h 98"/>
                <a:gd name="T12" fmla="*/ 0 w 86"/>
                <a:gd name="T13" fmla="*/ 47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0" y="47"/>
                  </a:moveTo>
                  <a:lnTo>
                    <a:pt x="42" y="73"/>
                  </a:lnTo>
                  <a:lnTo>
                    <a:pt x="84" y="98"/>
                  </a:lnTo>
                  <a:lnTo>
                    <a:pt x="84" y="49"/>
                  </a:lnTo>
                  <a:lnTo>
                    <a:pt x="86" y="0"/>
                  </a:lnTo>
                  <a:lnTo>
                    <a:pt x="42" y="24"/>
                  </a:ln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6" name="Freeform 27"/>
            <p:cNvSpPr/>
            <p:nvPr/>
          </p:nvSpPr>
          <p:spPr bwMode="auto">
            <a:xfrm>
              <a:off x="4199" y="1570"/>
              <a:ext cx="88" cy="98"/>
            </a:xfrm>
            <a:custGeom>
              <a:avLst/>
              <a:gdLst>
                <a:gd name="T0" fmla="*/ 0 w 88"/>
                <a:gd name="T1" fmla="*/ 48 h 98"/>
                <a:gd name="T2" fmla="*/ 43 w 88"/>
                <a:gd name="T3" fmla="*/ 73 h 98"/>
                <a:gd name="T4" fmla="*/ 87 w 88"/>
                <a:gd name="T5" fmla="*/ 98 h 98"/>
                <a:gd name="T6" fmla="*/ 87 w 88"/>
                <a:gd name="T7" fmla="*/ 49 h 98"/>
                <a:gd name="T8" fmla="*/ 88 w 88"/>
                <a:gd name="T9" fmla="*/ 0 h 98"/>
                <a:gd name="T10" fmla="*/ 44 w 88"/>
                <a:gd name="T11" fmla="*/ 24 h 98"/>
                <a:gd name="T12" fmla="*/ 0 w 88"/>
                <a:gd name="T13" fmla="*/ 48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0" y="48"/>
                  </a:moveTo>
                  <a:lnTo>
                    <a:pt x="43" y="73"/>
                  </a:lnTo>
                  <a:lnTo>
                    <a:pt x="87" y="98"/>
                  </a:lnTo>
                  <a:lnTo>
                    <a:pt x="87" y="49"/>
                  </a:lnTo>
                  <a:lnTo>
                    <a:pt x="88" y="0"/>
                  </a:lnTo>
                  <a:lnTo>
                    <a:pt x="44" y="24"/>
                  </a:ln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7" name="Freeform 28"/>
            <p:cNvSpPr/>
            <p:nvPr/>
          </p:nvSpPr>
          <p:spPr bwMode="auto">
            <a:xfrm>
              <a:off x="5840" y="1514"/>
              <a:ext cx="86" cy="99"/>
            </a:xfrm>
            <a:custGeom>
              <a:avLst/>
              <a:gdLst>
                <a:gd name="T0" fmla="*/ 1 w 86"/>
                <a:gd name="T1" fmla="*/ 0 h 99"/>
                <a:gd name="T2" fmla="*/ 1 w 86"/>
                <a:gd name="T3" fmla="*/ 50 h 99"/>
                <a:gd name="T4" fmla="*/ 0 w 86"/>
                <a:gd name="T5" fmla="*/ 99 h 99"/>
                <a:gd name="T6" fmla="*/ 44 w 86"/>
                <a:gd name="T7" fmla="*/ 75 h 99"/>
                <a:gd name="T8" fmla="*/ 86 w 86"/>
                <a:gd name="T9" fmla="*/ 51 h 99"/>
                <a:gd name="T10" fmla="*/ 44 w 86"/>
                <a:gd name="T11" fmla="*/ 26 h 99"/>
                <a:gd name="T12" fmla="*/ 1 w 86"/>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86" h="99">
                  <a:moveTo>
                    <a:pt x="1" y="0"/>
                  </a:moveTo>
                  <a:lnTo>
                    <a:pt x="1" y="50"/>
                  </a:lnTo>
                  <a:lnTo>
                    <a:pt x="0" y="99"/>
                  </a:lnTo>
                  <a:lnTo>
                    <a:pt x="44" y="75"/>
                  </a:lnTo>
                  <a:lnTo>
                    <a:pt x="86" y="51"/>
                  </a:lnTo>
                  <a:lnTo>
                    <a:pt x="44" y="26"/>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8" name="Freeform 29"/>
            <p:cNvSpPr/>
            <p:nvPr/>
          </p:nvSpPr>
          <p:spPr bwMode="auto">
            <a:xfrm>
              <a:off x="4766" y="1198"/>
              <a:ext cx="98" cy="86"/>
            </a:xfrm>
            <a:custGeom>
              <a:avLst/>
              <a:gdLst>
                <a:gd name="T0" fmla="*/ 47 w 98"/>
                <a:gd name="T1" fmla="*/ 86 h 86"/>
                <a:gd name="T2" fmla="*/ 73 w 98"/>
                <a:gd name="T3" fmla="*/ 44 h 86"/>
                <a:gd name="T4" fmla="*/ 98 w 98"/>
                <a:gd name="T5" fmla="*/ 2 h 86"/>
                <a:gd name="T6" fmla="*/ 49 w 98"/>
                <a:gd name="T7" fmla="*/ 2 h 86"/>
                <a:gd name="T8" fmla="*/ 0 w 98"/>
                <a:gd name="T9" fmla="*/ 0 h 86"/>
                <a:gd name="T10" fmla="*/ 24 w 98"/>
                <a:gd name="T11" fmla="*/ 42 h 86"/>
                <a:gd name="T12" fmla="*/ 47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47" y="86"/>
                  </a:moveTo>
                  <a:lnTo>
                    <a:pt x="73" y="44"/>
                  </a:lnTo>
                  <a:lnTo>
                    <a:pt x="98" y="2"/>
                  </a:lnTo>
                  <a:lnTo>
                    <a:pt x="49" y="2"/>
                  </a:lnTo>
                  <a:lnTo>
                    <a:pt x="0" y="0"/>
                  </a:lnTo>
                  <a:lnTo>
                    <a:pt x="24" y="42"/>
                  </a:lnTo>
                  <a:lnTo>
                    <a:pt x="47"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1" name="Freeform 32"/>
            <p:cNvSpPr/>
            <p:nvPr/>
          </p:nvSpPr>
          <p:spPr bwMode="auto">
            <a:xfrm>
              <a:off x="5304" y="2633"/>
              <a:ext cx="99" cy="86"/>
            </a:xfrm>
            <a:custGeom>
              <a:avLst/>
              <a:gdLst>
                <a:gd name="T0" fmla="*/ 72 w 99"/>
                <a:gd name="T1" fmla="*/ 44 h 86"/>
                <a:gd name="T2" fmla="*/ 99 w 99"/>
                <a:gd name="T3" fmla="*/ 2 h 86"/>
                <a:gd name="T4" fmla="*/ 49 w 99"/>
                <a:gd name="T5" fmla="*/ 2 h 86"/>
                <a:gd name="T6" fmla="*/ 0 w 99"/>
                <a:gd name="T7" fmla="*/ 0 h 86"/>
                <a:gd name="T8" fmla="*/ 23 w 99"/>
                <a:gd name="T9" fmla="*/ 42 h 86"/>
                <a:gd name="T10" fmla="*/ 47 w 99"/>
                <a:gd name="T11" fmla="*/ 86 h 86"/>
                <a:gd name="T12" fmla="*/ 72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72" y="44"/>
                  </a:moveTo>
                  <a:lnTo>
                    <a:pt x="99" y="2"/>
                  </a:lnTo>
                  <a:lnTo>
                    <a:pt x="49" y="2"/>
                  </a:lnTo>
                  <a:lnTo>
                    <a:pt x="0" y="0"/>
                  </a:lnTo>
                  <a:lnTo>
                    <a:pt x="23" y="42"/>
                  </a:lnTo>
                  <a:lnTo>
                    <a:pt x="47" y="86"/>
                  </a:lnTo>
                  <a:lnTo>
                    <a:pt x="72"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3" name="Freeform 34"/>
            <p:cNvSpPr>
              <a:spLocks noEditPoints="1"/>
            </p:cNvSpPr>
            <p:nvPr/>
          </p:nvSpPr>
          <p:spPr bwMode="auto">
            <a:xfrm>
              <a:off x="4259" y="1127"/>
              <a:ext cx="346" cy="396"/>
            </a:xfrm>
            <a:custGeom>
              <a:avLst/>
              <a:gdLst>
                <a:gd name="T0" fmla="*/ 1 w 346"/>
                <a:gd name="T1" fmla="*/ 98 h 396"/>
                <a:gd name="T2" fmla="*/ 0 w 346"/>
                <a:gd name="T3" fmla="*/ 100 h 396"/>
                <a:gd name="T4" fmla="*/ 0 w 346"/>
                <a:gd name="T5" fmla="*/ 298 h 396"/>
                <a:gd name="T6" fmla="*/ 174 w 346"/>
                <a:gd name="T7" fmla="*/ 396 h 396"/>
                <a:gd name="T8" fmla="*/ 345 w 346"/>
                <a:gd name="T9" fmla="*/ 298 h 396"/>
                <a:gd name="T10" fmla="*/ 346 w 346"/>
                <a:gd name="T11" fmla="*/ 298 h 396"/>
                <a:gd name="T12" fmla="*/ 346 w 346"/>
                <a:gd name="T13" fmla="*/ 100 h 396"/>
                <a:gd name="T14" fmla="*/ 174 w 346"/>
                <a:gd name="T15" fmla="*/ 0 h 396"/>
                <a:gd name="T16" fmla="*/ 1 w 346"/>
                <a:gd name="T17" fmla="*/ 98 h 396"/>
                <a:gd name="T18" fmla="*/ 339 w 346"/>
                <a:gd name="T19" fmla="*/ 293 h 396"/>
                <a:gd name="T20" fmla="*/ 174 w 346"/>
                <a:gd name="T21" fmla="*/ 387 h 396"/>
                <a:gd name="T22" fmla="*/ 6 w 346"/>
                <a:gd name="T23" fmla="*/ 293 h 396"/>
                <a:gd name="T24" fmla="*/ 6 w 346"/>
                <a:gd name="T25" fmla="*/ 103 h 396"/>
                <a:gd name="T26" fmla="*/ 174 w 346"/>
                <a:gd name="T27" fmla="*/ 8 h 396"/>
                <a:gd name="T28" fmla="*/ 339 w 346"/>
                <a:gd name="T29" fmla="*/ 103 h 396"/>
                <a:gd name="T30" fmla="*/ 339 w 346"/>
                <a:gd name="T31" fmla="*/ 29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 h="396">
                  <a:moveTo>
                    <a:pt x="1" y="98"/>
                  </a:moveTo>
                  <a:lnTo>
                    <a:pt x="0" y="100"/>
                  </a:lnTo>
                  <a:lnTo>
                    <a:pt x="0" y="298"/>
                  </a:lnTo>
                  <a:lnTo>
                    <a:pt x="174" y="396"/>
                  </a:lnTo>
                  <a:lnTo>
                    <a:pt x="345" y="298"/>
                  </a:lnTo>
                  <a:lnTo>
                    <a:pt x="346" y="298"/>
                  </a:lnTo>
                  <a:lnTo>
                    <a:pt x="346" y="100"/>
                  </a:lnTo>
                  <a:lnTo>
                    <a:pt x="174" y="0"/>
                  </a:lnTo>
                  <a:lnTo>
                    <a:pt x="1" y="98"/>
                  </a:lnTo>
                  <a:close/>
                  <a:moveTo>
                    <a:pt x="339" y="293"/>
                  </a:moveTo>
                  <a:lnTo>
                    <a:pt x="174" y="387"/>
                  </a:lnTo>
                  <a:lnTo>
                    <a:pt x="6" y="293"/>
                  </a:lnTo>
                  <a:lnTo>
                    <a:pt x="6" y="103"/>
                  </a:lnTo>
                  <a:lnTo>
                    <a:pt x="174" y="8"/>
                  </a:lnTo>
                  <a:lnTo>
                    <a:pt x="339" y="103"/>
                  </a:lnTo>
                  <a:lnTo>
                    <a:pt x="339" y="2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4" name="Freeform 35"/>
            <p:cNvSpPr/>
            <p:nvPr/>
          </p:nvSpPr>
          <p:spPr bwMode="auto">
            <a:xfrm>
              <a:off x="4896" y="178"/>
              <a:ext cx="127" cy="144"/>
            </a:xfrm>
            <a:custGeom>
              <a:avLst/>
              <a:gdLst>
                <a:gd name="T0" fmla="*/ 127 w 127"/>
                <a:gd name="T1" fmla="*/ 108 h 144"/>
                <a:gd name="T2" fmla="*/ 127 w 127"/>
                <a:gd name="T3" fmla="*/ 35 h 144"/>
                <a:gd name="T4" fmla="*/ 64 w 127"/>
                <a:gd name="T5" fmla="*/ 0 h 144"/>
                <a:gd name="T6" fmla="*/ 0 w 127"/>
                <a:gd name="T7" fmla="*/ 35 h 144"/>
                <a:gd name="T8" fmla="*/ 0 w 127"/>
                <a:gd name="T9" fmla="*/ 108 h 144"/>
                <a:gd name="T10" fmla="*/ 64 w 127"/>
                <a:gd name="T11" fmla="*/ 144 h 144"/>
                <a:gd name="T12" fmla="*/ 127 w 127"/>
                <a:gd name="T13" fmla="*/ 108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127" y="108"/>
                  </a:moveTo>
                  <a:lnTo>
                    <a:pt x="127" y="35"/>
                  </a:lnTo>
                  <a:lnTo>
                    <a:pt x="64" y="0"/>
                  </a:lnTo>
                  <a:lnTo>
                    <a:pt x="0" y="35"/>
                  </a:lnTo>
                  <a:lnTo>
                    <a:pt x="0" y="108"/>
                  </a:lnTo>
                  <a:lnTo>
                    <a:pt x="64" y="144"/>
                  </a:lnTo>
                  <a:lnTo>
                    <a:pt x="127"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5" name="Freeform 36"/>
            <p:cNvSpPr/>
            <p:nvPr/>
          </p:nvSpPr>
          <p:spPr bwMode="auto">
            <a:xfrm>
              <a:off x="4467" y="1790"/>
              <a:ext cx="79" cy="90"/>
            </a:xfrm>
            <a:custGeom>
              <a:avLst/>
              <a:gdLst>
                <a:gd name="T0" fmla="*/ 0 w 79"/>
                <a:gd name="T1" fmla="*/ 22 h 90"/>
                <a:gd name="T2" fmla="*/ 0 w 79"/>
                <a:gd name="T3" fmla="*/ 68 h 90"/>
                <a:gd name="T4" fmla="*/ 38 w 79"/>
                <a:gd name="T5" fmla="*/ 90 h 90"/>
                <a:gd name="T6" fmla="*/ 79 w 79"/>
                <a:gd name="T7" fmla="*/ 68 h 90"/>
                <a:gd name="T8" fmla="*/ 79 w 79"/>
                <a:gd name="T9" fmla="*/ 22 h 90"/>
                <a:gd name="T10" fmla="*/ 38 w 79"/>
                <a:gd name="T11" fmla="*/ 0 h 90"/>
                <a:gd name="T12" fmla="*/ 0 w 79"/>
                <a:gd name="T13" fmla="*/ 22 h 90"/>
              </a:gdLst>
              <a:ahLst/>
              <a:cxnLst>
                <a:cxn ang="0">
                  <a:pos x="T0" y="T1"/>
                </a:cxn>
                <a:cxn ang="0">
                  <a:pos x="T2" y="T3"/>
                </a:cxn>
                <a:cxn ang="0">
                  <a:pos x="T4" y="T5"/>
                </a:cxn>
                <a:cxn ang="0">
                  <a:pos x="T6" y="T7"/>
                </a:cxn>
                <a:cxn ang="0">
                  <a:pos x="T8" y="T9"/>
                </a:cxn>
                <a:cxn ang="0">
                  <a:pos x="T10" y="T11"/>
                </a:cxn>
                <a:cxn ang="0">
                  <a:pos x="T12" y="T13"/>
                </a:cxn>
              </a:cxnLst>
              <a:rect l="0" t="0" r="r" b="b"/>
              <a:pathLst>
                <a:path w="79" h="90">
                  <a:moveTo>
                    <a:pt x="0" y="22"/>
                  </a:moveTo>
                  <a:lnTo>
                    <a:pt x="0" y="68"/>
                  </a:lnTo>
                  <a:lnTo>
                    <a:pt x="38" y="90"/>
                  </a:lnTo>
                  <a:lnTo>
                    <a:pt x="79" y="68"/>
                  </a:lnTo>
                  <a:lnTo>
                    <a:pt x="79" y="22"/>
                  </a:lnTo>
                  <a:lnTo>
                    <a:pt x="38" y="0"/>
                  </a:lnTo>
                  <a:lnTo>
                    <a:pt x="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6" name="Freeform 37"/>
            <p:cNvSpPr/>
            <p:nvPr/>
          </p:nvSpPr>
          <p:spPr bwMode="auto">
            <a:xfrm>
              <a:off x="3129" y="865"/>
              <a:ext cx="110" cy="123"/>
            </a:xfrm>
            <a:custGeom>
              <a:avLst/>
              <a:gdLst>
                <a:gd name="T0" fmla="*/ 0 w 110"/>
                <a:gd name="T1" fmla="*/ 30 h 123"/>
                <a:gd name="T2" fmla="*/ 0 w 110"/>
                <a:gd name="T3" fmla="*/ 93 h 123"/>
                <a:gd name="T4" fmla="*/ 56 w 110"/>
                <a:gd name="T5" fmla="*/ 123 h 123"/>
                <a:gd name="T6" fmla="*/ 110 w 110"/>
                <a:gd name="T7" fmla="*/ 93 h 123"/>
                <a:gd name="T8" fmla="*/ 110 w 110"/>
                <a:gd name="T9" fmla="*/ 30 h 123"/>
                <a:gd name="T10" fmla="*/ 56 w 110"/>
                <a:gd name="T11" fmla="*/ 0 h 123"/>
                <a:gd name="T12" fmla="*/ 0 w 110"/>
                <a:gd name="T13" fmla="*/ 30 h 123"/>
              </a:gdLst>
              <a:ahLst/>
              <a:cxnLst>
                <a:cxn ang="0">
                  <a:pos x="T0" y="T1"/>
                </a:cxn>
                <a:cxn ang="0">
                  <a:pos x="T2" y="T3"/>
                </a:cxn>
                <a:cxn ang="0">
                  <a:pos x="T4" y="T5"/>
                </a:cxn>
                <a:cxn ang="0">
                  <a:pos x="T6" y="T7"/>
                </a:cxn>
                <a:cxn ang="0">
                  <a:pos x="T8" y="T9"/>
                </a:cxn>
                <a:cxn ang="0">
                  <a:pos x="T10" y="T11"/>
                </a:cxn>
                <a:cxn ang="0">
                  <a:pos x="T12" y="T13"/>
                </a:cxn>
              </a:cxnLst>
              <a:rect l="0" t="0" r="r" b="b"/>
              <a:pathLst>
                <a:path w="110" h="123">
                  <a:moveTo>
                    <a:pt x="0" y="30"/>
                  </a:moveTo>
                  <a:lnTo>
                    <a:pt x="0" y="93"/>
                  </a:lnTo>
                  <a:lnTo>
                    <a:pt x="56" y="123"/>
                  </a:lnTo>
                  <a:lnTo>
                    <a:pt x="110" y="93"/>
                  </a:lnTo>
                  <a:lnTo>
                    <a:pt x="110" y="30"/>
                  </a:lnTo>
                  <a:lnTo>
                    <a:pt x="56" y="0"/>
                  </a:lnTo>
                  <a:lnTo>
                    <a:pt x="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7" name="Freeform 38"/>
            <p:cNvSpPr>
              <a:spLocks noEditPoints="1"/>
            </p:cNvSpPr>
            <p:nvPr/>
          </p:nvSpPr>
          <p:spPr bwMode="auto">
            <a:xfrm>
              <a:off x="5082" y="1347"/>
              <a:ext cx="223" cy="254"/>
            </a:xfrm>
            <a:custGeom>
              <a:avLst/>
              <a:gdLst>
                <a:gd name="T0" fmla="*/ 0 w 223"/>
                <a:gd name="T1" fmla="*/ 191 h 254"/>
                <a:gd name="T2" fmla="*/ 112 w 223"/>
                <a:gd name="T3" fmla="*/ 254 h 254"/>
                <a:gd name="T4" fmla="*/ 223 w 223"/>
                <a:gd name="T5" fmla="*/ 191 h 254"/>
                <a:gd name="T6" fmla="*/ 223 w 223"/>
                <a:gd name="T7" fmla="*/ 63 h 254"/>
                <a:gd name="T8" fmla="*/ 112 w 223"/>
                <a:gd name="T9" fmla="*/ 0 h 254"/>
                <a:gd name="T10" fmla="*/ 0 w 223"/>
                <a:gd name="T11" fmla="*/ 63 h 254"/>
                <a:gd name="T12" fmla="*/ 0 w 223"/>
                <a:gd name="T13" fmla="*/ 191 h 254"/>
                <a:gd name="T14" fmla="*/ 7 w 223"/>
                <a:gd name="T15" fmla="*/ 68 h 254"/>
                <a:gd name="T16" fmla="*/ 112 w 223"/>
                <a:gd name="T17" fmla="*/ 8 h 254"/>
                <a:gd name="T18" fmla="*/ 217 w 223"/>
                <a:gd name="T19" fmla="*/ 68 h 254"/>
                <a:gd name="T20" fmla="*/ 217 w 223"/>
                <a:gd name="T21" fmla="*/ 186 h 254"/>
                <a:gd name="T22" fmla="*/ 112 w 223"/>
                <a:gd name="T23" fmla="*/ 245 h 254"/>
                <a:gd name="T24" fmla="*/ 7 w 223"/>
                <a:gd name="T25" fmla="*/ 186 h 254"/>
                <a:gd name="T26" fmla="*/ 7 w 223"/>
                <a:gd name="T27" fmla="*/ 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3" h="254">
                  <a:moveTo>
                    <a:pt x="0" y="191"/>
                  </a:moveTo>
                  <a:lnTo>
                    <a:pt x="112" y="254"/>
                  </a:lnTo>
                  <a:lnTo>
                    <a:pt x="223" y="191"/>
                  </a:lnTo>
                  <a:lnTo>
                    <a:pt x="223" y="63"/>
                  </a:lnTo>
                  <a:lnTo>
                    <a:pt x="112" y="0"/>
                  </a:lnTo>
                  <a:lnTo>
                    <a:pt x="0" y="63"/>
                  </a:lnTo>
                  <a:lnTo>
                    <a:pt x="0" y="191"/>
                  </a:lnTo>
                  <a:close/>
                  <a:moveTo>
                    <a:pt x="7" y="68"/>
                  </a:moveTo>
                  <a:lnTo>
                    <a:pt x="112" y="8"/>
                  </a:lnTo>
                  <a:lnTo>
                    <a:pt x="217" y="68"/>
                  </a:lnTo>
                  <a:lnTo>
                    <a:pt x="217" y="186"/>
                  </a:lnTo>
                  <a:lnTo>
                    <a:pt x="112" y="245"/>
                  </a:lnTo>
                  <a:lnTo>
                    <a:pt x="7" y="186"/>
                  </a:lnTo>
                  <a:lnTo>
                    <a:pt x="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8" name="Freeform 39"/>
            <p:cNvSpPr/>
            <p:nvPr/>
          </p:nvSpPr>
          <p:spPr bwMode="auto">
            <a:xfrm>
              <a:off x="4888" y="1758"/>
              <a:ext cx="57" cy="839"/>
            </a:xfrm>
            <a:custGeom>
              <a:avLst/>
              <a:gdLst>
                <a:gd name="T0" fmla="*/ 12 w 34"/>
                <a:gd name="T1" fmla="*/ 0 h 496"/>
                <a:gd name="T2" fmla="*/ 12 w 34"/>
                <a:gd name="T3" fmla="*/ 464 h 496"/>
                <a:gd name="T4" fmla="*/ 0 w 34"/>
                <a:gd name="T5" fmla="*/ 480 h 496"/>
                <a:gd name="T6" fmla="*/ 17 w 34"/>
                <a:gd name="T7" fmla="*/ 496 h 496"/>
                <a:gd name="T8" fmla="*/ 34 w 34"/>
                <a:gd name="T9" fmla="*/ 480 h 496"/>
                <a:gd name="T10" fmla="*/ 22 w 34"/>
                <a:gd name="T11" fmla="*/ 464 h 496"/>
                <a:gd name="T12" fmla="*/ 22 w 34"/>
                <a:gd name="T13" fmla="*/ 0 h 496"/>
                <a:gd name="T14" fmla="*/ 12 w 34"/>
                <a:gd name="T15" fmla="*/ 0 h 4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96">
                  <a:moveTo>
                    <a:pt x="12" y="0"/>
                  </a:moveTo>
                  <a:cubicBezTo>
                    <a:pt x="12" y="464"/>
                    <a:pt x="12" y="464"/>
                    <a:pt x="12" y="464"/>
                  </a:cubicBezTo>
                  <a:cubicBezTo>
                    <a:pt x="5" y="467"/>
                    <a:pt x="0" y="473"/>
                    <a:pt x="0" y="480"/>
                  </a:cubicBezTo>
                  <a:cubicBezTo>
                    <a:pt x="0" y="489"/>
                    <a:pt x="8" y="496"/>
                    <a:pt x="17" y="496"/>
                  </a:cubicBezTo>
                  <a:cubicBezTo>
                    <a:pt x="26" y="496"/>
                    <a:pt x="34" y="489"/>
                    <a:pt x="34" y="480"/>
                  </a:cubicBezTo>
                  <a:cubicBezTo>
                    <a:pt x="34" y="473"/>
                    <a:pt x="29" y="467"/>
                    <a:pt x="22" y="464"/>
                  </a:cubicBezTo>
                  <a:cubicBezTo>
                    <a:pt x="22" y="0"/>
                    <a:pt x="22" y="0"/>
                    <a:pt x="22" y="0"/>
                  </a:cubicBez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9" name="Freeform 40"/>
            <p:cNvSpPr/>
            <p:nvPr/>
          </p:nvSpPr>
          <p:spPr bwMode="auto">
            <a:xfrm>
              <a:off x="2403" y="548"/>
              <a:ext cx="76" cy="87"/>
            </a:xfrm>
            <a:custGeom>
              <a:avLst/>
              <a:gdLst>
                <a:gd name="T0" fmla="*/ 0 w 76"/>
                <a:gd name="T1" fmla="*/ 44 h 87"/>
                <a:gd name="T2" fmla="*/ 38 w 76"/>
                <a:gd name="T3" fmla="*/ 65 h 87"/>
                <a:gd name="T4" fmla="*/ 76 w 76"/>
                <a:gd name="T5" fmla="*/ 87 h 87"/>
                <a:gd name="T6" fmla="*/ 76 w 76"/>
                <a:gd name="T7" fmla="*/ 44 h 87"/>
                <a:gd name="T8" fmla="*/ 76 w 76"/>
                <a:gd name="T9" fmla="*/ 0 h 87"/>
                <a:gd name="T10" fmla="*/ 38 w 76"/>
                <a:gd name="T11" fmla="*/ 22 h 87"/>
                <a:gd name="T12" fmla="*/ 0 w 76"/>
                <a:gd name="T13" fmla="*/ 44 h 87"/>
              </a:gdLst>
              <a:ahLst/>
              <a:cxnLst>
                <a:cxn ang="0">
                  <a:pos x="T0" y="T1"/>
                </a:cxn>
                <a:cxn ang="0">
                  <a:pos x="T2" y="T3"/>
                </a:cxn>
                <a:cxn ang="0">
                  <a:pos x="T4" y="T5"/>
                </a:cxn>
                <a:cxn ang="0">
                  <a:pos x="T6" y="T7"/>
                </a:cxn>
                <a:cxn ang="0">
                  <a:pos x="T8" y="T9"/>
                </a:cxn>
                <a:cxn ang="0">
                  <a:pos x="T10" y="T11"/>
                </a:cxn>
                <a:cxn ang="0">
                  <a:pos x="T12" y="T13"/>
                </a:cxn>
              </a:cxnLst>
              <a:rect l="0" t="0" r="r" b="b"/>
              <a:pathLst>
                <a:path w="76" h="87">
                  <a:moveTo>
                    <a:pt x="0" y="44"/>
                  </a:moveTo>
                  <a:lnTo>
                    <a:pt x="38" y="65"/>
                  </a:lnTo>
                  <a:lnTo>
                    <a:pt x="76" y="87"/>
                  </a:lnTo>
                  <a:lnTo>
                    <a:pt x="76" y="44"/>
                  </a:lnTo>
                  <a:lnTo>
                    <a:pt x="76" y="0"/>
                  </a:lnTo>
                  <a:lnTo>
                    <a:pt x="38" y="22"/>
                  </a:lnTo>
                  <a:lnTo>
                    <a:pt x="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0" name="Freeform 41"/>
            <p:cNvSpPr/>
            <p:nvPr/>
          </p:nvSpPr>
          <p:spPr bwMode="auto">
            <a:xfrm>
              <a:off x="5282" y="1689"/>
              <a:ext cx="722" cy="716"/>
            </a:xfrm>
            <a:custGeom>
              <a:avLst/>
              <a:gdLst>
                <a:gd name="T0" fmla="*/ 0 w 427"/>
                <a:gd name="T1" fmla="*/ 8 h 423"/>
                <a:gd name="T2" fmla="*/ 396 w 427"/>
                <a:gd name="T3" fmla="*/ 398 h 423"/>
                <a:gd name="T4" fmla="*/ 394 w 427"/>
                <a:gd name="T5" fmla="*/ 407 h 423"/>
                <a:gd name="T6" fmla="*/ 410 w 427"/>
                <a:gd name="T7" fmla="*/ 423 h 423"/>
                <a:gd name="T8" fmla="*/ 427 w 427"/>
                <a:gd name="T9" fmla="*/ 407 h 423"/>
                <a:gd name="T10" fmla="*/ 410 w 427"/>
                <a:gd name="T11" fmla="*/ 391 h 423"/>
                <a:gd name="T12" fmla="*/ 404 w 427"/>
                <a:gd name="T13" fmla="*/ 392 h 423"/>
                <a:gd name="T14" fmla="*/ 105 w 427"/>
                <a:gd name="T15" fmla="*/ 97 h 423"/>
                <a:gd name="T16" fmla="*/ 208 w 427"/>
                <a:gd name="T17" fmla="*/ 97 h 423"/>
                <a:gd name="T18" fmla="*/ 284 w 427"/>
                <a:gd name="T19" fmla="*/ 171 h 423"/>
                <a:gd name="T20" fmla="*/ 292 w 427"/>
                <a:gd name="T21" fmla="*/ 164 h 423"/>
                <a:gd name="T22" fmla="*/ 213 w 427"/>
                <a:gd name="T23" fmla="*/ 86 h 423"/>
                <a:gd name="T24" fmla="*/ 95 w 427"/>
                <a:gd name="T25" fmla="*/ 86 h 423"/>
                <a:gd name="T26" fmla="*/ 7 w 427"/>
                <a:gd name="T27" fmla="*/ 0 h 423"/>
                <a:gd name="T28" fmla="*/ 0 w 427"/>
                <a:gd name="T29" fmla="*/ 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423">
                  <a:moveTo>
                    <a:pt x="0" y="8"/>
                  </a:moveTo>
                  <a:cubicBezTo>
                    <a:pt x="396" y="398"/>
                    <a:pt x="396" y="398"/>
                    <a:pt x="396" y="398"/>
                  </a:cubicBezTo>
                  <a:cubicBezTo>
                    <a:pt x="394" y="401"/>
                    <a:pt x="394" y="404"/>
                    <a:pt x="394" y="407"/>
                  </a:cubicBezTo>
                  <a:cubicBezTo>
                    <a:pt x="394" y="416"/>
                    <a:pt x="401" y="423"/>
                    <a:pt x="410" y="423"/>
                  </a:cubicBezTo>
                  <a:cubicBezTo>
                    <a:pt x="419" y="423"/>
                    <a:pt x="427" y="416"/>
                    <a:pt x="427" y="407"/>
                  </a:cubicBezTo>
                  <a:cubicBezTo>
                    <a:pt x="427" y="398"/>
                    <a:pt x="419" y="391"/>
                    <a:pt x="410" y="391"/>
                  </a:cubicBezTo>
                  <a:cubicBezTo>
                    <a:pt x="408" y="391"/>
                    <a:pt x="406" y="391"/>
                    <a:pt x="404" y="392"/>
                  </a:cubicBezTo>
                  <a:cubicBezTo>
                    <a:pt x="105" y="97"/>
                    <a:pt x="105" y="97"/>
                    <a:pt x="105" y="97"/>
                  </a:cubicBezTo>
                  <a:cubicBezTo>
                    <a:pt x="208" y="97"/>
                    <a:pt x="208" y="97"/>
                    <a:pt x="208" y="97"/>
                  </a:cubicBezTo>
                  <a:cubicBezTo>
                    <a:pt x="284" y="171"/>
                    <a:pt x="284" y="171"/>
                    <a:pt x="284" y="171"/>
                  </a:cubicBezTo>
                  <a:cubicBezTo>
                    <a:pt x="292" y="164"/>
                    <a:pt x="292" y="164"/>
                    <a:pt x="292" y="164"/>
                  </a:cubicBezTo>
                  <a:cubicBezTo>
                    <a:pt x="213" y="86"/>
                    <a:pt x="213" y="86"/>
                    <a:pt x="213" y="86"/>
                  </a:cubicBezTo>
                  <a:cubicBezTo>
                    <a:pt x="95" y="86"/>
                    <a:pt x="95" y="86"/>
                    <a:pt x="95" y="86"/>
                  </a:cubicBezTo>
                  <a:cubicBezTo>
                    <a:pt x="7" y="0"/>
                    <a:pt x="7" y="0"/>
                    <a:pt x="7" y="0"/>
                  </a:cubicBez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1" name="Freeform 42"/>
            <p:cNvSpPr/>
            <p:nvPr/>
          </p:nvSpPr>
          <p:spPr bwMode="auto">
            <a:xfrm>
              <a:off x="4505" y="455"/>
              <a:ext cx="88" cy="98"/>
            </a:xfrm>
            <a:custGeom>
              <a:avLst/>
              <a:gdLst>
                <a:gd name="T0" fmla="*/ 87 w 88"/>
                <a:gd name="T1" fmla="*/ 49 h 98"/>
                <a:gd name="T2" fmla="*/ 88 w 88"/>
                <a:gd name="T3" fmla="*/ 0 h 98"/>
                <a:gd name="T4" fmla="*/ 44 w 88"/>
                <a:gd name="T5" fmla="*/ 24 h 98"/>
                <a:gd name="T6" fmla="*/ 0 w 88"/>
                <a:gd name="T7" fmla="*/ 48 h 98"/>
                <a:gd name="T8" fmla="*/ 43 w 88"/>
                <a:gd name="T9" fmla="*/ 73 h 98"/>
                <a:gd name="T10" fmla="*/ 87 w 88"/>
                <a:gd name="T11" fmla="*/ 98 h 98"/>
                <a:gd name="T12" fmla="*/ 87 w 88"/>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87" y="49"/>
                  </a:moveTo>
                  <a:lnTo>
                    <a:pt x="88" y="0"/>
                  </a:lnTo>
                  <a:lnTo>
                    <a:pt x="44" y="24"/>
                  </a:lnTo>
                  <a:lnTo>
                    <a:pt x="0" y="48"/>
                  </a:lnTo>
                  <a:lnTo>
                    <a:pt x="43" y="73"/>
                  </a:lnTo>
                  <a:lnTo>
                    <a:pt x="87" y="98"/>
                  </a:lnTo>
                  <a:lnTo>
                    <a:pt x="87"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 name="Freeform 43"/>
            <p:cNvSpPr/>
            <p:nvPr/>
          </p:nvSpPr>
          <p:spPr bwMode="auto">
            <a:xfrm>
              <a:off x="4626" y="455"/>
              <a:ext cx="86" cy="98"/>
            </a:xfrm>
            <a:custGeom>
              <a:avLst/>
              <a:gdLst>
                <a:gd name="T0" fmla="*/ 84 w 86"/>
                <a:gd name="T1" fmla="*/ 49 h 98"/>
                <a:gd name="T2" fmla="*/ 86 w 86"/>
                <a:gd name="T3" fmla="*/ 0 h 98"/>
                <a:gd name="T4" fmla="*/ 42 w 86"/>
                <a:gd name="T5" fmla="*/ 24 h 98"/>
                <a:gd name="T6" fmla="*/ 0 w 86"/>
                <a:gd name="T7" fmla="*/ 48 h 98"/>
                <a:gd name="T8" fmla="*/ 42 w 86"/>
                <a:gd name="T9" fmla="*/ 73 h 98"/>
                <a:gd name="T10" fmla="*/ 84 w 86"/>
                <a:gd name="T11" fmla="*/ 98 h 98"/>
                <a:gd name="T12" fmla="*/ 84 w 86"/>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84" y="49"/>
                  </a:moveTo>
                  <a:lnTo>
                    <a:pt x="86" y="0"/>
                  </a:lnTo>
                  <a:lnTo>
                    <a:pt x="42" y="24"/>
                  </a:lnTo>
                  <a:lnTo>
                    <a:pt x="0" y="48"/>
                  </a:lnTo>
                  <a:lnTo>
                    <a:pt x="42" y="73"/>
                  </a:lnTo>
                  <a:lnTo>
                    <a:pt x="84" y="98"/>
                  </a:lnTo>
                  <a:lnTo>
                    <a:pt x="84"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 name="Freeform 44"/>
            <p:cNvSpPr/>
            <p:nvPr/>
          </p:nvSpPr>
          <p:spPr bwMode="auto">
            <a:xfrm>
              <a:off x="5469" y="17"/>
              <a:ext cx="98" cy="86"/>
            </a:xfrm>
            <a:custGeom>
              <a:avLst/>
              <a:gdLst>
                <a:gd name="T0" fmla="*/ 98 w 98"/>
                <a:gd name="T1" fmla="*/ 86 h 86"/>
                <a:gd name="T2" fmla="*/ 75 w 98"/>
                <a:gd name="T3" fmla="*/ 42 h 86"/>
                <a:gd name="T4" fmla="*/ 51 w 98"/>
                <a:gd name="T5" fmla="*/ 0 h 86"/>
                <a:gd name="T6" fmla="*/ 26 w 98"/>
                <a:gd name="T7" fmla="*/ 41 h 86"/>
                <a:gd name="T8" fmla="*/ 0 w 98"/>
                <a:gd name="T9" fmla="*/ 83 h 86"/>
                <a:gd name="T10" fmla="*/ 49 w 98"/>
                <a:gd name="T11" fmla="*/ 85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2"/>
                  </a:lnTo>
                  <a:lnTo>
                    <a:pt x="51" y="0"/>
                  </a:lnTo>
                  <a:lnTo>
                    <a:pt x="26" y="41"/>
                  </a:lnTo>
                  <a:lnTo>
                    <a:pt x="0" y="83"/>
                  </a:lnTo>
                  <a:lnTo>
                    <a:pt x="49" y="85"/>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 name="Freeform 45"/>
            <p:cNvSpPr/>
            <p:nvPr/>
          </p:nvSpPr>
          <p:spPr bwMode="auto">
            <a:xfrm>
              <a:off x="5469" y="134"/>
              <a:ext cx="98" cy="86"/>
            </a:xfrm>
            <a:custGeom>
              <a:avLst/>
              <a:gdLst>
                <a:gd name="T0" fmla="*/ 98 w 98"/>
                <a:gd name="T1" fmla="*/ 86 h 86"/>
                <a:gd name="T2" fmla="*/ 75 w 98"/>
                <a:gd name="T3" fmla="*/ 44 h 86"/>
                <a:gd name="T4" fmla="*/ 51 w 98"/>
                <a:gd name="T5" fmla="*/ 0 h 86"/>
                <a:gd name="T6" fmla="*/ 26 w 98"/>
                <a:gd name="T7" fmla="*/ 42 h 86"/>
                <a:gd name="T8" fmla="*/ 0 w 98"/>
                <a:gd name="T9" fmla="*/ 84 h 86"/>
                <a:gd name="T10" fmla="*/ 49 w 98"/>
                <a:gd name="T11" fmla="*/ 86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4"/>
                  </a:lnTo>
                  <a:lnTo>
                    <a:pt x="51" y="0"/>
                  </a:lnTo>
                  <a:lnTo>
                    <a:pt x="26" y="42"/>
                  </a:lnTo>
                  <a:lnTo>
                    <a:pt x="0" y="84"/>
                  </a:lnTo>
                  <a:lnTo>
                    <a:pt x="49" y="86"/>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 name="Freeform 48"/>
            <p:cNvSpPr>
              <a:spLocks noEditPoints="1"/>
            </p:cNvSpPr>
            <p:nvPr/>
          </p:nvSpPr>
          <p:spPr bwMode="auto">
            <a:xfrm>
              <a:off x="5441" y="1267"/>
              <a:ext cx="715" cy="187"/>
            </a:xfrm>
            <a:custGeom>
              <a:avLst/>
              <a:gdLst>
                <a:gd name="T0" fmla="*/ 112 w 423"/>
                <a:gd name="T1" fmla="*/ 50 h 110"/>
                <a:gd name="T2" fmla="*/ 56 w 423"/>
                <a:gd name="T3" fmla="*/ 0 h 110"/>
                <a:gd name="T4" fmla="*/ 0 w 423"/>
                <a:gd name="T5" fmla="*/ 55 h 110"/>
                <a:gd name="T6" fmla="*/ 56 w 423"/>
                <a:gd name="T7" fmla="*/ 110 h 110"/>
                <a:gd name="T8" fmla="*/ 112 w 423"/>
                <a:gd name="T9" fmla="*/ 60 h 110"/>
                <a:gd name="T10" fmla="*/ 391 w 423"/>
                <a:gd name="T11" fmla="*/ 60 h 110"/>
                <a:gd name="T12" fmla="*/ 406 w 423"/>
                <a:gd name="T13" fmla="*/ 71 h 110"/>
                <a:gd name="T14" fmla="*/ 423 w 423"/>
                <a:gd name="T15" fmla="*/ 55 h 110"/>
                <a:gd name="T16" fmla="*/ 406 w 423"/>
                <a:gd name="T17" fmla="*/ 38 h 110"/>
                <a:gd name="T18" fmla="*/ 390 w 423"/>
                <a:gd name="T19" fmla="*/ 50 h 110"/>
                <a:gd name="T20" fmla="*/ 112 w 423"/>
                <a:gd name="T21" fmla="*/ 50 h 110"/>
                <a:gd name="T22" fmla="*/ 56 w 423"/>
                <a:gd name="T23" fmla="*/ 100 h 110"/>
                <a:gd name="T24" fmla="*/ 11 w 423"/>
                <a:gd name="T25" fmla="*/ 55 h 110"/>
                <a:gd name="T26" fmla="*/ 56 w 423"/>
                <a:gd name="T27" fmla="*/ 10 h 110"/>
                <a:gd name="T28" fmla="*/ 102 w 423"/>
                <a:gd name="T29" fmla="*/ 55 h 110"/>
                <a:gd name="T30" fmla="*/ 56 w 423"/>
                <a:gd name="T3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3" h="110">
                  <a:moveTo>
                    <a:pt x="112" y="50"/>
                  </a:moveTo>
                  <a:cubicBezTo>
                    <a:pt x="109" y="22"/>
                    <a:pt x="85" y="0"/>
                    <a:pt x="56" y="0"/>
                  </a:cubicBezTo>
                  <a:cubicBezTo>
                    <a:pt x="25" y="0"/>
                    <a:pt x="0" y="25"/>
                    <a:pt x="0" y="55"/>
                  </a:cubicBezTo>
                  <a:cubicBezTo>
                    <a:pt x="0" y="86"/>
                    <a:pt x="25" y="110"/>
                    <a:pt x="56" y="110"/>
                  </a:cubicBezTo>
                  <a:cubicBezTo>
                    <a:pt x="85" y="110"/>
                    <a:pt x="109" y="88"/>
                    <a:pt x="112" y="60"/>
                  </a:cubicBezTo>
                  <a:cubicBezTo>
                    <a:pt x="391" y="60"/>
                    <a:pt x="391" y="60"/>
                    <a:pt x="391" y="60"/>
                  </a:cubicBezTo>
                  <a:cubicBezTo>
                    <a:pt x="393" y="67"/>
                    <a:pt x="399" y="71"/>
                    <a:pt x="406" y="71"/>
                  </a:cubicBezTo>
                  <a:cubicBezTo>
                    <a:pt x="415" y="71"/>
                    <a:pt x="423" y="64"/>
                    <a:pt x="423" y="55"/>
                  </a:cubicBezTo>
                  <a:cubicBezTo>
                    <a:pt x="423" y="46"/>
                    <a:pt x="415" y="38"/>
                    <a:pt x="406" y="38"/>
                  </a:cubicBezTo>
                  <a:cubicBezTo>
                    <a:pt x="399" y="38"/>
                    <a:pt x="392" y="43"/>
                    <a:pt x="390" y="50"/>
                  </a:cubicBezTo>
                  <a:lnTo>
                    <a:pt x="112" y="50"/>
                  </a:lnTo>
                  <a:close/>
                  <a:moveTo>
                    <a:pt x="56" y="100"/>
                  </a:moveTo>
                  <a:cubicBezTo>
                    <a:pt x="31" y="100"/>
                    <a:pt x="11" y="80"/>
                    <a:pt x="11" y="55"/>
                  </a:cubicBezTo>
                  <a:cubicBezTo>
                    <a:pt x="11" y="30"/>
                    <a:pt x="31" y="10"/>
                    <a:pt x="56" y="10"/>
                  </a:cubicBezTo>
                  <a:cubicBezTo>
                    <a:pt x="81" y="10"/>
                    <a:pt x="102" y="30"/>
                    <a:pt x="102" y="55"/>
                  </a:cubicBezTo>
                  <a:cubicBezTo>
                    <a:pt x="102" y="80"/>
                    <a:pt x="81" y="100"/>
                    <a:pt x="5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 name="Freeform 49"/>
            <p:cNvSpPr/>
            <p:nvPr/>
          </p:nvSpPr>
          <p:spPr bwMode="auto">
            <a:xfrm>
              <a:off x="5009" y="2178"/>
              <a:ext cx="127" cy="144"/>
            </a:xfrm>
            <a:custGeom>
              <a:avLst/>
              <a:gdLst>
                <a:gd name="T0" fmla="*/ 0 w 127"/>
                <a:gd name="T1" fmla="*/ 35 h 144"/>
                <a:gd name="T2" fmla="*/ 0 w 127"/>
                <a:gd name="T3" fmla="*/ 108 h 144"/>
                <a:gd name="T4" fmla="*/ 65 w 127"/>
                <a:gd name="T5" fmla="*/ 144 h 144"/>
                <a:gd name="T6" fmla="*/ 127 w 127"/>
                <a:gd name="T7" fmla="*/ 108 h 144"/>
                <a:gd name="T8" fmla="*/ 127 w 127"/>
                <a:gd name="T9" fmla="*/ 35 h 144"/>
                <a:gd name="T10" fmla="*/ 65 w 127"/>
                <a:gd name="T11" fmla="*/ 0 h 144"/>
                <a:gd name="T12" fmla="*/ 0 w 127"/>
                <a:gd name="T13" fmla="*/ 35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0" y="35"/>
                  </a:moveTo>
                  <a:lnTo>
                    <a:pt x="0" y="108"/>
                  </a:lnTo>
                  <a:lnTo>
                    <a:pt x="65" y="144"/>
                  </a:lnTo>
                  <a:lnTo>
                    <a:pt x="127" y="108"/>
                  </a:lnTo>
                  <a:lnTo>
                    <a:pt x="127" y="35"/>
                  </a:lnTo>
                  <a:lnTo>
                    <a:pt x="65"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 name="Freeform 50"/>
            <p:cNvSpPr/>
            <p:nvPr/>
          </p:nvSpPr>
          <p:spPr bwMode="auto">
            <a:xfrm>
              <a:off x="2999" y="252"/>
              <a:ext cx="126" cy="144"/>
            </a:xfrm>
            <a:custGeom>
              <a:avLst/>
              <a:gdLst>
                <a:gd name="T0" fmla="*/ 62 w 126"/>
                <a:gd name="T1" fmla="*/ 144 h 144"/>
                <a:gd name="T2" fmla="*/ 126 w 126"/>
                <a:gd name="T3" fmla="*/ 108 h 144"/>
                <a:gd name="T4" fmla="*/ 126 w 126"/>
                <a:gd name="T5" fmla="*/ 36 h 144"/>
                <a:gd name="T6" fmla="*/ 62 w 126"/>
                <a:gd name="T7" fmla="*/ 0 h 144"/>
                <a:gd name="T8" fmla="*/ 0 w 126"/>
                <a:gd name="T9" fmla="*/ 36 h 144"/>
                <a:gd name="T10" fmla="*/ 0 w 126"/>
                <a:gd name="T11" fmla="*/ 108 h 144"/>
                <a:gd name="T12" fmla="*/ 62 w 126"/>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126" h="144">
                  <a:moveTo>
                    <a:pt x="62" y="144"/>
                  </a:moveTo>
                  <a:lnTo>
                    <a:pt x="126" y="108"/>
                  </a:lnTo>
                  <a:lnTo>
                    <a:pt x="126" y="36"/>
                  </a:lnTo>
                  <a:lnTo>
                    <a:pt x="62" y="0"/>
                  </a:lnTo>
                  <a:lnTo>
                    <a:pt x="0" y="36"/>
                  </a:lnTo>
                  <a:lnTo>
                    <a:pt x="0" y="108"/>
                  </a:lnTo>
                  <a:lnTo>
                    <a:pt x="62"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 name="Freeform 51"/>
            <p:cNvSpPr>
              <a:spLocks noEditPoints="1"/>
            </p:cNvSpPr>
            <p:nvPr/>
          </p:nvSpPr>
          <p:spPr bwMode="auto">
            <a:xfrm>
              <a:off x="3386" y="714"/>
              <a:ext cx="291" cy="332"/>
            </a:xfrm>
            <a:custGeom>
              <a:avLst/>
              <a:gdLst>
                <a:gd name="T0" fmla="*/ 291 w 291"/>
                <a:gd name="T1" fmla="*/ 332 h 332"/>
                <a:gd name="T2" fmla="*/ 291 w 291"/>
                <a:gd name="T3" fmla="*/ 0 h 332"/>
                <a:gd name="T4" fmla="*/ 0 w 291"/>
                <a:gd name="T5" fmla="*/ 166 h 332"/>
                <a:gd name="T6" fmla="*/ 291 w 291"/>
                <a:gd name="T7" fmla="*/ 332 h 332"/>
                <a:gd name="T8" fmla="*/ 274 w 291"/>
                <a:gd name="T9" fmla="*/ 166 h 332"/>
                <a:gd name="T10" fmla="*/ 274 w 291"/>
                <a:gd name="T11" fmla="*/ 301 h 332"/>
                <a:gd name="T12" fmla="*/ 35 w 291"/>
                <a:gd name="T13" fmla="*/ 166 h 332"/>
                <a:gd name="T14" fmla="*/ 274 w 291"/>
                <a:gd name="T15" fmla="*/ 31 h 332"/>
                <a:gd name="T16" fmla="*/ 274 w 291"/>
                <a:gd name="T17" fmla="*/ 166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332">
                  <a:moveTo>
                    <a:pt x="291" y="332"/>
                  </a:moveTo>
                  <a:lnTo>
                    <a:pt x="291" y="0"/>
                  </a:lnTo>
                  <a:lnTo>
                    <a:pt x="0" y="166"/>
                  </a:lnTo>
                  <a:lnTo>
                    <a:pt x="291" y="332"/>
                  </a:lnTo>
                  <a:close/>
                  <a:moveTo>
                    <a:pt x="274" y="166"/>
                  </a:moveTo>
                  <a:lnTo>
                    <a:pt x="274" y="301"/>
                  </a:lnTo>
                  <a:lnTo>
                    <a:pt x="35" y="166"/>
                  </a:lnTo>
                  <a:lnTo>
                    <a:pt x="274" y="31"/>
                  </a:lnTo>
                  <a:lnTo>
                    <a:pt x="274" y="1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 name="Freeform 52"/>
            <p:cNvSpPr>
              <a:spLocks noEditPoints="1"/>
            </p:cNvSpPr>
            <p:nvPr/>
          </p:nvSpPr>
          <p:spPr bwMode="auto">
            <a:xfrm>
              <a:off x="4771" y="2652"/>
              <a:ext cx="291" cy="248"/>
            </a:xfrm>
            <a:custGeom>
              <a:avLst/>
              <a:gdLst>
                <a:gd name="T0" fmla="*/ 145 w 291"/>
                <a:gd name="T1" fmla="*/ 248 h 248"/>
                <a:gd name="T2" fmla="*/ 291 w 291"/>
                <a:gd name="T3" fmla="*/ 0 h 248"/>
                <a:gd name="T4" fmla="*/ 0 w 291"/>
                <a:gd name="T5" fmla="*/ 0 h 248"/>
                <a:gd name="T6" fmla="*/ 145 w 291"/>
                <a:gd name="T7" fmla="*/ 248 h 248"/>
                <a:gd name="T8" fmla="*/ 145 w 291"/>
                <a:gd name="T9" fmla="*/ 214 h 248"/>
                <a:gd name="T10" fmla="*/ 30 w 291"/>
                <a:gd name="T11" fmla="*/ 18 h 248"/>
                <a:gd name="T12" fmla="*/ 260 w 291"/>
                <a:gd name="T13" fmla="*/ 18 h 248"/>
                <a:gd name="T14" fmla="*/ 145 w 291"/>
                <a:gd name="T15" fmla="*/ 214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48">
                  <a:moveTo>
                    <a:pt x="145" y="248"/>
                  </a:moveTo>
                  <a:lnTo>
                    <a:pt x="291" y="0"/>
                  </a:lnTo>
                  <a:lnTo>
                    <a:pt x="0" y="0"/>
                  </a:lnTo>
                  <a:lnTo>
                    <a:pt x="145" y="248"/>
                  </a:lnTo>
                  <a:close/>
                  <a:moveTo>
                    <a:pt x="145" y="214"/>
                  </a:moveTo>
                  <a:lnTo>
                    <a:pt x="30" y="18"/>
                  </a:lnTo>
                  <a:lnTo>
                    <a:pt x="260" y="18"/>
                  </a:lnTo>
                  <a:lnTo>
                    <a:pt x="145" y="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2" name="Oval 53"/>
            <p:cNvSpPr>
              <a:spLocks noChangeArrowheads="1"/>
            </p:cNvSpPr>
            <p:nvPr/>
          </p:nvSpPr>
          <p:spPr bwMode="auto">
            <a:xfrm>
              <a:off x="3234" y="474"/>
              <a:ext cx="135" cy="13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3" name="Oval 54"/>
            <p:cNvSpPr>
              <a:spLocks noChangeArrowheads="1"/>
            </p:cNvSpPr>
            <p:nvPr/>
          </p:nvSpPr>
          <p:spPr bwMode="auto">
            <a:xfrm>
              <a:off x="5075" y="646"/>
              <a:ext cx="237" cy="23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5" name="Freeform 56"/>
            <p:cNvSpPr/>
            <p:nvPr/>
          </p:nvSpPr>
          <p:spPr bwMode="auto">
            <a:xfrm>
              <a:off x="4333" y="1212"/>
              <a:ext cx="198" cy="226"/>
            </a:xfrm>
            <a:custGeom>
              <a:avLst/>
              <a:gdLst>
                <a:gd name="T0" fmla="*/ 0 w 198"/>
                <a:gd name="T1" fmla="*/ 57 h 226"/>
                <a:gd name="T2" fmla="*/ 100 w 198"/>
                <a:gd name="T3" fmla="*/ 0 h 226"/>
                <a:gd name="T4" fmla="*/ 198 w 198"/>
                <a:gd name="T5" fmla="*/ 57 h 226"/>
                <a:gd name="T6" fmla="*/ 198 w 198"/>
                <a:gd name="T7" fmla="*/ 170 h 226"/>
                <a:gd name="T8" fmla="*/ 100 w 198"/>
                <a:gd name="T9" fmla="*/ 226 h 226"/>
                <a:gd name="T10" fmla="*/ 0 w 198"/>
                <a:gd name="T11" fmla="*/ 170 h 226"/>
                <a:gd name="T12" fmla="*/ 0 w 198"/>
                <a:gd name="T13" fmla="*/ 57 h 226"/>
              </a:gdLst>
              <a:ahLst/>
              <a:cxnLst>
                <a:cxn ang="0">
                  <a:pos x="T0" y="T1"/>
                </a:cxn>
                <a:cxn ang="0">
                  <a:pos x="T2" y="T3"/>
                </a:cxn>
                <a:cxn ang="0">
                  <a:pos x="T4" y="T5"/>
                </a:cxn>
                <a:cxn ang="0">
                  <a:pos x="T6" y="T7"/>
                </a:cxn>
                <a:cxn ang="0">
                  <a:pos x="T8" y="T9"/>
                </a:cxn>
                <a:cxn ang="0">
                  <a:pos x="T10" y="T11"/>
                </a:cxn>
                <a:cxn ang="0">
                  <a:pos x="T12" y="T13"/>
                </a:cxn>
              </a:cxnLst>
              <a:rect l="0" t="0" r="r" b="b"/>
              <a:pathLst>
                <a:path w="198" h="226">
                  <a:moveTo>
                    <a:pt x="0" y="57"/>
                  </a:moveTo>
                  <a:lnTo>
                    <a:pt x="100" y="0"/>
                  </a:lnTo>
                  <a:lnTo>
                    <a:pt x="198" y="57"/>
                  </a:lnTo>
                  <a:lnTo>
                    <a:pt x="198" y="170"/>
                  </a:lnTo>
                  <a:lnTo>
                    <a:pt x="100" y="226"/>
                  </a:lnTo>
                  <a:lnTo>
                    <a:pt x="0" y="170"/>
                  </a:lnTo>
                  <a:lnTo>
                    <a:pt x="0"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6" name="Freeform 57"/>
            <p:cNvSpPr/>
            <p:nvPr/>
          </p:nvSpPr>
          <p:spPr bwMode="auto">
            <a:xfrm>
              <a:off x="5145" y="1418"/>
              <a:ext cx="98" cy="112"/>
            </a:xfrm>
            <a:custGeom>
              <a:avLst/>
              <a:gdLst>
                <a:gd name="T0" fmla="*/ 0 w 98"/>
                <a:gd name="T1" fmla="*/ 29 h 112"/>
                <a:gd name="T2" fmla="*/ 49 w 98"/>
                <a:gd name="T3" fmla="*/ 0 h 112"/>
                <a:gd name="T4" fmla="*/ 98 w 98"/>
                <a:gd name="T5" fmla="*/ 29 h 112"/>
                <a:gd name="T6" fmla="*/ 98 w 98"/>
                <a:gd name="T7" fmla="*/ 83 h 112"/>
                <a:gd name="T8" fmla="*/ 49 w 98"/>
                <a:gd name="T9" fmla="*/ 112 h 112"/>
                <a:gd name="T10" fmla="*/ 0 w 98"/>
                <a:gd name="T11" fmla="*/ 83 h 112"/>
                <a:gd name="T12" fmla="*/ 0 w 98"/>
                <a:gd name="T13" fmla="*/ 29 h 112"/>
              </a:gdLst>
              <a:ahLst/>
              <a:cxnLst>
                <a:cxn ang="0">
                  <a:pos x="T0" y="T1"/>
                </a:cxn>
                <a:cxn ang="0">
                  <a:pos x="T2" y="T3"/>
                </a:cxn>
                <a:cxn ang="0">
                  <a:pos x="T4" y="T5"/>
                </a:cxn>
                <a:cxn ang="0">
                  <a:pos x="T6" y="T7"/>
                </a:cxn>
                <a:cxn ang="0">
                  <a:pos x="T8" y="T9"/>
                </a:cxn>
                <a:cxn ang="0">
                  <a:pos x="T10" y="T11"/>
                </a:cxn>
                <a:cxn ang="0">
                  <a:pos x="T12" y="T13"/>
                </a:cxn>
              </a:cxnLst>
              <a:rect l="0" t="0" r="r" b="b"/>
              <a:pathLst>
                <a:path w="98" h="112">
                  <a:moveTo>
                    <a:pt x="0" y="29"/>
                  </a:moveTo>
                  <a:lnTo>
                    <a:pt x="49" y="0"/>
                  </a:lnTo>
                  <a:lnTo>
                    <a:pt x="98" y="29"/>
                  </a:lnTo>
                  <a:lnTo>
                    <a:pt x="98" y="83"/>
                  </a:lnTo>
                  <a:lnTo>
                    <a:pt x="49" y="112"/>
                  </a:lnTo>
                  <a:lnTo>
                    <a:pt x="0" y="83"/>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7" name="Freeform 58"/>
            <p:cNvSpPr/>
            <p:nvPr/>
          </p:nvSpPr>
          <p:spPr bwMode="auto">
            <a:xfrm>
              <a:off x="3525" y="829"/>
              <a:ext cx="89" cy="102"/>
            </a:xfrm>
            <a:custGeom>
              <a:avLst/>
              <a:gdLst>
                <a:gd name="T0" fmla="*/ 0 w 89"/>
                <a:gd name="T1" fmla="*/ 51 h 102"/>
                <a:gd name="T2" fmla="*/ 45 w 89"/>
                <a:gd name="T3" fmla="*/ 26 h 102"/>
                <a:gd name="T4" fmla="*/ 89 w 89"/>
                <a:gd name="T5" fmla="*/ 0 h 102"/>
                <a:gd name="T6" fmla="*/ 89 w 89"/>
                <a:gd name="T7" fmla="*/ 51 h 102"/>
                <a:gd name="T8" fmla="*/ 89 w 89"/>
                <a:gd name="T9" fmla="*/ 102 h 102"/>
                <a:gd name="T10" fmla="*/ 45 w 89"/>
                <a:gd name="T11" fmla="*/ 76 h 102"/>
                <a:gd name="T12" fmla="*/ 0 w 89"/>
                <a:gd name="T13" fmla="*/ 51 h 102"/>
              </a:gdLst>
              <a:ahLst/>
              <a:cxnLst>
                <a:cxn ang="0">
                  <a:pos x="T0" y="T1"/>
                </a:cxn>
                <a:cxn ang="0">
                  <a:pos x="T2" y="T3"/>
                </a:cxn>
                <a:cxn ang="0">
                  <a:pos x="T4" y="T5"/>
                </a:cxn>
                <a:cxn ang="0">
                  <a:pos x="T6" y="T7"/>
                </a:cxn>
                <a:cxn ang="0">
                  <a:pos x="T8" y="T9"/>
                </a:cxn>
                <a:cxn ang="0">
                  <a:pos x="T10" y="T11"/>
                </a:cxn>
                <a:cxn ang="0">
                  <a:pos x="T12" y="T13"/>
                </a:cxn>
              </a:cxnLst>
              <a:rect l="0" t="0" r="r" b="b"/>
              <a:pathLst>
                <a:path w="89" h="102">
                  <a:moveTo>
                    <a:pt x="0" y="51"/>
                  </a:moveTo>
                  <a:lnTo>
                    <a:pt x="45" y="26"/>
                  </a:lnTo>
                  <a:lnTo>
                    <a:pt x="89" y="0"/>
                  </a:lnTo>
                  <a:lnTo>
                    <a:pt x="89" y="51"/>
                  </a:lnTo>
                  <a:lnTo>
                    <a:pt x="89" y="102"/>
                  </a:lnTo>
                  <a:lnTo>
                    <a:pt x="45" y="76"/>
                  </a:lnTo>
                  <a:lnTo>
                    <a:pt x="0"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8" name="Freeform 59"/>
            <p:cNvSpPr/>
            <p:nvPr/>
          </p:nvSpPr>
          <p:spPr bwMode="auto">
            <a:xfrm>
              <a:off x="4872" y="2706"/>
              <a:ext cx="88" cy="76"/>
            </a:xfrm>
            <a:custGeom>
              <a:avLst/>
              <a:gdLst>
                <a:gd name="T0" fmla="*/ 44 w 88"/>
                <a:gd name="T1" fmla="*/ 76 h 76"/>
                <a:gd name="T2" fmla="*/ 22 w 88"/>
                <a:gd name="T3" fmla="*/ 37 h 76"/>
                <a:gd name="T4" fmla="*/ 0 w 88"/>
                <a:gd name="T5" fmla="*/ 0 h 76"/>
                <a:gd name="T6" fmla="*/ 44 w 88"/>
                <a:gd name="T7" fmla="*/ 0 h 76"/>
                <a:gd name="T8" fmla="*/ 88 w 88"/>
                <a:gd name="T9" fmla="*/ 0 h 76"/>
                <a:gd name="T10" fmla="*/ 66 w 88"/>
                <a:gd name="T11" fmla="*/ 37 h 76"/>
                <a:gd name="T12" fmla="*/ 44 w 88"/>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88" h="76">
                  <a:moveTo>
                    <a:pt x="44" y="76"/>
                  </a:moveTo>
                  <a:lnTo>
                    <a:pt x="22" y="37"/>
                  </a:lnTo>
                  <a:lnTo>
                    <a:pt x="0" y="0"/>
                  </a:lnTo>
                  <a:lnTo>
                    <a:pt x="44" y="0"/>
                  </a:lnTo>
                  <a:lnTo>
                    <a:pt x="88" y="0"/>
                  </a:lnTo>
                  <a:lnTo>
                    <a:pt x="66" y="37"/>
                  </a:lnTo>
                  <a:lnTo>
                    <a:pt x="4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9" name="组合 118"/>
          <p:cNvGrpSpPr/>
          <p:nvPr/>
        </p:nvGrpSpPr>
        <p:grpSpPr>
          <a:xfrm>
            <a:off x="97619" y="-312977"/>
            <a:ext cx="596822" cy="690723"/>
            <a:chOff x="2293938" y="-7937"/>
            <a:chExt cx="596900" cy="690563"/>
          </a:xfrm>
          <a:gradFill>
            <a:gsLst>
              <a:gs pos="33300">
                <a:srgbClr val="0070C0"/>
              </a:gs>
              <a:gs pos="100000">
                <a:srgbClr val="363F4A"/>
              </a:gs>
              <a:gs pos="0">
                <a:srgbClr val="20AEE5"/>
              </a:gs>
            </a:gsLst>
            <a:lin ang="10800000" scaled="0"/>
          </a:gradFill>
        </p:grpSpPr>
        <p:sp>
          <p:nvSpPr>
            <p:cNvPr id="120" name="Freeform 32"/>
            <p:cNvSpPr/>
            <p:nvPr/>
          </p:nvSpPr>
          <p:spPr bwMode="auto">
            <a:xfrm>
              <a:off x="2343150" y="-7937"/>
              <a:ext cx="547688" cy="641350"/>
            </a:xfrm>
            <a:custGeom>
              <a:avLst/>
              <a:gdLst>
                <a:gd name="T0" fmla="*/ 331 w 345"/>
                <a:gd name="T1" fmla="*/ 0 h 404"/>
                <a:gd name="T2" fmla="*/ 331 w 345"/>
                <a:gd name="T3" fmla="*/ 66 h 404"/>
                <a:gd name="T4" fmla="*/ 0 w 345"/>
                <a:gd name="T5" fmla="*/ 395 h 404"/>
                <a:gd name="T6" fmla="*/ 9 w 345"/>
                <a:gd name="T7" fmla="*/ 404 h 404"/>
                <a:gd name="T8" fmla="*/ 343 w 345"/>
                <a:gd name="T9" fmla="*/ 75 h 404"/>
                <a:gd name="T10" fmla="*/ 345 w 345"/>
                <a:gd name="T11" fmla="*/ 73 h 404"/>
                <a:gd name="T12" fmla="*/ 345 w 345"/>
                <a:gd name="T13" fmla="*/ 69 h 404"/>
                <a:gd name="T14" fmla="*/ 345 w 345"/>
                <a:gd name="T15" fmla="*/ 0 h 404"/>
                <a:gd name="T16" fmla="*/ 331 w 345"/>
                <a:gd name="T17"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5" h="404">
                  <a:moveTo>
                    <a:pt x="331" y="0"/>
                  </a:moveTo>
                  <a:lnTo>
                    <a:pt x="331" y="66"/>
                  </a:lnTo>
                  <a:lnTo>
                    <a:pt x="0" y="395"/>
                  </a:lnTo>
                  <a:lnTo>
                    <a:pt x="9" y="404"/>
                  </a:lnTo>
                  <a:lnTo>
                    <a:pt x="343" y="75"/>
                  </a:lnTo>
                  <a:lnTo>
                    <a:pt x="345" y="73"/>
                  </a:lnTo>
                  <a:lnTo>
                    <a:pt x="345" y="69"/>
                  </a:lnTo>
                  <a:lnTo>
                    <a:pt x="345" y="0"/>
                  </a:lnTo>
                  <a:lnTo>
                    <a:pt x="33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1" name="Oval 33"/>
            <p:cNvSpPr>
              <a:spLocks noChangeArrowheads="1"/>
            </p:cNvSpPr>
            <p:nvPr/>
          </p:nvSpPr>
          <p:spPr bwMode="auto">
            <a:xfrm>
              <a:off x="2293938" y="573088"/>
              <a:ext cx="112713" cy="1095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grpSp>
        <p:nvGrpSpPr>
          <p:cNvPr id="122" name="组合 121"/>
          <p:cNvGrpSpPr/>
          <p:nvPr/>
        </p:nvGrpSpPr>
        <p:grpSpPr>
          <a:xfrm>
            <a:off x="1" y="843158"/>
            <a:ext cx="3166651" cy="1451312"/>
            <a:chOff x="0" y="842963"/>
            <a:chExt cx="3167063" cy="1450976"/>
          </a:xfrm>
          <a:gradFill>
            <a:gsLst>
              <a:gs pos="33300">
                <a:srgbClr val="0070C0"/>
              </a:gs>
              <a:gs pos="100000">
                <a:srgbClr val="363F4A"/>
              </a:gs>
              <a:gs pos="0">
                <a:srgbClr val="20AEE5"/>
              </a:gs>
            </a:gsLst>
            <a:lin ang="10800000" scaled="0"/>
          </a:gradFill>
        </p:grpSpPr>
        <p:sp>
          <p:nvSpPr>
            <p:cNvPr id="123" name="Freeform 40"/>
            <p:cNvSpPr/>
            <p:nvPr/>
          </p:nvSpPr>
          <p:spPr bwMode="auto">
            <a:xfrm>
              <a:off x="0" y="890588"/>
              <a:ext cx="682625" cy="695325"/>
            </a:xfrm>
            <a:custGeom>
              <a:avLst/>
              <a:gdLst>
                <a:gd name="T0" fmla="*/ 0 w 430"/>
                <a:gd name="T1" fmla="*/ 419 h 438"/>
                <a:gd name="T2" fmla="*/ 421 w 430"/>
                <a:gd name="T3" fmla="*/ 0 h 438"/>
                <a:gd name="T4" fmla="*/ 430 w 430"/>
                <a:gd name="T5" fmla="*/ 8 h 438"/>
                <a:gd name="T6" fmla="*/ 0 w 430"/>
                <a:gd name="T7" fmla="*/ 438 h 438"/>
                <a:gd name="T8" fmla="*/ 0 w 430"/>
                <a:gd name="T9" fmla="*/ 419 h 438"/>
              </a:gdLst>
              <a:ahLst/>
              <a:cxnLst>
                <a:cxn ang="0">
                  <a:pos x="T0" y="T1"/>
                </a:cxn>
                <a:cxn ang="0">
                  <a:pos x="T2" y="T3"/>
                </a:cxn>
                <a:cxn ang="0">
                  <a:pos x="T4" y="T5"/>
                </a:cxn>
                <a:cxn ang="0">
                  <a:pos x="T6" y="T7"/>
                </a:cxn>
                <a:cxn ang="0">
                  <a:pos x="T8" y="T9"/>
                </a:cxn>
              </a:cxnLst>
              <a:rect l="0" t="0" r="r" b="b"/>
              <a:pathLst>
                <a:path w="430" h="438">
                  <a:moveTo>
                    <a:pt x="0" y="419"/>
                  </a:moveTo>
                  <a:lnTo>
                    <a:pt x="421" y="0"/>
                  </a:lnTo>
                  <a:lnTo>
                    <a:pt x="430" y="8"/>
                  </a:lnTo>
                  <a:lnTo>
                    <a:pt x="0" y="438"/>
                  </a:lnTo>
                  <a:lnTo>
                    <a:pt x="0" y="4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4" name="Freeform 41"/>
            <p:cNvSpPr/>
            <p:nvPr/>
          </p:nvSpPr>
          <p:spPr bwMode="auto">
            <a:xfrm>
              <a:off x="619125" y="842963"/>
              <a:ext cx="111125"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5" name="Freeform 42"/>
            <p:cNvSpPr/>
            <p:nvPr/>
          </p:nvSpPr>
          <p:spPr bwMode="auto">
            <a:xfrm>
              <a:off x="0" y="1041401"/>
              <a:ext cx="1268413" cy="696913"/>
            </a:xfrm>
            <a:custGeom>
              <a:avLst/>
              <a:gdLst>
                <a:gd name="T0" fmla="*/ 0 w 799"/>
                <a:gd name="T1" fmla="*/ 420 h 439"/>
                <a:gd name="T2" fmla="*/ 421 w 799"/>
                <a:gd name="T3" fmla="*/ 0 h 439"/>
                <a:gd name="T4" fmla="*/ 423 w 799"/>
                <a:gd name="T5" fmla="*/ 0 h 439"/>
                <a:gd name="T6" fmla="*/ 426 w 799"/>
                <a:gd name="T7" fmla="*/ 0 h 439"/>
                <a:gd name="T8" fmla="*/ 799 w 799"/>
                <a:gd name="T9" fmla="*/ 0 h 439"/>
                <a:gd name="T10" fmla="*/ 799 w 799"/>
                <a:gd name="T11" fmla="*/ 13 h 439"/>
                <a:gd name="T12" fmla="*/ 428 w 799"/>
                <a:gd name="T13" fmla="*/ 13 h 439"/>
                <a:gd name="T14" fmla="*/ 0 w 799"/>
                <a:gd name="T15" fmla="*/ 439 h 439"/>
                <a:gd name="T16" fmla="*/ 0 w 799"/>
                <a:gd name="T17" fmla="*/ 42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9" h="439">
                  <a:moveTo>
                    <a:pt x="0" y="420"/>
                  </a:moveTo>
                  <a:lnTo>
                    <a:pt x="421" y="0"/>
                  </a:lnTo>
                  <a:lnTo>
                    <a:pt x="423" y="0"/>
                  </a:lnTo>
                  <a:lnTo>
                    <a:pt x="426" y="0"/>
                  </a:lnTo>
                  <a:lnTo>
                    <a:pt x="799" y="0"/>
                  </a:lnTo>
                  <a:lnTo>
                    <a:pt x="799" y="13"/>
                  </a:lnTo>
                  <a:lnTo>
                    <a:pt x="428" y="13"/>
                  </a:lnTo>
                  <a:lnTo>
                    <a:pt x="0" y="439"/>
                  </a:lnTo>
                  <a:lnTo>
                    <a:pt x="0" y="4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dirty="0">
                <a:solidFill>
                  <a:prstClr val="black"/>
                </a:solidFill>
                <a:cs typeface="+mn-ea"/>
                <a:sym typeface="+mn-lt"/>
              </a:endParaRPr>
            </a:p>
          </p:txBody>
        </p:sp>
        <p:sp>
          <p:nvSpPr>
            <p:cNvPr id="126" name="Oval 43"/>
            <p:cNvSpPr>
              <a:spLocks noChangeArrowheads="1"/>
            </p:cNvSpPr>
            <p:nvPr/>
          </p:nvSpPr>
          <p:spPr bwMode="auto">
            <a:xfrm>
              <a:off x="1212850" y="995363"/>
              <a:ext cx="111125" cy="1095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7" name="Freeform 44"/>
            <p:cNvSpPr/>
            <p:nvPr/>
          </p:nvSpPr>
          <p:spPr bwMode="auto">
            <a:xfrm>
              <a:off x="0" y="1182688"/>
              <a:ext cx="3106738" cy="733425"/>
            </a:xfrm>
            <a:custGeom>
              <a:avLst/>
              <a:gdLst>
                <a:gd name="T0" fmla="*/ 0 w 1957"/>
                <a:gd name="T1" fmla="*/ 443 h 462"/>
                <a:gd name="T2" fmla="*/ 442 w 1957"/>
                <a:gd name="T3" fmla="*/ 0 h 462"/>
                <a:gd name="T4" fmla="*/ 444 w 1957"/>
                <a:gd name="T5" fmla="*/ 0 h 462"/>
                <a:gd name="T6" fmla="*/ 447 w 1957"/>
                <a:gd name="T7" fmla="*/ 0 h 462"/>
                <a:gd name="T8" fmla="*/ 1071 w 1957"/>
                <a:gd name="T9" fmla="*/ 0 h 462"/>
                <a:gd name="T10" fmla="*/ 1072 w 1957"/>
                <a:gd name="T11" fmla="*/ 0 h 462"/>
                <a:gd name="T12" fmla="*/ 1074 w 1957"/>
                <a:gd name="T13" fmla="*/ 0 h 462"/>
                <a:gd name="T14" fmla="*/ 1311 w 1957"/>
                <a:gd name="T15" fmla="*/ 138 h 462"/>
                <a:gd name="T16" fmla="*/ 1957 w 1957"/>
                <a:gd name="T17" fmla="*/ 138 h 462"/>
                <a:gd name="T18" fmla="*/ 1957 w 1957"/>
                <a:gd name="T19" fmla="*/ 152 h 462"/>
                <a:gd name="T20" fmla="*/ 1309 w 1957"/>
                <a:gd name="T21" fmla="*/ 152 h 462"/>
                <a:gd name="T22" fmla="*/ 1307 w 1957"/>
                <a:gd name="T23" fmla="*/ 152 h 462"/>
                <a:gd name="T24" fmla="*/ 1306 w 1957"/>
                <a:gd name="T25" fmla="*/ 150 h 462"/>
                <a:gd name="T26" fmla="*/ 1069 w 1957"/>
                <a:gd name="T27" fmla="*/ 12 h 462"/>
                <a:gd name="T28" fmla="*/ 449 w 1957"/>
                <a:gd name="T29" fmla="*/ 12 h 462"/>
                <a:gd name="T30" fmla="*/ 0 w 1957"/>
                <a:gd name="T31" fmla="*/ 462 h 462"/>
                <a:gd name="T32" fmla="*/ 0 w 1957"/>
                <a:gd name="T33" fmla="*/ 443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7" h="462">
                  <a:moveTo>
                    <a:pt x="0" y="443"/>
                  </a:moveTo>
                  <a:lnTo>
                    <a:pt x="442" y="0"/>
                  </a:lnTo>
                  <a:lnTo>
                    <a:pt x="444" y="0"/>
                  </a:lnTo>
                  <a:lnTo>
                    <a:pt x="447" y="0"/>
                  </a:lnTo>
                  <a:lnTo>
                    <a:pt x="1071" y="0"/>
                  </a:lnTo>
                  <a:lnTo>
                    <a:pt x="1072" y="0"/>
                  </a:lnTo>
                  <a:lnTo>
                    <a:pt x="1074" y="0"/>
                  </a:lnTo>
                  <a:lnTo>
                    <a:pt x="1311" y="138"/>
                  </a:lnTo>
                  <a:lnTo>
                    <a:pt x="1957" y="138"/>
                  </a:lnTo>
                  <a:lnTo>
                    <a:pt x="1957" y="152"/>
                  </a:lnTo>
                  <a:lnTo>
                    <a:pt x="1309" y="152"/>
                  </a:lnTo>
                  <a:lnTo>
                    <a:pt x="1307" y="152"/>
                  </a:lnTo>
                  <a:lnTo>
                    <a:pt x="1306" y="150"/>
                  </a:lnTo>
                  <a:lnTo>
                    <a:pt x="1069" y="12"/>
                  </a:lnTo>
                  <a:lnTo>
                    <a:pt x="449" y="12"/>
                  </a:lnTo>
                  <a:lnTo>
                    <a:pt x="0" y="462"/>
                  </a:lnTo>
                  <a:lnTo>
                    <a:pt x="0" y="4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dirty="0">
                <a:solidFill>
                  <a:prstClr val="black"/>
                </a:solidFill>
                <a:cs typeface="+mn-ea"/>
                <a:sym typeface="+mn-lt"/>
              </a:endParaRPr>
            </a:p>
          </p:txBody>
        </p:sp>
        <p:sp>
          <p:nvSpPr>
            <p:cNvPr id="128" name="Oval 45"/>
            <p:cNvSpPr>
              <a:spLocks noChangeArrowheads="1"/>
            </p:cNvSpPr>
            <p:nvPr/>
          </p:nvSpPr>
          <p:spPr bwMode="auto">
            <a:xfrm>
              <a:off x="3052763" y="1357313"/>
              <a:ext cx="114300" cy="1111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9" name="Freeform 46"/>
            <p:cNvSpPr/>
            <p:nvPr/>
          </p:nvSpPr>
          <p:spPr bwMode="auto">
            <a:xfrm>
              <a:off x="0" y="1338263"/>
              <a:ext cx="1627188" cy="765175"/>
            </a:xfrm>
            <a:custGeom>
              <a:avLst/>
              <a:gdLst>
                <a:gd name="T0" fmla="*/ 0 w 1025"/>
                <a:gd name="T1" fmla="*/ 463 h 482"/>
                <a:gd name="T2" fmla="*/ 461 w 1025"/>
                <a:gd name="T3" fmla="*/ 3 h 482"/>
                <a:gd name="T4" fmla="*/ 463 w 1025"/>
                <a:gd name="T5" fmla="*/ 0 h 482"/>
                <a:gd name="T6" fmla="*/ 467 w 1025"/>
                <a:gd name="T7" fmla="*/ 0 h 482"/>
                <a:gd name="T8" fmla="*/ 1025 w 1025"/>
                <a:gd name="T9" fmla="*/ 0 h 482"/>
                <a:gd name="T10" fmla="*/ 1025 w 1025"/>
                <a:gd name="T11" fmla="*/ 14 h 482"/>
                <a:gd name="T12" fmla="*/ 468 w 1025"/>
                <a:gd name="T13" fmla="*/ 14 h 482"/>
                <a:gd name="T14" fmla="*/ 0 w 1025"/>
                <a:gd name="T15" fmla="*/ 482 h 482"/>
                <a:gd name="T16" fmla="*/ 0 w 1025"/>
                <a:gd name="T17" fmla="*/ 463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5" h="482">
                  <a:moveTo>
                    <a:pt x="0" y="463"/>
                  </a:moveTo>
                  <a:lnTo>
                    <a:pt x="461" y="3"/>
                  </a:lnTo>
                  <a:lnTo>
                    <a:pt x="463" y="0"/>
                  </a:lnTo>
                  <a:lnTo>
                    <a:pt x="467" y="0"/>
                  </a:lnTo>
                  <a:lnTo>
                    <a:pt x="1025" y="0"/>
                  </a:lnTo>
                  <a:lnTo>
                    <a:pt x="1025" y="14"/>
                  </a:lnTo>
                  <a:lnTo>
                    <a:pt x="468" y="14"/>
                  </a:lnTo>
                  <a:lnTo>
                    <a:pt x="0" y="482"/>
                  </a:lnTo>
                  <a:lnTo>
                    <a:pt x="0" y="4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30" name="Freeform 47"/>
            <p:cNvSpPr/>
            <p:nvPr/>
          </p:nvSpPr>
          <p:spPr bwMode="auto">
            <a:xfrm>
              <a:off x="1570038" y="1293813"/>
              <a:ext cx="109538"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31" name="Freeform 48"/>
            <p:cNvSpPr/>
            <p:nvPr/>
          </p:nvSpPr>
          <p:spPr bwMode="auto">
            <a:xfrm>
              <a:off x="0" y="1682751"/>
              <a:ext cx="600075" cy="611188"/>
            </a:xfrm>
            <a:custGeom>
              <a:avLst/>
              <a:gdLst>
                <a:gd name="T0" fmla="*/ 0 w 378"/>
                <a:gd name="T1" fmla="*/ 368 h 385"/>
                <a:gd name="T2" fmla="*/ 367 w 378"/>
                <a:gd name="T3" fmla="*/ 0 h 385"/>
                <a:gd name="T4" fmla="*/ 378 w 378"/>
                <a:gd name="T5" fmla="*/ 9 h 385"/>
                <a:gd name="T6" fmla="*/ 0 w 378"/>
                <a:gd name="T7" fmla="*/ 385 h 385"/>
                <a:gd name="T8" fmla="*/ 0 w 378"/>
                <a:gd name="T9" fmla="*/ 368 h 385"/>
              </a:gdLst>
              <a:ahLst/>
              <a:cxnLst>
                <a:cxn ang="0">
                  <a:pos x="T0" y="T1"/>
                </a:cxn>
                <a:cxn ang="0">
                  <a:pos x="T2" y="T3"/>
                </a:cxn>
                <a:cxn ang="0">
                  <a:pos x="T4" y="T5"/>
                </a:cxn>
                <a:cxn ang="0">
                  <a:pos x="T6" y="T7"/>
                </a:cxn>
                <a:cxn ang="0">
                  <a:pos x="T8" y="T9"/>
                </a:cxn>
              </a:cxnLst>
              <a:rect l="0" t="0" r="r" b="b"/>
              <a:pathLst>
                <a:path w="378" h="385">
                  <a:moveTo>
                    <a:pt x="0" y="368"/>
                  </a:moveTo>
                  <a:lnTo>
                    <a:pt x="367" y="0"/>
                  </a:lnTo>
                  <a:lnTo>
                    <a:pt x="378" y="9"/>
                  </a:lnTo>
                  <a:lnTo>
                    <a:pt x="0" y="385"/>
                  </a:lnTo>
                  <a:lnTo>
                    <a:pt x="0" y="3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32" name="Oval 49"/>
            <p:cNvSpPr>
              <a:spLocks noChangeArrowheads="1"/>
            </p:cNvSpPr>
            <p:nvPr/>
          </p:nvSpPr>
          <p:spPr bwMode="auto">
            <a:xfrm>
              <a:off x="536575" y="1633538"/>
              <a:ext cx="109538" cy="1143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sp>
        <p:nvSpPr>
          <p:cNvPr id="135" name="文本框 134"/>
          <p:cNvSpPr txBox="1"/>
          <p:nvPr/>
        </p:nvSpPr>
        <p:spPr>
          <a:xfrm>
            <a:off x="3525083" y="4359322"/>
            <a:ext cx="5224507" cy="369332"/>
          </a:xfrm>
          <a:prstGeom prst="rect">
            <a:avLst/>
          </a:prstGeom>
          <a:noFill/>
        </p:spPr>
        <p:txBody>
          <a:bodyPr wrap="none" rtlCol="0">
            <a:spAutoFit/>
          </a:bodyPr>
          <a:lstStyle/>
          <a:p>
            <a:r>
              <a:rPr lang="en-US" altLang="zh-CN" dirty="0">
                <a:solidFill>
                  <a:schemeClr val="tx1">
                    <a:lumMod val="65000"/>
                    <a:lumOff val="35000"/>
                  </a:schemeClr>
                </a:solidFill>
                <a:cs typeface="+mn-ea"/>
                <a:sym typeface="+mn-lt"/>
              </a:rPr>
              <a:t>Business Summary Plan project training template</a:t>
            </a:r>
            <a:endParaRPr lang="zh-CN" altLang="en-US" sz="4800" dirty="0">
              <a:solidFill>
                <a:schemeClr val="tx1">
                  <a:lumMod val="65000"/>
                  <a:lumOff val="35000"/>
                </a:schemeClr>
              </a:solidFill>
              <a:cs typeface="+mn-ea"/>
              <a:sym typeface="+mn-lt"/>
            </a:endParaRPr>
          </a:p>
        </p:txBody>
      </p:sp>
      <p:sp>
        <p:nvSpPr>
          <p:cNvPr id="136" name="文本框 135"/>
          <p:cNvSpPr txBox="1"/>
          <p:nvPr/>
        </p:nvSpPr>
        <p:spPr>
          <a:xfrm>
            <a:off x="4969899" y="5034241"/>
            <a:ext cx="2018501" cy="369332"/>
          </a:xfrm>
          <a:prstGeom prst="rect">
            <a:avLst/>
          </a:prstGeom>
          <a:noFill/>
        </p:spPr>
        <p:txBody>
          <a:bodyPr wrap="none" rtlCol="0">
            <a:spAutoFit/>
          </a:bodyPr>
          <a:lstStyle/>
          <a:p>
            <a:pPr algn="r"/>
            <a:r>
              <a:rPr lang="zh-CN" altLang="en-US" dirty="0">
                <a:solidFill>
                  <a:schemeClr val="accent5">
                    <a:lumMod val="50000"/>
                  </a:schemeClr>
                </a:solidFill>
                <a:cs typeface="+mn-ea"/>
                <a:sym typeface="+mn-lt"/>
              </a:rPr>
              <a:t>汇报人：第一</a:t>
            </a:r>
            <a:r>
              <a:rPr lang="en-US" altLang="zh-CN" dirty="0">
                <a:solidFill>
                  <a:schemeClr val="accent5">
                    <a:lumMod val="50000"/>
                  </a:schemeClr>
                </a:solidFill>
                <a:cs typeface="+mn-ea"/>
                <a:sym typeface="+mn-lt"/>
              </a:rPr>
              <a:t>PPT</a:t>
            </a:r>
            <a:endParaRPr lang="zh-CN" altLang="en-US" dirty="0">
              <a:solidFill>
                <a:schemeClr val="accent5">
                  <a:lumMod val="50000"/>
                </a:schemeClr>
              </a:solidFill>
              <a:cs typeface="+mn-ea"/>
              <a:sym typeface="+mn-lt"/>
            </a:endParaRPr>
          </a:p>
        </p:txBody>
      </p:sp>
      <p:grpSp>
        <p:nvGrpSpPr>
          <p:cNvPr id="156" name="组合 155"/>
          <p:cNvGrpSpPr/>
          <p:nvPr/>
        </p:nvGrpSpPr>
        <p:grpSpPr>
          <a:xfrm>
            <a:off x="1672868" y="2451342"/>
            <a:ext cx="8427688" cy="1730365"/>
            <a:chOff x="1672868" y="2451342"/>
            <a:chExt cx="8427688" cy="1730365"/>
          </a:xfrm>
        </p:grpSpPr>
        <p:grpSp>
          <p:nvGrpSpPr>
            <p:cNvPr id="149" name="组合 148"/>
            <p:cNvGrpSpPr/>
            <p:nvPr/>
          </p:nvGrpSpPr>
          <p:grpSpPr>
            <a:xfrm>
              <a:off x="3250948" y="2451342"/>
              <a:ext cx="6849608" cy="368363"/>
              <a:chOff x="1779473" y="3078161"/>
              <a:chExt cx="6849608" cy="368363"/>
            </a:xfrm>
          </p:grpSpPr>
          <p:sp>
            <p:nvSpPr>
              <p:cNvPr id="139" name="Oval 45"/>
              <p:cNvSpPr>
                <a:spLocks noChangeArrowheads="1"/>
              </p:cNvSpPr>
              <p:nvPr/>
            </p:nvSpPr>
            <p:spPr bwMode="auto">
              <a:xfrm>
                <a:off x="8514796" y="3335373"/>
                <a:ext cx="114285" cy="111151"/>
              </a:xfrm>
              <a:prstGeom prst="ellipse">
                <a:avLst/>
              </a:prstGeom>
              <a:gradFill>
                <a:gsLst>
                  <a:gs pos="100000">
                    <a:srgbClr val="363F4A"/>
                  </a:gs>
                  <a:gs pos="0">
                    <a:srgbClr val="0070C0"/>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nvGrpSpPr>
              <p:cNvPr id="148" name="组合 147"/>
              <p:cNvGrpSpPr/>
              <p:nvPr/>
            </p:nvGrpSpPr>
            <p:grpSpPr>
              <a:xfrm>
                <a:off x="1779473" y="3078161"/>
                <a:ext cx="6834106" cy="312377"/>
                <a:chOff x="1779473" y="3078161"/>
                <a:chExt cx="6834106" cy="312377"/>
              </a:xfrm>
            </p:grpSpPr>
            <p:cxnSp>
              <p:nvCxnSpPr>
                <p:cNvPr id="141" name="直接连接符 140"/>
                <p:cNvCxnSpPr/>
                <p:nvPr/>
              </p:nvCxnSpPr>
              <p:spPr>
                <a:xfrm>
                  <a:off x="1779473" y="3078161"/>
                  <a:ext cx="546063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7240103" y="3078161"/>
                  <a:ext cx="696780" cy="31237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936883" y="3390538"/>
                  <a:ext cx="676696"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grpSp>
          <p:nvGrpSpPr>
            <p:cNvPr id="150" name="组合 149"/>
            <p:cNvGrpSpPr/>
            <p:nvPr/>
          </p:nvGrpSpPr>
          <p:grpSpPr>
            <a:xfrm rot="10800000">
              <a:off x="1672868" y="3813344"/>
              <a:ext cx="6849608" cy="368363"/>
              <a:chOff x="1779473" y="3078161"/>
              <a:chExt cx="6849608" cy="368363"/>
            </a:xfrm>
          </p:grpSpPr>
          <p:sp>
            <p:nvSpPr>
              <p:cNvPr id="151" name="Oval 45"/>
              <p:cNvSpPr>
                <a:spLocks noChangeArrowheads="1"/>
              </p:cNvSpPr>
              <p:nvPr/>
            </p:nvSpPr>
            <p:spPr bwMode="auto">
              <a:xfrm>
                <a:off x="8514796" y="3335373"/>
                <a:ext cx="114285" cy="111151"/>
              </a:xfrm>
              <a:prstGeom prst="ellipse">
                <a:avLst/>
              </a:prstGeom>
              <a:gradFill>
                <a:gsLst>
                  <a:gs pos="100000">
                    <a:srgbClr val="363F4A"/>
                  </a:gs>
                  <a:gs pos="0">
                    <a:srgbClr val="0070C0"/>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nvGrpSpPr>
              <p:cNvPr id="152" name="组合 151"/>
              <p:cNvGrpSpPr/>
              <p:nvPr/>
            </p:nvGrpSpPr>
            <p:grpSpPr>
              <a:xfrm>
                <a:off x="1779473" y="3078161"/>
                <a:ext cx="6834106" cy="312377"/>
                <a:chOff x="1779473" y="3078161"/>
                <a:chExt cx="6834106" cy="312377"/>
              </a:xfrm>
            </p:grpSpPr>
            <p:cxnSp>
              <p:nvCxnSpPr>
                <p:cNvPr id="153" name="直接连接符 152"/>
                <p:cNvCxnSpPr/>
                <p:nvPr/>
              </p:nvCxnSpPr>
              <p:spPr>
                <a:xfrm>
                  <a:off x="1779473" y="3078161"/>
                  <a:ext cx="546063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7240103" y="3078161"/>
                  <a:ext cx="696780" cy="31237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5" name="直接连接符 154"/>
                <p:cNvCxnSpPr/>
                <p:nvPr/>
              </p:nvCxnSpPr>
              <p:spPr>
                <a:xfrm>
                  <a:off x="7936883" y="3390538"/>
                  <a:ext cx="676696"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grpSp>
      <p:sp>
        <p:nvSpPr>
          <p:cNvPr id="138" name="文本框 137"/>
          <p:cNvSpPr txBox="1"/>
          <p:nvPr/>
        </p:nvSpPr>
        <p:spPr>
          <a:xfrm>
            <a:off x="3418945" y="2701592"/>
            <a:ext cx="5028443" cy="1323439"/>
          </a:xfrm>
          <a:prstGeom prst="rect">
            <a:avLst/>
          </a:prstGeom>
          <a:noFill/>
          <a:ln w="9525">
            <a:noFill/>
            <a:miter lim="800000"/>
          </a:ln>
          <a:effectLst/>
          <a:extLst>
            <a:ext uri="{909E8E84-426E-40DD-AFC4-6F175D3DCCD1}">
              <a14:hiddenFill xmlns:a14="http://schemas.microsoft.com/office/drawing/2010/main">
                <a:solidFill>
                  <a:srgbClr val="FFFFFF"/>
                </a:solidFill>
              </a14:hiddenFill>
            </a:ext>
          </a:extLst>
        </p:spPr>
        <p:txBody>
          <a:bodyPr wrap="square">
            <a:spAutoFit/>
          </a:bodyPr>
          <a:lstStyle>
            <a:defPPr>
              <a:defRPr lang="zh-CN"/>
            </a:defPPr>
            <a:lvl1pPr algn="dist">
              <a:defRPr sz="6000" b="1" spc="0">
                <a:ln w="0"/>
                <a:solidFill>
                  <a:schemeClr val="accent5">
                    <a:lumMod val="50000"/>
                  </a:schemeClr>
                </a:solidFill>
                <a:cs typeface="+mn-ea"/>
              </a:defRPr>
            </a:lvl1pPr>
            <a:lvl2pPr marL="742950" indent="-285750" eaLnBrk="0" hangingPunct="0">
              <a:defRPr>
                <a:latin typeface="Calibri" panose="020F0502020204030204" pitchFamily="34" charset="0"/>
                <a:ea typeface="宋体" panose="02010600030101010101" pitchFamily="2" charset="-122"/>
              </a:defRPr>
            </a:lvl2pPr>
            <a:lvl3pPr marL="1143000" indent="-228600" eaLnBrk="0" hangingPunct="0">
              <a:defRPr>
                <a:latin typeface="Calibri" panose="020F0502020204030204" pitchFamily="34" charset="0"/>
                <a:ea typeface="宋体" panose="02010600030101010101" pitchFamily="2" charset="-122"/>
              </a:defRPr>
            </a:lvl3pPr>
            <a:lvl4pPr marL="1600200" indent="-228600" eaLnBrk="0" hangingPunct="0">
              <a:defRPr>
                <a:latin typeface="Calibri" panose="020F0502020204030204" pitchFamily="34" charset="0"/>
                <a:ea typeface="宋体" panose="02010600030101010101" pitchFamily="2" charset="-122"/>
              </a:defRPr>
            </a:lvl4pPr>
            <a:lvl5pPr marL="2057400" indent="-228600" eaLnBrk="0" hangingPunct="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sz="8000" dirty="0">
                <a:sym typeface="+mn-lt"/>
              </a:rPr>
              <a:t>感谢观看</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wipe(left)">
                                      <p:cBhvr>
                                        <p:cTn id="7" dur="400"/>
                                        <p:tgtEl>
                                          <p:spTgt spid="122"/>
                                        </p:tgtEl>
                                      </p:cBhvr>
                                    </p:animEffect>
                                  </p:childTnLst>
                                </p:cTn>
                              </p:par>
                              <p:par>
                                <p:cTn id="8" presetID="22" presetClass="entr" presetSubtype="1" fill="hold" nodeType="withEffect">
                                  <p:stCondLst>
                                    <p:cond delay="0"/>
                                  </p:stCondLst>
                                  <p:childTnLst>
                                    <p:set>
                                      <p:cBhvr>
                                        <p:cTn id="9" dur="1" fill="hold">
                                          <p:stCondLst>
                                            <p:cond delay="0"/>
                                          </p:stCondLst>
                                        </p:cTn>
                                        <p:tgtEl>
                                          <p:spTgt spid="119"/>
                                        </p:tgtEl>
                                        <p:attrNameLst>
                                          <p:attrName>style.visibility</p:attrName>
                                        </p:attrNameLst>
                                      </p:cBhvr>
                                      <p:to>
                                        <p:strVal val="visible"/>
                                      </p:to>
                                    </p:set>
                                    <p:animEffect transition="in" filter="wipe(up)">
                                      <p:cBhvr>
                                        <p:cTn id="10" dur="400"/>
                                        <p:tgtEl>
                                          <p:spTgt spid="119"/>
                                        </p:tgtEl>
                                      </p:cBhvr>
                                    </p:animEffect>
                                  </p:childTnLst>
                                </p:cTn>
                              </p:par>
                            </p:childTnLst>
                          </p:cTn>
                        </p:par>
                        <p:par>
                          <p:cTn id="11" fill="hold">
                            <p:stCondLst>
                              <p:cond delay="500"/>
                            </p:stCondLst>
                            <p:childTnLst>
                              <p:par>
                                <p:cTn id="12" presetID="22" presetClass="entr" presetSubtype="2"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right)">
                                      <p:cBhvr>
                                        <p:cTn id="14" dur="500"/>
                                        <p:tgtEl>
                                          <p:spTgt spid="5"/>
                                        </p:tgtEl>
                                      </p:cBhvr>
                                    </p:animEffect>
                                  </p:childTnLst>
                                </p:cTn>
                              </p:par>
                              <p:par>
                                <p:cTn id="15" presetID="22" presetClass="entr" presetSubtype="4" fill="hold" nodeType="withEffect">
                                  <p:stCondLst>
                                    <p:cond delay="0"/>
                                  </p:stCondLst>
                                  <p:childTnLst>
                                    <p:set>
                                      <p:cBhvr>
                                        <p:cTn id="16" dur="1" fill="hold">
                                          <p:stCondLst>
                                            <p:cond delay="0"/>
                                          </p:stCondLst>
                                        </p:cTn>
                                        <p:tgtEl>
                                          <p:spTgt spid="63"/>
                                        </p:tgtEl>
                                        <p:attrNameLst>
                                          <p:attrName>style.visibility</p:attrName>
                                        </p:attrNameLst>
                                      </p:cBhvr>
                                      <p:to>
                                        <p:strVal val="visible"/>
                                      </p:to>
                                    </p:set>
                                    <p:animEffect transition="in" filter="wipe(down)">
                                      <p:cBhvr>
                                        <p:cTn id="17" dur="500"/>
                                        <p:tgtEl>
                                          <p:spTgt spid="63"/>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42" fill="hold" nodeType="clickEffect">
                                  <p:stCondLst>
                                    <p:cond delay="250"/>
                                  </p:stCondLst>
                                  <p:childTnLst>
                                    <p:set>
                                      <p:cBhvr>
                                        <p:cTn id="21" dur="1" fill="hold">
                                          <p:stCondLst>
                                            <p:cond delay="0"/>
                                          </p:stCondLst>
                                        </p:cTn>
                                        <p:tgtEl>
                                          <p:spTgt spid="156"/>
                                        </p:tgtEl>
                                        <p:attrNameLst>
                                          <p:attrName>style.visibility</p:attrName>
                                        </p:attrNameLst>
                                      </p:cBhvr>
                                      <p:to>
                                        <p:strVal val="visible"/>
                                      </p:to>
                                    </p:set>
                                    <p:animEffect transition="in" filter="barn(outHorizontal)">
                                      <p:cBhvr>
                                        <p:cTn id="22" dur="500"/>
                                        <p:tgtEl>
                                          <p:spTgt spid="156"/>
                                        </p:tgtEl>
                                      </p:cBhvr>
                                    </p:animEffect>
                                  </p:childTnLst>
                                </p:cTn>
                              </p:par>
                              <p:par>
                                <p:cTn id="23" presetID="16" presetClass="entr" presetSubtype="42" fill="hold" grpId="0" nodeType="withEffect">
                                  <p:stCondLst>
                                    <p:cond delay="0"/>
                                  </p:stCondLst>
                                  <p:childTnLst>
                                    <p:set>
                                      <p:cBhvr>
                                        <p:cTn id="24" dur="1" fill="hold">
                                          <p:stCondLst>
                                            <p:cond delay="0"/>
                                          </p:stCondLst>
                                        </p:cTn>
                                        <p:tgtEl>
                                          <p:spTgt spid="138"/>
                                        </p:tgtEl>
                                        <p:attrNameLst>
                                          <p:attrName>style.visibility</p:attrName>
                                        </p:attrNameLst>
                                      </p:cBhvr>
                                      <p:to>
                                        <p:strVal val="visible"/>
                                      </p:to>
                                    </p:set>
                                    <p:animEffect transition="in" filter="barn(outHorizontal)">
                                      <p:cBhvr>
                                        <p:cTn id="25" dur="500"/>
                                        <p:tgtEl>
                                          <p:spTgt spid="13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35"/>
                                        </p:tgtEl>
                                        <p:attrNameLst>
                                          <p:attrName>style.visibility</p:attrName>
                                        </p:attrNameLst>
                                      </p:cBhvr>
                                      <p:to>
                                        <p:strVal val="visible"/>
                                      </p:to>
                                    </p:set>
                                    <p:animEffect transition="in" filter="fade">
                                      <p:cBhvr>
                                        <p:cTn id="30" dur="500"/>
                                        <p:tgtEl>
                                          <p:spTgt spid="13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36"/>
                                        </p:tgtEl>
                                        <p:attrNameLst>
                                          <p:attrName>style.visibility</p:attrName>
                                        </p:attrNameLst>
                                      </p:cBhvr>
                                      <p:to>
                                        <p:strVal val="visible"/>
                                      </p:to>
                                    </p:set>
                                    <p:animEffect transition="in" filter="fade">
                                      <p:cBhvr>
                                        <p:cTn id="35" dur="5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p:bldP spid="136" grpId="0"/>
      <p:bldP spid="13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063553" y="4437112"/>
            <a:ext cx="9025003" cy="2160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rgbClr val="EEECE1">
                    <a:lumMod val="25000"/>
                  </a:srgbClr>
                </a:solidFill>
                <a:cs typeface="+mn-ea"/>
                <a:sym typeface="+mn-lt"/>
              </a:rPr>
              <a:t>PPT</a:t>
            </a:r>
            <a:r>
              <a:rPr lang="zh-CN" altLang="en-US" sz="1100" dirty="0">
                <a:solidFill>
                  <a:srgbClr val="EEECE1">
                    <a:lumMod val="25000"/>
                  </a:srgbClr>
                </a:solidFill>
                <a:cs typeface="+mn-ea"/>
                <a:sym typeface="+mn-lt"/>
              </a:rPr>
              <a:t>模板：       </a:t>
            </a:r>
            <a:r>
              <a:rPr lang="en-US" altLang="zh-CN" sz="1100" dirty="0">
                <a:solidFill>
                  <a:srgbClr val="EEECE1">
                    <a:lumMod val="25000"/>
                  </a:srgbClr>
                </a:solidFill>
                <a:cs typeface="+mn-ea"/>
                <a:sym typeface="+mn-lt"/>
                <a:hlinkClick r:id="rId2"/>
              </a:rPr>
              <a:t>www.1ppt.com/moban/</a:t>
            </a:r>
            <a:r>
              <a:rPr lang="en-US" altLang="zh-CN" sz="1100" dirty="0">
                <a:solidFill>
                  <a:srgbClr val="EEECE1">
                    <a:lumMod val="25000"/>
                  </a:srgbClr>
                </a:solidFill>
                <a:cs typeface="+mn-ea"/>
                <a:sym typeface="+mn-lt"/>
              </a:rPr>
              <a:t>                    </a:t>
            </a:r>
            <a:r>
              <a:rPr lang="zh-CN" altLang="en-US" sz="1100" dirty="0">
                <a:solidFill>
                  <a:srgbClr val="EEECE1">
                    <a:lumMod val="25000"/>
                  </a:srgbClr>
                </a:solidFill>
                <a:cs typeface="+mn-ea"/>
                <a:sym typeface="+mn-lt"/>
              </a:rPr>
              <a:t>行业</a:t>
            </a:r>
            <a:r>
              <a:rPr lang="en-US" altLang="zh-CN" sz="1100" dirty="0">
                <a:solidFill>
                  <a:srgbClr val="EEECE1">
                    <a:lumMod val="25000"/>
                  </a:srgbClr>
                </a:solidFill>
                <a:cs typeface="+mn-ea"/>
                <a:sym typeface="+mn-lt"/>
              </a:rPr>
              <a:t>PPT</a:t>
            </a:r>
            <a:r>
              <a:rPr lang="zh-CN" altLang="en-US" sz="1100" dirty="0">
                <a:solidFill>
                  <a:srgbClr val="EEECE1">
                    <a:lumMod val="25000"/>
                  </a:srgbClr>
                </a:solidFill>
                <a:cs typeface="+mn-ea"/>
                <a:sym typeface="+mn-lt"/>
              </a:rPr>
              <a:t>模板：</a:t>
            </a:r>
            <a:r>
              <a:rPr lang="en-US" altLang="zh-CN" sz="1100" dirty="0">
                <a:solidFill>
                  <a:srgbClr val="EEECE1">
                    <a:lumMod val="25000"/>
                  </a:srgbClr>
                </a:solidFill>
                <a:cs typeface="+mn-ea"/>
                <a:sym typeface="+mn-lt"/>
                <a:hlinkClick r:id="rId3"/>
              </a:rPr>
              <a:t>www.1ppt.com/hangye/</a:t>
            </a:r>
            <a:r>
              <a:rPr lang="en-US" altLang="zh-CN" sz="1100" dirty="0">
                <a:solidFill>
                  <a:srgbClr val="EEECE1">
                    <a:lumMod val="25000"/>
                  </a:srgbClr>
                </a:solidFill>
                <a:cs typeface="+mn-ea"/>
                <a:sym typeface="+mn-lt"/>
              </a:rPr>
              <a:t> </a:t>
            </a:r>
          </a:p>
          <a:p>
            <a:r>
              <a:rPr lang="zh-CN" altLang="en-US" sz="1100" dirty="0">
                <a:solidFill>
                  <a:srgbClr val="EEECE1">
                    <a:lumMod val="25000"/>
                  </a:srgbClr>
                </a:solidFill>
                <a:cs typeface="+mn-ea"/>
                <a:sym typeface="+mn-lt"/>
              </a:rPr>
              <a:t>节日</a:t>
            </a:r>
            <a:r>
              <a:rPr lang="en-US" altLang="zh-CN" sz="1100" dirty="0">
                <a:solidFill>
                  <a:srgbClr val="EEECE1">
                    <a:lumMod val="25000"/>
                  </a:srgbClr>
                </a:solidFill>
                <a:cs typeface="+mn-ea"/>
                <a:sym typeface="+mn-lt"/>
              </a:rPr>
              <a:t>PPT</a:t>
            </a:r>
            <a:r>
              <a:rPr lang="zh-CN" altLang="en-US" sz="1100" dirty="0">
                <a:solidFill>
                  <a:srgbClr val="EEECE1">
                    <a:lumMod val="25000"/>
                  </a:srgbClr>
                </a:solidFill>
                <a:cs typeface="+mn-ea"/>
                <a:sym typeface="+mn-lt"/>
              </a:rPr>
              <a:t>模板：</a:t>
            </a:r>
            <a:r>
              <a:rPr lang="en-US" altLang="zh-CN" sz="1100" dirty="0">
                <a:solidFill>
                  <a:srgbClr val="EEECE1">
                    <a:lumMod val="25000"/>
                  </a:srgbClr>
                </a:solidFill>
                <a:cs typeface="+mn-ea"/>
                <a:sym typeface="+mn-lt"/>
                <a:hlinkClick r:id="rId4"/>
              </a:rPr>
              <a:t>www.1ppt.com/jieri/</a:t>
            </a:r>
            <a:r>
              <a:rPr lang="en-US" altLang="zh-CN" sz="1100" dirty="0">
                <a:solidFill>
                  <a:srgbClr val="EEECE1">
                    <a:lumMod val="25000"/>
                  </a:srgbClr>
                </a:solidFill>
                <a:cs typeface="+mn-ea"/>
                <a:sym typeface="+mn-lt"/>
              </a:rPr>
              <a:t>                          PPT</a:t>
            </a:r>
            <a:r>
              <a:rPr lang="zh-CN" altLang="en-US" sz="1100" dirty="0">
                <a:solidFill>
                  <a:srgbClr val="EEECE1">
                    <a:lumMod val="25000"/>
                  </a:srgbClr>
                </a:solidFill>
                <a:cs typeface="+mn-ea"/>
                <a:sym typeface="+mn-lt"/>
              </a:rPr>
              <a:t>素材：       </a:t>
            </a:r>
            <a:r>
              <a:rPr lang="en-US" altLang="zh-CN" sz="1100" dirty="0">
                <a:solidFill>
                  <a:srgbClr val="EEECE1">
                    <a:lumMod val="25000"/>
                  </a:srgbClr>
                </a:solidFill>
                <a:cs typeface="+mn-ea"/>
                <a:sym typeface="+mn-lt"/>
                <a:hlinkClick r:id="rId5"/>
              </a:rPr>
              <a:t>www.1ppt.com/sucai/</a:t>
            </a:r>
            <a:endParaRPr lang="en-US" altLang="zh-CN" sz="1100" dirty="0">
              <a:solidFill>
                <a:srgbClr val="EEECE1">
                  <a:lumMod val="25000"/>
                </a:srgbClr>
              </a:solidFill>
              <a:cs typeface="+mn-ea"/>
              <a:sym typeface="+mn-lt"/>
            </a:endParaRPr>
          </a:p>
          <a:p>
            <a:r>
              <a:rPr lang="en-US" altLang="zh-CN" sz="1100" dirty="0">
                <a:solidFill>
                  <a:srgbClr val="EEECE1">
                    <a:lumMod val="25000"/>
                  </a:srgbClr>
                </a:solidFill>
                <a:cs typeface="+mn-ea"/>
                <a:sym typeface="+mn-lt"/>
              </a:rPr>
              <a:t>PPT</a:t>
            </a:r>
            <a:r>
              <a:rPr lang="zh-CN" altLang="en-US" sz="1100" dirty="0">
                <a:solidFill>
                  <a:srgbClr val="EEECE1">
                    <a:lumMod val="25000"/>
                  </a:srgbClr>
                </a:solidFill>
                <a:cs typeface="+mn-ea"/>
                <a:sym typeface="+mn-lt"/>
              </a:rPr>
              <a:t>背景图片：</a:t>
            </a:r>
            <a:r>
              <a:rPr lang="en-US" altLang="zh-CN" sz="1100" dirty="0">
                <a:solidFill>
                  <a:srgbClr val="EEECE1">
                    <a:lumMod val="25000"/>
                  </a:srgbClr>
                </a:solidFill>
                <a:cs typeface="+mn-ea"/>
                <a:sym typeface="+mn-lt"/>
                <a:hlinkClick r:id="rId6"/>
              </a:rPr>
              <a:t>www.1ppt.com/beijing/</a:t>
            </a:r>
            <a:r>
              <a:rPr lang="en-US" altLang="zh-CN" sz="1100" dirty="0">
                <a:solidFill>
                  <a:srgbClr val="EEECE1">
                    <a:lumMod val="25000"/>
                  </a:srgbClr>
                </a:solidFill>
                <a:cs typeface="+mn-ea"/>
                <a:sym typeface="+mn-lt"/>
              </a:rPr>
              <a:t>                     PPT</a:t>
            </a:r>
            <a:r>
              <a:rPr lang="zh-CN" altLang="en-US" sz="1100" dirty="0">
                <a:solidFill>
                  <a:srgbClr val="EEECE1">
                    <a:lumMod val="25000"/>
                  </a:srgbClr>
                </a:solidFill>
                <a:cs typeface="+mn-ea"/>
                <a:sym typeface="+mn-lt"/>
              </a:rPr>
              <a:t>图表：       </a:t>
            </a:r>
            <a:r>
              <a:rPr lang="en-US" altLang="zh-CN" sz="1100" dirty="0">
                <a:solidFill>
                  <a:srgbClr val="EEECE1">
                    <a:lumMod val="25000"/>
                  </a:srgbClr>
                </a:solidFill>
                <a:cs typeface="+mn-ea"/>
                <a:sym typeface="+mn-lt"/>
                <a:hlinkClick r:id="rId7"/>
              </a:rPr>
              <a:t>www.1ppt.com/tubiao/</a:t>
            </a:r>
            <a:r>
              <a:rPr lang="en-US" altLang="zh-CN" sz="1100" dirty="0">
                <a:solidFill>
                  <a:srgbClr val="EEECE1">
                    <a:lumMod val="25000"/>
                  </a:srgbClr>
                </a:solidFill>
                <a:cs typeface="+mn-ea"/>
                <a:sym typeface="+mn-lt"/>
              </a:rPr>
              <a:t>      </a:t>
            </a:r>
          </a:p>
          <a:p>
            <a:r>
              <a:rPr lang="zh-CN" altLang="en-US" sz="1100" dirty="0">
                <a:solidFill>
                  <a:srgbClr val="EEECE1">
                    <a:lumMod val="25000"/>
                  </a:srgbClr>
                </a:solidFill>
                <a:cs typeface="+mn-ea"/>
                <a:sym typeface="+mn-lt"/>
              </a:rPr>
              <a:t>优秀</a:t>
            </a:r>
            <a:r>
              <a:rPr lang="en-US" altLang="zh-CN" sz="1100" dirty="0">
                <a:solidFill>
                  <a:srgbClr val="EEECE1">
                    <a:lumMod val="25000"/>
                  </a:srgbClr>
                </a:solidFill>
                <a:cs typeface="+mn-ea"/>
                <a:sym typeface="+mn-lt"/>
              </a:rPr>
              <a:t>PPT</a:t>
            </a:r>
            <a:r>
              <a:rPr lang="zh-CN" altLang="en-US" sz="1100" dirty="0">
                <a:solidFill>
                  <a:srgbClr val="EEECE1">
                    <a:lumMod val="25000"/>
                  </a:srgbClr>
                </a:solidFill>
                <a:cs typeface="+mn-ea"/>
                <a:sym typeface="+mn-lt"/>
              </a:rPr>
              <a:t>下载：</a:t>
            </a:r>
            <a:r>
              <a:rPr lang="en-US" altLang="zh-CN" sz="1100" dirty="0">
                <a:solidFill>
                  <a:srgbClr val="EEECE1">
                    <a:lumMod val="25000"/>
                  </a:srgbClr>
                </a:solidFill>
                <a:cs typeface="+mn-ea"/>
                <a:sym typeface="+mn-lt"/>
                <a:hlinkClick r:id="rId8"/>
              </a:rPr>
              <a:t>www.1ppt.com/xiazai/</a:t>
            </a:r>
            <a:r>
              <a:rPr lang="en-US" altLang="zh-CN" sz="1100" dirty="0">
                <a:solidFill>
                  <a:srgbClr val="EEECE1">
                    <a:lumMod val="25000"/>
                  </a:srgbClr>
                </a:solidFill>
                <a:cs typeface="+mn-ea"/>
                <a:sym typeface="+mn-lt"/>
              </a:rPr>
              <a:t>                       PPT</a:t>
            </a:r>
            <a:r>
              <a:rPr lang="zh-CN" altLang="en-US" sz="1100" dirty="0">
                <a:solidFill>
                  <a:srgbClr val="EEECE1">
                    <a:lumMod val="25000"/>
                  </a:srgbClr>
                </a:solidFill>
                <a:cs typeface="+mn-ea"/>
                <a:sym typeface="+mn-lt"/>
              </a:rPr>
              <a:t>教程：       </a:t>
            </a:r>
            <a:r>
              <a:rPr lang="en-US" altLang="zh-CN" sz="1100" dirty="0">
                <a:solidFill>
                  <a:srgbClr val="EEECE1">
                    <a:lumMod val="25000"/>
                  </a:srgbClr>
                </a:solidFill>
                <a:cs typeface="+mn-ea"/>
                <a:sym typeface="+mn-lt"/>
                <a:hlinkClick r:id="rId9"/>
              </a:rPr>
              <a:t>www.1ppt.com/powerpoint/</a:t>
            </a:r>
            <a:r>
              <a:rPr lang="en-US" altLang="zh-CN" sz="1100" dirty="0">
                <a:solidFill>
                  <a:srgbClr val="EEECE1">
                    <a:lumMod val="25000"/>
                  </a:srgbClr>
                </a:solidFill>
                <a:cs typeface="+mn-ea"/>
                <a:sym typeface="+mn-lt"/>
              </a:rPr>
              <a:t>      </a:t>
            </a:r>
          </a:p>
          <a:p>
            <a:r>
              <a:rPr lang="en-US" altLang="zh-CN" sz="1100" dirty="0">
                <a:solidFill>
                  <a:srgbClr val="EEECE1">
                    <a:lumMod val="25000"/>
                  </a:srgbClr>
                </a:solidFill>
                <a:cs typeface="+mn-ea"/>
                <a:sym typeface="+mn-lt"/>
              </a:rPr>
              <a:t>Word</a:t>
            </a:r>
            <a:r>
              <a:rPr lang="zh-CN" altLang="en-US" sz="1100" dirty="0">
                <a:solidFill>
                  <a:srgbClr val="EEECE1">
                    <a:lumMod val="25000"/>
                  </a:srgbClr>
                </a:solidFill>
                <a:cs typeface="+mn-ea"/>
                <a:sym typeface="+mn-lt"/>
              </a:rPr>
              <a:t>模板：    </a:t>
            </a:r>
            <a:r>
              <a:rPr lang="en-US" altLang="zh-CN" sz="1100" dirty="0">
                <a:solidFill>
                  <a:srgbClr val="EEECE1">
                    <a:lumMod val="25000"/>
                  </a:srgbClr>
                </a:solidFill>
                <a:cs typeface="+mn-ea"/>
                <a:sym typeface="+mn-lt"/>
                <a:hlinkClick r:id="rId10"/>
              </a:rPr>
              <a:t>www.1ppt.com/word/</a:t>
            </a:r>
            <a:r>
              <a:rPr lang="en-US" altLang="zh-CN" sz="1100" dirty="0">
                <a:solidFill>
                  <a:srgbClr val="EEECE1">
                    <a:lumMod val="25000"/>
                  </a:srgbClr>
                </a:solidFill>
                <a:cs typeface="+mn-ea"/>
                <a:sym typeface="+mn-lt"/>
              </a:rPr>
              <a:t>                        Excel</a:t>
            </a:r>
            <a:r>
              <a:rPr lang="zh-CN" altLang="en-US" sz="1100" dirty="0">
                <a:solidFill>
                  <a:srgbClr val="EEECE1">
                    <a:lumMod val="25000"/>
                  </a:srgbClr>
                </a:solidFill>
                <a:cs typeface="+mn-ea"/>
                <a:sym typeface="+mn-lt"/>
              </a:rPr>
              <a:t>模板：     </a:t>
            </a:r>
            <a:r>
              <a:rPr lang="en-US" altLang="zh-CN" sz="1100" dirty="0">
                <a:solidFill>
                  <a:srgbClr val="EEECE1">
                    <a:lumMod val="25000"/>
                  </a:srgbClr>
                </a:solidFill>
                <a:cs typeface="+mn-ea"/>
                <a:sym typeface="+mn-lt"/>
                <a:hlinkClick r:id="rId11"/>
              </a:rPr>
              <a:t>www.1ppt.com/excel/</a:t>
            </a:r>
            <a:r>
              <a:rPr lang="en-US" altLang="zh-CN" sz="1100" dirty="0">
                <a:solidFill>
                  <a:srgbClr val="EEECE1">
                    <a:lumMod val="25000"/>
                  </a:srgbClr>
                </a:solidFill>
                <a:cs typeface="+mn-ea"/>
                <a:sym typeface="+mn-lt"/>
              </a:rPr>
              <a:t>  </a:t>
            </a:r>
          </a:p>
          <a:p>
            <a:r>
              <a:rPr lang="zh-CN" altLang="en-US" sz="1100" dirty="0">
                <a:solidFill>
                  <a:srgbClr val="EEECE1">
                    <a:lumMod val="25000"/>
                  </a:srgbClr>
                </a:solidFill>
                <a:cs typeface="+mn-ea"/>
                <a:sym typeface="+mn-lt"/>
              </a:rPr>
              <a:t>个人简历：      </a:t>
            </a:r>
            <a:r>
              <a:rPr lang="en-US" altLang="zh-CN" sz="1100" dirty="0">
                <a:solidFill>
                  <a:srgbClr val="EEECE1">
                    <a:lumMod val="25000"/>
                  </a:srgbClr>
                </a:solidFill>
                <a:cs typeface="+mn-ea"/>
                <a:sym typeface="+mn-lt"/>
                <a:hlinkClick r:id="rId12"/>
              </a:rPr>
              <a:t>www.1ppt.com/jianli/</a:t>
            </a:r>
            <a:r>
              <a:rPr lang="en-US" altLang="zh-CN" sz="1100" dirty="0">
                <a:solidFill>
                  <a:srgbClr val="EEECE1">
                    <a:lumMod val="25000"/>
                  </a:srgbClr>
                </a:solidFill>
                <a:cs typeface="+mn-ea"/>
                <a:sym typeface="+mn-lt"/>
              </a:rPr>
              <a:t>                         PPT</a:t>
            </a:r>
            <a:r>
              <a:rPr lang="zh-CN" altLang="en-US" sz="1100" dirty="0">
                <a:solidFill>
                  <a:srgbClr val="EEECE1">
                    <a:lumMod val="25000"/>
                  </a:srgbClr>
                </a:solidFill>
                <a:cs typeface="+mn-ea"/>
                <a:sym typeface="+mn-lt"/>
              </a:rPr>
              <a:t>课件：       </a:t>
            </a:r>
            <a:r>
              <a:rPr lang="en-US" altLang="zh-CN" sz="1100" dirty="0">
                <a:solidFill>
                  <a:srgbClr val="EEECE1">
                    <a:lumMod val="25000"/>
                  </a:srgbClr>
                </a:solidFill>
                <a:cs typeface="+mn-ea"/>
                <a:sym typeface="+mn-lt"/>
                <a:hlinkClick r:id="rId13"/>
              </a:rPr>
              <a:t>www.1ppt.com/kejian/</a:t>
            </a:r>
            <a:r>
              <a:rPr lang="en-US" altLang="zh-CN" sz="1100" dirty="0">
                <a:solidFill>
                  <a:srgbClr val="EEECE1">
                    <a:lumMod val="25000"/>
                  </a:srgbClr>
                </a:solidFill>
                <a:cs typeface="+mn-ea"/>
                <a:sym typeface="+mn-lt"/>
              </a:rPr>
              <a:t> </a:t>
            </a:r>
          </a:p>
          <a:p>
            <a:r>
              <a:rPr lang="zh-CN" altLang="en-US" sz="1100" dirty="0">
                <a:solidFill>
                  <a:srgbClr val="EEECE1">
                    <a:lumMod val="25000"/>
                  </a:srgbClr>
                </a:solidFill>
                <a:cs typeface="+mn-ea"/>
                <a:sym typeface="+mn-lt"/>
              </a:rPr>
              <a:t>手抄报：          </a:t>
            </a:r>
            <a:r>
              <a:rPr lang="en-US" altLang="zh-CN" sz="1100" dirty="0">
                <a:solidFill>
                  <a:srgbClr val="EEECE1">
                    <a:lumMod val="25000"/>
                  </a:srgbClr>
                </a:solidFill>
                <a:cs typeface="+mn-ea"/>
                <a:sym typeface="+mn-lt"/>
                <a:hlinkClick r:id="rId14"/>
              </a:rPr>
              <a:t>www.1ppt.com/shouchaobao/</a:t>
            </a:r>
            <a:r>
              <a:rPr lang="en-US" altLang="zh-CN" sz="1100" dirty="0">
                <a:solidFill>
                  <a:srgbClr val="EEECE1">
                    <a:lumMod val="25000"/>
                  </a:srgbClr>
                </a:solidFill>
                <a:cs typeface="+mn-ea"/>
                <a:sym typeface="+mn-lt"/>
              </a:rPr>
              <a:t>          </a:t>
            </a:r>
            <a:r>
              <a:rPr lang="zh-CN" altLang="en-US" sz="1100" dirty="0">
                <a:solidFill>
                  <a:srgbClr val="EEECE1">
                    <a:lumMod val="25000"/>
                  </a:srgbClr>
                </a:solidFill>
                <a:cs typeface="+mn-ea"/>
                <a:sym typeface="+mn-lt"/>
              </a:rPr>
              <a:t>试题下载：      </a:t>
            </a:r>
            <a:r>
              <a:rPr lang="en-US" altLang="zh-CN" sz="1100" dirty="0">
                <a:solidFill>
                  <a:srgbClr val="EEECE1">
                    <a:lumMod val="25000"/>
                  </a:srgbClr>
                </a:solidFill>
                <a:cs typeface="+mn-ea"/>
                <a:sym typeface="+mn-lt"/>
                <a:hlinkClick r:id="rId15"/>
              </a:rPr>
              <a:t>www.1ppt.com/shiti/</a:t>
            </a:r>
            <a:r>
              <a:rPr lang="en-US" altLang="zh-CN" sz="1100" dirty="0">
                <a:solidFill>
                  <a:srgbClr val="EEECE1">
                    <a:lumMod val="25000"/>
                  </a:srgbClr>
                </a:solidFill>
                <a:cs typeface="+mn-ea"/>
                <a:sym typeface="+mn-lt"/>
              </a:rPr>
              <a:t>  </a:t>
            </a:r>
          </a:p>
          <a:p>
            <a:r>
              <a:rPr lang="zh-CN" altLang="en-US" sz="1100" dirty="0">
                <a:solidFill>
                  <a:srgbClr val="EEECE1">
                    <a:lumMod val="25000"/>
                  </a:srgbClr>
                </a:solidFill>
                <a:cs typeface="+mn-ea"/>
                <a:sym typeface="+mn-lt"/>
              </a:rPr>
              <a:t>教案下载：      </a:t>
            </a:r>
            <a:r>
              <a:rPr lang="en-US" altLang="zh-CN" sz="1100" dirty="0">
                <a:solidFill>
                  <a:srgbClr val="EEECE1">
                    <a:lumMod val="25000"/>
                  </a:srgbClr>
                </a:solidFill>
                <a:cs typeface="+mn-ea"/>
                <a:sym typeface="+mn-lt"/>
                <a:hlinkClick r:id="rId16"/>
              </a:rPr>
              <a:t>www.1ppt.com/jiaoan/</a:t>
            </a:r>
            <a:r>
              <a:rPr lang="en-US" altLang="zh-CN" sz="1100" dirty="0">
                <a:solidFill>
                  <a:srgbClr val="EEECE1">
                    <a:lumMod val="25000"/>
                  </a:srgbClr>
                </a:solidFill>
                <a:cs typeface="+mn-ea"/>
                <a:sym typeface="+mn-lt"/>
              </a:rPr>
              <a:t>                       </a:t>
            </a:r>
            <a:r>
              <a:rPr lang="zh-CN" altLang="en-US" sz="1100" dirty="0">
                <a:solidFill>
                  <a:srgbClr val="EEECE1">
                    <a:lumMod val="25000"/>
                  </a:srgbClr>
                </a:solidFill>
                <a:cs typeface="+mn-ea"/>
                <a:sym typeface="+mn-lt"/>
              </a:rPr>
              <a:t>字体下载：      </a:t>
            </a:r>
            <a:r>
              <a:rPr lang="en-US" altLang="zh-CN" sz="1100" dirty="0">
                <a:solidFill>
                  <a:srgbClr val="EEECE1">
                    <a:lumMod val="25000"/>
                  </a:srgbClr>
                </a:solidFill>
                <a:cs typeface="+mn-ea"/>
                <a:sym typeface="+mn-lt"/>
                <a:hlinkClick r:id="rId17"/>
              </a:rPr>
              <a:t>www.1ppt.com/ziti/</a:t>
            </a:r>
            <a:r>
              <a:rPr lang="en-US" altLang="zh-CN" sz="1100" dirty="0">
                <a:solidFill>
                  <a:srgbClr val="EEECE1">
                    <a:lumMod val="25000"/>
                  </a:srgbClr>
                </a:solidFill>
                <a:cs typeface="+mn-ea"/>
                <a:sym typeface="+mn-lt"/>
              </a:rPr>
              <a:t>              </a:t>
            </a:r>
            <a:endParaRPr lang="zh-CN" altLang="en-US" sz="1100" dirty="0">
              <a:solidFill>
                <a:srgbClr val="EEECE1">
                  <a:lumMod val="25000"/>
                </a:srgbClr>
              </a:solidFill>
              <a:cs typeface="+mn-ea"/>
              <a:sym typeface="+mn-lt"/>
            </a:endParaRPr>
          </a:p>
        </p:txBody>
      </p:sp>
      <p:sp>
        <p:nvSpPr>
          <p:cNvPr id="3" name="Rectangle 17"/>
          <p:cNvSpPr>
            <a:spLocks noChangeArrowheads="1"/>
          </p:cNvSpPr>
          <p:nvPr/>
        </p:nvSpPr>
        <p:spPr bwMode="gray">
          <a:xfrm>
            <a:off x="0" y="2998275"/>
            <a:ext cx="12192000" cy="1366829"/>
          </a:xfrm>
          <a:prstGeom prst="rect">
            <a:avLst/>
          </a:prstGeom>
          <a:solidFill>
            <a:schemeClr val="tx2">
              <a:lumMod val="75000"/>
            </a:schemeClr>
          </a:solidFill>
          <a:ln w="9525">
            <a:noFill/>
            <a:miter lim="800000"/>
            <a:headEnd/>
            <a:tailEnd/>
          </a:ln>
        </p:spPr>
        <p:txBody>
          <a:bodyPr wrap="none" anchor="ctr"/>
          <a:lstStyle/>
          <a:p>
            <a:pPr>
              <a:defRPr/>
            </a:pPr>
            <a:endParaRPr lang="zh-CN" altLang="en-US" kern="0" dirty="0">
              <a:solidFill>
                <a:srgbClr val="005397"/>
              </a:solidFill>
              <a:cs typeface="+mn-ea"/>
              <a:sym typeface="+mn-lt"/>
            </a:endParaRPr>
          </a:p>
        </p:txBody>
      </p:sp>
      <p:sp>
        <p:nvSpPr>
          <p:cNvPr id="15" name="Rectangle 3"/>
          <p:cNvSpPr>
            <a:spLocks noChangeArrowheads="1"/>
          </p:cNvSpPr>
          <p:nvPr/>
        </p:nvSpPr>
        <p:spPr bwMode="auto">
          <a:xfrm>
            <a:off x="528408" y="3097348"/>
            <a:ext cx="5471583"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a:solidFill>
                  <a:prstClr val="white"/>
                </a:solidFill>
                <a:cs typeface="+mn-ea"/>
                <a:sym typeface="+mn-lt"/>
              </a:rPr>
              <a:t>可以在下列情况使用</a:t>
            </a:r>
            <a:endParaRPr lang="zh-CN" altLang="en-US" sz="1200" kern="0" dirty="0">
              <a:solidFill>
                <a:prstClr val="white"/>
              </a:solidFill>
              <a:cs typeface="+mn-ea"/>
              <a:sym typeface="+mn-lt"/>
            </a:endParaRPr>
          </a:p>
          <a:p>
            <a:pPr>
              <a:lnSpc>
                <a:spcPct val="150000"/>
              </a:lnSpc>
              <a:buClr>
                <a:srgbClr val="5B8CC1"/>
              </a:buClr>
              <a:buFont typeface="Wingdings" pitchFamily="2" charset="2"/>
              <a:buChar char="n"/>
              <a:defRPr/>
            </a:pPr>
            <a:r>
              <a:rPr lang="zh-CN" altLang="en-US" sz="1200" kern="0" dirty="0">
                <a:solidFill>
                  <a:prstClr val="white"/>
                </a:solidFill>
                <a:cs typeface="+mn-ea"/>
                <a:sym typeface="+mn-lt"/>
              </a:rPr>
              <a:t>个人学习、研究。</a:t>
            </a:r>
          </a:p>
          <a:p>
            <a:pPr>
              <a:lnSpc>
                <a:spcPct val="150000"/>
              </a:lnSpc>
              <a:buClr>
                <a:srgbClr val="5B8CC1"/>
              </a:buClr>
              <a:buFont typeface="Wingdings" pitchFamily="2" charset="2"/>
              <a:buChar char="n"/>
              <a:defRPr/>
            </a:pPr>
            <a:r>
              <a:rPr lang="zh-CN" altLang="en-US" sz="1200" kern="0" dirty="0">
                <a:solidFill>
                  <a:prstClr val="white"/>
                </a:solidFill>
                <a:cs typeface="+mn-ea"/>
                <a:sym typeface="+mn-lt"/>
              </a:rPr>
              <a:t>拷贝模板中的内容用于其它幻灯片母版中使用。</a:t>
            </a:r>
          </a:p>
        </p:txBody>
      </p:sp>
      <p:sp>
        <p:nvSpPr>
          <p:cNvPr id="16" name="Rectangle 4"/>
          <p:cNvSpPr>
            <a:spLocks noChangeArrowheads="1"/>
          </p:cNvSpPr>
          <p:nvPr/>
        </p:nvSpPr>
        <p:spPr bwMode="auto">
          <a:xfrm>
            <a:off x="6096000" y="3097348"/>
            <a:ext cx="5471584"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a:solidFill>
                  <a:prstClr val="white"/>
                </a:solidFill>
                <a:cs typeface="+mn-ea"/>
                <a:sym typeface="+mn-lt"/>
              </a:rPr>
              <a:t>不可以在以下情况使用</a:t>
            </a:r>
            <a:endParaRPr lang="zh-CN" altLang="en-US" sz="1050" b="1" kern="0" dirty="0">
              <a:solidFill>
                <a:prstClr val="white"/>
              </a:solidFill>
              <a:cs typeface="+mn-ea"/>
              <a:sym typeface="+mn-lt"/>
            </a:endParaRPr>
          </a:p>
          <a:p>
            <a:pPr>
              <a:lnSpc>
                <a:spcPct val="150000"/>
              </a:lnSpc>
              <a:buClr>
                <a:srgbClr val="5B8CC1"/>
              </a:buClr>
              <a:buFont typeface="Wingdings" pitchFamily="2" charset="2"/>
              <a:buChar char="n"/>
              <a:defRPr/>
            </a:pPr>
            <a:r>
              <a:rPr lang="zh-CN" altLang="en-US" sz="1200" kern="0" dirty="0">
                <a:solidFill>
                  <a:prstClr val="white"/>
                </a:solidFill>
                <a:cs typeface="+mn-ea"/>
                <a:sym typeface="+mn-lt"/>
              </a:rPr>
              <a:t>任何形式的在线付费下载。</a:t>
            </a:r>
          </a:p>
          <a:p>
            <a:pPr>
              <a:lnSpc>
                <a:spcPct val="150000"/>
              </a:lnSpc>
              <a:buClr>
                <a:srgbClr val="5B8CC1"/>
              </a:buClr>
              <a:buFont typeface="Wingdings" pitchFamily="2" charset="2"/>
              <a:buChar char="n"/>
              <a:defRPr/>
            </a:pPr>
            <a:r>
              <a:rPr lang="zh-CN" altLang="en-US" sz="1200" kern="0" dirty="0">
                <a:solidFill>
                  <a:prstClr val="white"/>
                </a:solidFill>
                <a:cs typeface="+mn-ea"/>
                <a:sym typeface="+mn-lt"/>
              </a:rPr>
              <a:t>网络转</a:t>
            </a:r>
            <a:r>
              <a:rPr lang="zh-CN" altLang="en-US" sz="1200" kern="0">
                <a:solidFill>
                  <a:prstClr val="white"/>
                </a:solidFill>
                <a:cs typeface="+mn-ea"/>
                <a:sym typeface="+mn-lt"/>
              </a:rPr>
              <a:t>载、线上线下传</a:t>
            </a:r>
            <a:r>
              <a:rPr lang="zh-CN" altLang="en-US" sz="1200" kern="0" dirty="0">
                <a:solidFill>
                  <a:prstClr val="white"/>
                </a:solidFill>
                <a:cs typeface="+mn-ea"/>
                <a:sym typeface="+mn-lt"/>
              </a:rPr>
              <a:t>播。</a:t>
            </a:r>
            <a:endParaRPr lang="zh-CN" altLang="en-GB" sz="1200" kern="0" dirty="0">
              <a:solidFill>
                <a:prstClr val="white"/>
              </a:solidFill>
              <a:cs typeface="+mn-ea"/>
              <a:sym typeface="+mn-lt"/>
            </a:endParaRPr>
          </a:p>
        </p:txBody>
      </p:sp>
      <p:pic>
        <p:nvPicPr>
          <p:cNvPr id="1027" name="Picture 3"/>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947369" y="356248"/>
            <a:ext cx="7893049" cy="2352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xmlns:p14="http://schemas.microsoft.com/office/powerpoint/2010/main" xmlns:aink="http://schemas.microsoft.com/office/drawing/2016/ink">
        <mc:Choice Requires="p14 aink">
          <p:contentPart p14:bwMode="auto" r:id="rId19">
            <p14:nvContentPartPr>
              <p14:cNvPr id="7" name="墨迹 6">
                <a:extLst>
                  <a:ext uri="{FF2B5EF4-FFF2-40B4-BE49-F238E27FC236}">
                    <a16:creationId xmlns:a16="http://schemas.microsoft.com/office/drawing/2014/main" id="{6EBBEC50-721B-9297-DE8C-65115C350AC0}"/>
                  </a:ext>
                </a:extLst>
              </p14:cNvPr>
              <p14:cNvContentPartPr/>
              <p14:nvPr/>
            </p14:nvContentPartPr>
            <p14:xfrm>
              <a:off x="-1269037" y="737060"/>
              <a:ext cx="360" cy="360"/>
            </p14:xfrm>
          </p:contentPart>
        </mc:Choice>
        <mc:Fallback xmlns="">
          <p:pic>
            <p:nvPicPr>
              <p:cNvPr id="7" name="墨迹 6">
                <a:extLst>
                  <a:ext uri="{FF2B5EF4-FFF2-40B4-BE49-F238E27FC236}">
                    <a16:creationId xmlns:a16="http://schemas.microsoft.com/office/drawing/2014/main" xmlns="" xmlns:aink="http://schemas.microsoft.com/office/drawing/2016/ink" xmlns:p14="http://schemas.microsoft.com/office/powerpoint/2010/main" id="{6EBBEC50-721B-9297-DE8C-65115C350AC0}"/>
                  </a:ext>
                </a:extLst>
              </p:cNvPr>
              <p:cNvPicPr/>
              <p:nvPr/>
            </p:nvPicPr>
            <p:blipFill>
              <a:blip r:embed="rId20"/>
              <a:stretch>
                <a:fillRect/>
              </a:stretch>
            </p:blipFill>
            <p:spPr>
              <a:xfrm>
                <a:off x="-1715569" y="629060"/>
                <a:ext cx="48000" cy="216000"/>
              </a:xfrm>
              <a:prstGeom prst="rect">
                <a:avLst/>
              </a:prstGeom>
            </p:spPr>
          </p:pic>
        </mc:Fallback>
      </mc:AlternateContent>
    </p:spTree>
    <p:extLst>
      <p:ext uri="{BB962C8B-B14F-4D97-AF65-F5344CB8AC3E}">
        <p14:creationId xmlns:p14="http://schemas.microsoft.com/office/powerpoint/2010/main" val="2599752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形 3"/>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5400000">
            <a:off x="8793741" y="1625159"/>
            <a:ext cx="3494075" cy="3302443"/>
          </a:xfrm>
          <a:prstGeom prst="rect">
            <a:avLst/>
          </a:prstGeom>
        </p:spPr>
      </p:pic>
      <p:grpSp>
        <p:nvGrpSpPr>
          <p:cNvPr id="5" name="组合 4"/>
          <p:cNvGrpSpPr/>
          <p:nvPr/>
        </p:nvGrpSpPr>
        <p:grpSpPr>
          <a:xfrm>
            <a:off x="1" y="843158"/>
            <a:ext cx="3166651" cy="1451312"/>
            <a:chOff x="0" y="842963"/>
            <a:chExt cx="3167063" cy="1450976"/>
          </a:xfrm>
          <a:gradFill>
            <a:gsLst>
              <a:gs pos="0">
                <a:srgbClr val="363F4A"/>
              </a:gs>
              <a:gs pos="100000">
                <a:srgbClr val="0070C0"/>
              </a:gs>
            </a:gsLst>
            <a:lin ang="0" scaled="0"/>
          </a:gradFill>
        </p:grpSpPr>
        <p:sp>
          <p:nvSpPr>
            <p:cNvPr id="6" name="Freeform 40"/>
            <p:cNvSpPr/>
            <p:nvPr/>
          </p:nvSpPr>
          <p:spPr bwMode="auto">
            <a:xfrm>
              <a:off x="0" y="890588"/>
              <a:ext cx="682625" cy="695325"/>
            </a:xfrm>
            <a:custGeom>
              <a:avLst/>
              <a:gdLst>
                <a:gd name="T0" fmla="*/ 0 w 430"/>
                <a:gd name="T1" fmla="*/ 419 h 438"/>
                <a:gd name="T2" fmla="*/ 421 w 430"/>
                <a:gd name="T3" fmla="*/ 0 h 438"/>
                <a:gd name="T4" fmla="*/ 430 w 430"/>
                <a:gd name="T5" fmla="*/ 8 h 438"/>
                <a:gd name="T6" fmla="*/ 0 w 430"/>
                <a:gd name="T7" fmla="*/ 438 h 438"/>
                <a:gd name="T8" fmla="*/ 0 w 430"/>
                <a:gd name="T9" fmla="*/ 419 h 438"/>
              </a:gdLst>
              <a:ahLst/>
              <a:cxnLst>
                <a:cxn ang="0">
                  <a:pos x="T0" y="T1"/>
                </a:cxn>
                <a:cxn ang="0">
                  <a:pos x="T2" y="T3"/>
                </a:cxn>
                <a:cxn ang="0">
                  <a:pos x="T4" y="T5"/>
                </a:cxn>
                <a:cxn ang="0">
                  <a:pos x="T6" y="T7"/>
                </a:cxn>
                <a:cxn ang="0">
                  <a:pos x="T8" y="T9"/>
                </a:cxn>
              </a:cxnLst>
              <a:rect l="0" t="0" r="r" b="b"/>
              <a:pathLst>
                <a:path w="430" h="438">
                  <a:moveTo>
                    <a:pt x="0" y="419"/>
                  </a:moveTo>
                  <a:lnTo>
                    <a:pt x="421" y="0"/>
                  </a:lnTo>
                  <a:lnTo>
                    <a:pt x="430" y="8"/>
                  </a:lnTo>
                  <a:lnTo>
                    <a:pt x="0" y="438"/>
                  </a:lnTo>
                  <a:lnTo>
                    <a:pt x="0" y="4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7" name="Freeform 41"/>
            <p:cNvSpPr/>
            <p:nvPr/>
          </p:nvSpPr>
          <p:spPr bwMode="auto">
            <a:xfrm>
              <a:off x="619125" y="842963"/>
              <a:ext cx="111125"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8" name="Freeform 42"/>
            <p:cNvSpPr/>
            <p:nvPr/>
          </p:nvSpPr>
          <p:spPr bwMode="auto">
            <a:xfrm>
              <a:off x="0" y="1041401"/>
              <a:ext cx="1268413" cy="696913"/>
            </a:xfrm>
            <a:custGeom>
              <a:avLst/>
              <a:gdLst>
                <a:gd name="T0" fmla="*/ 0 w 799"/>
                <a:gd name="T1" fmla="*/ 420 h 439"/>
                <a:gd name="T2" fmla="*/ 421 w 799"/>
                <a:gd name="T3" fmla="*/ 0 h 439"/>
                <a:gd name="T4" fmla="*/ 423 w 799"/>
                <a:gd name="T5" fmla="*/ 0 h 439"/>
                <a:gd name="T6" fmla="*/ 426 w 799"/>
                <a:gd name="T7" fmla="*/ 0 h 439"/>
                <a:gd name="T8" fmla="*/ 799 w 799"/>
                <a:gd name="T9" fmla="*/ 0 h 439"/>
                <a:gd name="T10" fmla="*/ 799 w 799"/>
                <a:gd name="T11" fmla="*/ 13 h 439"/>
                <a:gd name="T12" fmla="*/ 428 w 799"/>
                <a:gd name="T13" fmla="*/ 13 h 439"/>
                <a:gd name="T14" fmla="*/ 0 w 799"/>
                <a:gd name="T15" fmla="*/ 439 h 439"/>
                <a:gd name="T16" fmla="*/ 0 w 799"/>
                <a:gd name="T17" fmla="*/ 42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9" h="439">
                  <a:moveTo>
                    <a:pt x="0" y="420"/>
                  </a:moveTo>
                  <a:lnTo>
                    <a:pt x="421" y="0"/>
                  </a:lnTo>
                  <a:lnTo>
                    <a:pt x="423" y="0"/>
                  </a:lnTo>
                  <a:lnTo>
                    <a:pt x="426" y="0"/>
                  </a:lnTo>
                  <a:lnTo>
                    <a:pt x="799" y="0"/>
                  </a:lnTo>
                  <a:lnTo>
                    <a:pt x="799" y="13"/>
                  </a:lnTo>
                  <a:lnTo>
                    <a:pt x="428" y="13"/>
                  </a:lnTo>
                  <a:lnTo>
                    <a:pt x="0" y="439"/>
                  </a:lnTo>
                  <a:lnTo>
                    <a:pt x="0" y="4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dirty="0">
                <a:solidFill>
                  <a:prstClr val="black"/>
                </a:solidFill>
                <a:cs typeface="+mn-ea"/>
                <a:sym typeface="+mn-lt"/>
              </a:endParaRPr>
            </a:p>
          </p:txBody>
        </p:sp>
        <p:sp>
          <p:nvSpPr>
            <p:cNvPr id="9" name="Oval 43"/>
            <p:cNvSpPr>
              <a:spLocks noChangeArrowheads="1"/>
            </p:cNvSpPr>
            <p:nvPr/>
          </p:nvSpPr>
          <p:spPr bwMode="auto">
            <a:xfrm>
              <a:off x="1212850" y="995363"/>
              <a:ext cx="111125" cy="1095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0" name="Freeform 44"/>
            <p:cNvSpPr/>
            <p:nvPr/>
          </p:nvSpPr>
          <p:spPr bwMode="auto">
            <a:xfrm>
              <a:off x="0" y="1182688"/>
              <a:ext cx="3106738" cy="733425"/>
            </a:xfrm>
            <a:custGeom>
              <a:avLst/>
              <a:gdLst>
                <a:gd name="T0" fmla="*/ 0 w 1957"/>
                <a:gd name="T1" fmla="*/ 443 h 462"/>
                <a:gd name="T2" fmla="*/ 442 w 1957"/>
                <a:gd name="T3" fmla="*/ 0 h 462"/>
                <a:gd name="T4" fmla="*/ 444 w 1957"/>
                <a:gd name="T5" fmla="*/ 0 h 462"/>
                <a:gd name="T6" fmla="*/ 447 w 1957"/>
                <a:gd name="T7" fmla="*/ 0 h 462"/>
                <a:gd name="T8" fmla="*/ 1071 w 1957"/>
                <a:gd name="T9" fmla="*/ 0 h 462"/>
                <a:gd name="T10" fmla="*/ 1072 w 1957"/>
                <a:gd name="T11" fmla="*/ 0 h 462"/>
                <a:gd name="T12" fmla="*/ 1074 w 1957"/>
                <a:gd name="T13" fmla="*/ 0 h 462"/>
                <a:gd name="T14" fmla="*/ 1311 w 1957"/>
                <a:gd name="T15" fmla="*/ 138 h 462"/>
                <a:gd name="T16" fmla="*/ 1957 w 1957"/>
                <a:gd name="T17" fmla="*/ 138 h 462"/>
                <a:gd name="T18" fmla="*/ 1957 w 1957"/>
                <a:gd name="T19" fmla="*/ 152 h 462"/>
                <a:gd name="T20" fmla="*/ 1309 w 1957"/>
                <a:gd name="T21" fmla="*/ 152 h 462"/>
                <a:gd name="T22" fmla="*/ 1307 w 1957"/>
                <a:gd name="T23" fmla="*/ 152 h 462"/>
                <a:gd name="T24" fmla="*/ 1306 w 1957"/>
                <a:gd name="T25" fmla="*/ 150 h 462"/>
                <a:gd name="T26" fmla="*/ 1069 w 1957"/>
                <a:gd name="T27" fmla="*/ 12 h 462"/>
                <a:gd name="T28" fmla="*/ 449 w 1957"/>
                <a:gd name="T29" fmla="*/ 12 h 462"/>
                <a:gd name="T30" fmla="*/ 0 w 1957"/>
                <a:gd name="T31" fmla="*/ 462 h 462"/>
                <a:gd name="T32" fmla="*/ 0 w 1957"/>
                <a:gd name="T33" fmla="*/ 443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7" h="462">
                  <a:moveTo>
                    <a:pt x="0" y="443"/>
                  </a:moveTo>
                  <a:lnTo>
                    <a:pt x="442" y="0"/>
                  </a:lnTo>
                  <a:lnTo>
                    <a:pt x="444" y="0"/>
                  </a:lnTo>
                  <a:lnTo>
                    <a:pt x="447" y="0"/>
                  </a:lnTo>
                  <a:lnTo>
                    <a:pt x="1071" y="0"/>
                  </a:lnTo>
                  <a:lnTo>
                    <a:pt x="1072" y="0"/>
                  </a:lnTo>
                  <a:lnTo>
                    <a:pt x="1074" y="0"/>
                  </a:lnTo>
                  <a:lnTo>
                    <a:pt x="1311" y="138"/>
                  </a:lnTo>
                  <a:lnTo>
                    <a:pt x="1957" y="138"/>
                  </a:lnTo>
                  <a:lnTo>
                    <a:pt x="1957" y="152"/>
                  </a:lnTo>
                  <a:lnTo>
                    <a:pt x="1309" y="152"/>
                  </a:lnTo>
                  <a:lnTo>
                    <a:pt x="1307" y="152"/>
                  </a:lnTo>
                  <a:lnTo>
                    <a:pt x="1306" y="150"/>
                  </a:lnTo>
                  <a:lnTo>
                    <a:pt x="1069" y="12"/>
                  </a:lnTo>
                  <a:lnTo>
                    <a:pt x="449" y="12"/>
                  </a:lnTo>
                  <a:lnTo>
                    <a:pt x="0" y="462"/>
                  </a:lnTo>
                  <a:lnTo>
                    <a:pt x="0" y="4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1" name="Oval 45"/>
            <p:cNvSpPr>
              <a:spLocks noChangeArrowheads="1"/>
            </p:cNvSpPr>
            <p:nvPr/>
          </p:nvSpPr>
          <p:spPr bwMode="auto">
            <a:xfrm>
              <a:off x="3052763" y="1357313"/>
              <a:ext cx="114300" cy="1111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2" name="Freeform 46"/>
            <p:cNvSpPr/>
            <p:nvPr/>
          </p:nvSpPr>
          <p:spPr bwMode="auto">
            <a:xfrm>
              <a:off x="0" y="1338263"/>
              <a:ext cx="1627188" cy="765175"/>
            </a:xfrm>
            <a:custGeom>
              <a:avLst/>
              <a:gdLst>
                <a:gd name="T0" fmla="*/ 0 w 1025"/>
                <a:gd name="T1" fmla="*/ 463 h 482"/>
                <a:gd name="T2" fmla="*/ 461 w 1025"/>
                <a:gd name="T3" fmla="*/ 3 h 482"/>
                <a:gd name="T4" fmla="*/ 463 w 1025"/>
                <a:gd name="T5" fmla="*/ 0 h 482"/>
                <a:gd name="T6" fmla="*/ 467 w 1025"/>
                <a:gd name="T7" fmla="*/ 0 h 482"/>
                <a:gd name="T8" fmla="*/ 1025 w 1025"/>
                <a:gd name="T9" fmla="*/ 0 h 482"/>
                <a:gd name="T10" fmla="*/ 1025 w 1025"/>
                <a:gd name="T11" fmla="*/ 14 h 482"/>
                <a:gd name="T12" fmla="*/ 468 w 1025"/>
                <a:gd name="T13" fmla="*/ 14 h 482"/>
                <a:gd name="T14" fmla="*/ 0 w 1025"/>
                <a:gd name="T15" fmla="*/ 482 h 482"/>
                <a:gd name="T16" fmla="*/ 0 w 1025"/>
                <a:gd name="T17" fmla="*/ 463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5" h="482">
                  <a:moveTo>
                    <a:pt x="0" y="463"/>
                  </a:moveTo>
                  <a:lnTo>
                    <a:pt x="461" y="3"/>
                  </a:lnTo>
                  <a:lnTo>
                    <a:pt x="463" y="0"/>
                  </a:lnTo>
                  <a:lnTo>
                    <a:pt x="467" y="0"/>
                  </a:lnTo>
                  <a:lnTo>
                    <a:pt x="1025" y="0"/>
                  </a:lnTo>
                  <a:lnTo>
                    <a:pt x="1025" y="14"/>
                  </a:lnTo>
                  <a:lnTo>
                    <a:pt x="468" y="14"/>
                  </a:lnTo>
                  <a:lnTo>
                    <a:pt x="0" y="482"/>
                  </a:lnTo>
                  <a:lnTo>
                    <a:pt x="0" y="4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3" name="Freeform 47"/>
            <p:cNvSpPr/>
            <p:nvPr/>
          </p:nvSpPr>
          <p:spPr bwMode="auto">
            <a:xfrm>
              <a:off x="1570038" y="1293813"/>
              <a:ext cx="109538"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4" name="Freeform 48"/>
            <p:cNvSpPr/>
            <p:nvPr/>
          </p:nvSpPr>
          <p:spPr bwMode="auto">
            <a:xfrm>
              <a:off x="0" y="1682751"/>
              <a:ext cx="600075" cy="611188"/>
            </a:xfrm>
            <a:custGeom>
              <a:avLst/>
              <a:gdLst>
                <a:gd name="T0" fmla="*/ 0 w 378"/>
                <a:gd name="T1" fmla="*/ 368 h 385"/>
                <a:gd name="T2" fmla="*/ 367 w 378"/>
                <a:gd name="T3" fmla="*/ 0 h 385"/>
                <a:gd name="T4" fmla="*/ 378 w 378"/>
                <a:gd name="T5" fmla="*/ 9 h 385"/>
                <a:gd name="T6" fmla="*/ 0 w 378"/>
                <a:gd name="T7" fmla="*/ 385 h 385"/>
                <a:gd name="T8" fmla="*/ 0 w 378"/>
                <a:gd name="T9" fmla="*/ 368 h 385"/>
              </a:gdLst>
              <a:ahLst/>
              <a:cxnLst>
                <a:cxn ang="0">
                  <a:pos x="T0" y="T1"/>
                </a:cxn>
                <a:cxn ang="0">
                  <a:pos x="T2" y="T3"/>
                </a:cxn>
                <a:cxn ang="0">
                  <a:pos x="T4" y="T5"/>
                </a:cxn>
                <a:cxn ang="0">
                  <a:pos x="T6" y="T7"/>
                </a:cxn>
                <a:cxn ang="0">
                  <a:pos x="T8" y="T9"/>
                </a:cxn>
              </a:cxnLst>
              <a:rect l="0" t="0" r="r" b="b"/>
              <a:pathLst>
                <a:path w="378" h="385">
                  <a:moveTo>
                    <a:pt x="0" y="368"/>
                  </a:moveTo>
                  <a:lnTo>
                    <a:pt x="367" y="0"/>
                  </a:lnTo>
                  <a:lnTo>
                    <a:pt x="378" y="9"/>
                  </a:lnTo>
                  <a:lnTo>
                    <a:pt x="0" y="385"/>
                  </a:lnTo>
                  <a:lnTo>
                    <a:pt x="0" y="3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sp>
          <p:nvSpPr>
            <p:cNvPr id="15" name="Oval 49"/>
            <p:cNvSpPr>
              <a:spLocks noChangeArrowheads="1"/>
            </p:cNvSpPr>
            <p:nvPr/>
          </p:nvSpPr>
          <p:spPr bwMode="auto">
            <a:xfrm>
              <a:off x="536575" y="1633538"/>
              <a:ext cx="109538" cy="1143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800">
                <a:solidFill>
                  <a:prstClr val="black"/>
                </a:solidFill>
                <a:cs typeface="+mn-ea"/>
                <a:sym typeface="+mn-lt"/>
              </a:endParaRPr>
            </a:p>
          </p:txBody>
        </p:sp>
      </p:grpSp>
      <p:grpSp>
        <p:nvGrpSpPr>
          <p:cNvPr id="16" name="Group 4"/>
          <p:cNvGrpSpPr>
            <a:grpSpLocks noChangeAspect="1"/>
          </p:cNvGrpSpPr>
          <p:nvPr/>
        </p:nvGrpSpPr>
        <p:grpSpPr bwMode="auto">
          <a:xfrm rot="10800000">
            <a:off x="-241257" y="4357250"/>
            <a:ext cx="3766340" cy="2677589"/>
            <a:chOff x="2074" y="-2"/>
            <a:chExt cx="4082" cy="2902"/>
          </a:xfrm>
          <a:gradFill>
            <a:gsLst>
              <a:gs pos="0">
                <a:srgbClr val="363F4A"/>
              </a:gs>
              <a:gs pos="100000">
                <a:srgbClr val="0070C0"/>
              </a:gs>
            </a:gsLst>
            <a:lin ang="10800000" scaled="0"/>
          </a:gradFill>
        </p:grpSpPr>
        <p:sp>
          <p:nvSpPr>
            <p:cNvPr id="17" name="Oval 5"/>
            <p:cNvSpPr>
              <a:spLocks noChangeArrowheads="1"/>
            </p:cNvSpPr>
            <p:nvPr/>
          </p:nvSpPr>
          <p:spPr bwMode="auto">
            <a:xfrm>
              <a:off x="5919" y="2014"/>
              <a:ext cx="56" cy="5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6"/>
            <p:cNvSpPr/>
            <p:nvPr/>
          </p:nvSpPr>
          <p:spPr bwMode="auto">
            <a:xfrm>
              <a:off x="5747" y="701"/>
              <a:ext cx="122" cy="142"/>
            </a:xfrm>
            <a:custGeom>
              <a:avLst/>
              <a:gdLst>
                <a:gd name="T0" fmla="*/ 122 w 122"/>
                <a:gd name="T1" fmla="*/ 71 h 142"/>
                <a:gd name="T2" fmla="*/ 61 w 122"/>
                <a:gd name="T3" fmla="*/ 106 h 142"/>
                <a:gd name="T4" fmla="*/ 0 w 122"/>
                <a:gd name="T5" fmla="*/ 142 h 142"/>
                <a:gd name="T6" fmla="*/ 0 w 122"/>
                <a:gd name="T7" fmla="*/ 71 h 142"/>
                <a:gd name="T8" fmla="*/ 0 w 122"/>
                <a:gd name="T9" fmla="*/ 0 h 142"/>
                <a:gd name="T10" fmla="*/ 61 w 122"/>
                <a:gd name="T11" fmla="*/ 35 h 142"/>
                <a:gd name="T12" fmla="*/ 122 w 122"/>
                <a:gd name="T13" fmla="*/ 71 h 142"/>
              </a:gdLst>
              <a:ahLst/>
              <a:cxnLst>
                <a:cxn ang="0">
                  <a:pos x="T0" y="T1"/>
                </a:cxn>
                <a:cxn ang="0">
                  <a:pos x="T2" y="T3"/>
                </a:cxn>
                <a:cxn ang="0">
                  <a:pos x="T4" y="T5"/>
                </a:cxn>
                <a:cxn ang="0">
                  <a:pos x="T6" y="T7"/>
                </a:cxn>
                <a:cxn ang="0">
                  <a:pos x="T8" y="T9"/>
                </a:cxn>
                <a:cxn ang="0">
                  <a:pos x="T10" y="T11"/>
                </a:cxn>
                <a:cxn ang="0">
                  <a:pos x="T12" y="T13"/>
                </a:cxn>
              </a:cxnLst>
              <a:rect l="0" t="0" r="r" b="b"/>
              <a:pathLst>
                <a:path w="122" h="142">
                  <a:moveTo>
                    <a:pt x="122" y="71"/>
                  </a:moveTo>
                  <a:lnTo>
                    <a:pt x="61" y="106"/>
                  </a:lnTo>
                  <a:lnTo>
                    <a:pt x="0" y="142"/>
                  </a:lnTo>
                  <a:lnTo>
                    <a:pt x="0" y="71"/>
                  </a:lnTo>
                  <a:lnTo>
                    <a:pt x="0" y="0"/>
                  </a:lnTo>
                  <a:lnTo>
                    <a:pt x="61" y="35"/>
                  </a:lnTo>
                  <a:lnTo>
                    <a:pt x="12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Oval 7"/>
            <p:cNvSpPr>
              <a:spLocks noChangeArrowheads="1"/>
            </p:cNvSpPr>
            <p:nvPr/>
          </p:nvSpPr>
          <p:spPr bwMode="auto">
            <a:xfrm>
              <a:off x="5167" y="74"/>
              <a:ext cx="55"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8"/>
            <p:cNvSpPr>
              <a:spLocks noEditPoints="1"/>
            </p:cNvSpPr>
            <p:nvPr/>
          </p:nvSpPr>
          <p:spPr bwMode="auto">
            <a:xfrm>
              <a:off x="3181" y="421"/>
              <a:ext cx="242" cy="239"/>
            </a:xfrm>
            <a:custGeom>
              <a:avLst/>
              <a:gdLst>
                <a:gd name="T0" fmla="*/ 71 w 143"/>
                <a:gd name="T1" fmla="*/ 141 h 141"/>
                <a:gd name="T2" fmla="*/ 143 w 143"/>
                <a:gd name="T3" fmla="*/ 70 h 141"/>
                <a:gd name="T4" fmla="*/ 71 w 143"/>
                <a:gd name="T5" fmla="*/ 0 h 141"/>
                <a:gd name="T6" fmla="*/ 0 w 143"/>
                <a:gd name="T7" fmla="*/ 70 h 141"/>
                <a:gd name="T8" fmla="*/ 71 w 143"/>
                <a:gd name="T9" fmla="*/ 141 h 141"/>
                <a:gd name="T10" fmla="*/ 71 w 143"/>
                <a:gd name="T11" fmla="*/ 4 h 141"/>
                <a:gd name="T12" fmla="*/ 139 w 143"/>
                <a:gd name="T13" fmla="*/ 70 h 141"/>
                <a:gd name="T14" fmla="*/ 71 w 143"/>
                <a:gd name="T15" fmla="*/ 137 h 141"/>
                <a:gd name="T16" fmla="*/ 4 w 143"/>
                <a:gd name="T17" fmla="*/ 70 h 141"/>
                <a:gd name="T18" fmla="*/ 71 w 143"/>
                <a:gd name="T19" fmla="*/ 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1">
                  <a:moveTo>
                    <a:pt x="71" y="141"/>
                  </a:moveTo>
                  <a:cubicBezTo>
                    <a:pt x="111" y="141"/>
                    <a:pt x="143" y="109"/>
                    <a:pt x="143" y="70"/>
                  </a:cubicBezTo>
                  <a:cubicBezTo>
                    <a:pt x="143" y="32"/>
                    <a:pt x="111" y="0"/>
                    <a:pt x="71" y="0"/>
                  </a:cubicBezTo>
                  <a:cubicBezTo>
                    <a:pt x="32" y="0"/>
                    <a:pt x="0" y="32"/>
                    <a:pt x="0" y="70"/>
                  </a:cubicBezTo>
                  <a:cubicBezTo>
                    <a:pt x="0" y="109"/>
                    <a:pt x="32" y="141"/>
                    <a:pt x="71" y="141"/>
                  </a:cubicBezTo>
                  <a:close/>
                  <a:moveTo>
                    <a:pt x="71" y="4"/>
                  </a:moveTo>
                  <a:cubicBezTo>
                    <a:pt x="108" y="4"/>
                    <a:pt x="139" y="34"/>
                    <a:pt x="139" y="70"/>
                  </a:cubicBezTo>
                  <a:cubicBezTo>
                    <a:pt x="139" y="107"/>
                    <a:pt x="108" y="137"/>
                    <a:pt x="71" y="137"/>
                  </a:cubicBezTo>
                  <a:cubicBezTo>
                    <a:pt x="34" y="137"/>
                    <a:pt x="4" y="107"/>
                    <a:pt x="4" y="70"/>
                  </a:cubicBezTo>
                  <a:cubicBezTo>
                    <a:pt x="4" y="34"/>
                    <a:pt x="34" y="4"/>
                    <a:pt x="7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1" name="Freeform 9"/>
            <p:cNvSpPr>
              <a:spLocks noEditPoints="1"/>
            </p:cNvSpPr>
            <p:nvPr/>
          </p:nvSpPr>
          <p:spPr bwMode="auto">
            <a:xfrm>
              <a:off x="5441" y="1498"/>
              <a:ext cx="189" cy="187"/>
            </a:xfrm>
            <a:custGeom>
              <a:avLst/>
              <a:gdLst>
                <a:gd name="T0" fmla="*/ 112 w 112"/>
                <a:gd name="T1" fmla="*/ 56 h 111"/>
                <a:gd name="T2" fmla="*/ 56 w 112"/>
                <a:gd name="T3" fmla="*/ 0 h 111"/>
                <a:gd name="T4" fmla="*/ 0 w 112"/>
                <a:gd name="T5" fmla="*/ 56 h 111"/>
                <a:gd name="T6" fmla="*/ 56 w 112"/>
                <a:gd name="T7" fmla="*/ 111 h 111"/>
                <a:gd name="T8" fmla="*/ 112 w 112"/>
                <a:gd name="T9" fmla="*/ 56 h 111"/>
                <a:gd name="T10" fmla="*/ 11 w 112"/>
                <a:gd name="T11" fmla="*/ 56 h 111"/>
                <a:gd name="T12" fmla="*/ 56 w 112"/>
                <a:gd name="T13" fmla="*/ 11 h 111"/>
                <a:gd name="T14" fmla="*/ 102 w 112"/>
                <a:gd name="T15" fmla="*/ 56 h 111"/>
                <a:gd name="T16" fmla="*/ 56 w 112"/>
                <a:gd name="T17" fmla="*/ 101 h 111"/>
                <a:gd name="T18" fmla="*/ 11 w 112"/>
                <a:gd name="T19"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1">
                  <a:moveTo>
                    <a:pt x="112" y="56"/>
                  </a:moveTo>
                  <a:cubicBezTo>
                    <a:pt x="112" y="25"/>
                    <a:pt x="87" y="0"/>
                    <a:pt x="56" y="0"/>
                  </a:cubicBezTo>
                  <a:cubicBezTo>
                    <a:pt x="25" y="0"/>
                    <a:pt x="0" y="25"/>
                    <a:pt x="0" y="56"/>
                  </a:cubicBezTo>
                  <a:cubicBezTo>
                    <a:pt x="0" y="86"/>
                    <a:pt x="25" y="111"/>
                    <a:pt x="56" y="111"/>
                  </a:cubicBezTo>
                  <a:cubicBezTo>
                    <a:pt x="87" y="111"/>
                    <a:pt x="112" y="86"/>
                    <a:pt x="112" y="56"/>
                  </a:cubicBezTo>
                  <a:close/>
                  <a:moveTo>
                    <a:pt x="11" y="56"/>
                  </a:moveTo>
                  <a:cubicBezTo>
                    <a:pt x="11" y="31"/>
                    <a:pt x="31" y="11"/>
                    <a:pt x="56" y="11"/>
                  </a:cubicBezTo>
                  <a:cubicBezTo>
                    <a:pt x="81" y="11"/>
                    <a:pt x="102" y="31"/>
                    <a:pt x="102" y="56"/>
                  </a:cubicBezTo>
                  <a:cubicBezTo>
                    <a:pt x="102" y="80"/>
                    <a:pt x="81" y="101"/>
                    <a:pt x="56" y="101"/>
                  </a:cubicBezTo>
                  <a:cubicBezTo>
                    <a:pt x="31" y="101"/>
                    <a:pt x="11" y="80"/>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Oval 10"/>
            <p:cNvSpPr>
              <a:spLocks noChangeArrowheads="1"/>
            </p:cNvSpPr>
            <p:nvPr/>
          </p:nvSpPr>
          <p:spPr bwMode="auto">
            <a:xfrm>
              <a:off x="2943" y="640"/>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11"/>
            <p:cNvSpPr>
              <a:spLocks noEditPoints="1"/>
            </p:cNvSpPr>
            <p:nvPr/>
          </p:nvSpPr>
          <p:spPr bwMode="auto">
            <a:xfrm>
              <a:off x="2074" y="-2"/>
              <a:ext cx="3877" cy="2555"/>
            </a:xfrm>
            <a:custGeom>
              <a:avLst/>
              <a:gdLst>
                <a:gd name="T0" fmla="*/ 425 w 2293"/>
                <a:gd name="T1" fmla="*/ 226 h 1510"/>
                <a:gd name="T2" fmla="*/ 327 w 2293"/>
                <a:gd name="T3" fmla="*/ 320 h 1510"/>
                <a:gd name="T4" fmla="*/ 726 w 2293"/>
                <a:gd name="T5" fmla="*/ 424 h 1510"/>
                <a:gd name="T6" fmla="*/ 1311 w 2293"/>
                <a:gd name="T7" fmla="*/ 457 h 1510"/>
                <a:gd name="T8" fmla="*/ 1374 w 2293"/>
                <a:gd name="T9" fmla="*/ 550 h 1510"/>
                <a:gd name="T10" fmla="*/ 1068 w 2293"/>
                <a:gd name="T11" fmla="*/ 571 h 1510"/>
                <a:gd name="T12" fmla="*/ 1571 w 2293"/>
                <a:gd name="T13" fmla="*/ 457 h 1510"/>
                <a:gd name="T14" fmla="*/ 1525 w 2293"/>
                <a:gd name="T15" fmla="*/ 708 h 1510"/>
                <a:gd name="T16" fmla="*/ 1395 w 2293"/>
                <a:gd name="T17" fmla="*/ 934 h 1510"/>
                <a:gd name="T18" fmla="*/ 1623 w 2293"/>
                <a:gd name="T19" fmla="*/ 611 h 1510"/>
                <a:gd name="T20" fmla="*/ 1755 w 2293"/>
                <a:gd name="T21" fmla="*/ 858 h 1510"/>
                <a:gd name="T22" fmla="*/ 1703 w 2293"/>
                <a:gd name="T23" fmla="*/ 769 h 1510"/>
                <a:gd name="T24" fmla="*/ 1596 w 2293"/>
                <a:gd name="T25" fmla="*/ 1196 h 1510"/>
                <a:gd name="T26" fmla="*/ 1527 w 2293"/>
                <a:gd name="T27" fmla="*/ 1288 h 1510"/>
                <a:gd name="T28" fmla="*/ 1607 w 2293"/>
                <a:gd name="T29" fmla="*/ 1019 h 1510"/>
                <a:gd name="T30" fmla="*/ 1635 w 2293"/>
                <a:gd name="T31" fmla="*/ 1331 h 1510"/>
                <a:gd name="T32" fmla="*/ 1840 w 2293"/>
                <a:gd name="T33" fmla="*/ 972 h 1510"/>
                <a:gd name="T34" fmla="*/ 1939 w 2293"/>
                <a:gd name="T35" fmla="*/ 1331 h 1510"/>
                <a:gd name="T36" fmla="*/ 1964 w 2293"/>
                <a:gd name="T37" fmla="*/ 1510 h 1510"/>
                <a:gd name="T38" fmla="*/ 1989 w 2293"/>
                <a:gd name="T39" fmla="*/ 1331 h 1510"/>
                <a:gd name="T40" fmla="*/ 1850 w 2293"/>
                <a:gd name="T41" fmla="*/ 972 h 1510"/>
                <a:gd name="T42" fmla="*/ 1879 w 2293"/>
                <a:gd name="T43" fmla="*/ 685 h 1510"/>
                <a:gd name="T44" fmla="*/ 2253 w 2293"/>
                <a:gd name="T45" fmla="*/ 680 h 1510"/>
                <a:gd name="T46" fmla="*/ 2056 w 2293"/>
                <a:gd name="T47" fmla="*/ 657 h 1510"/>
                <a:gd name="T48" fmla="*/ 2033 w 2293"/>
                <a:gd name="T49" fmla="*/ 269 h 1510"/>
                <a:gd name="T50" fmla="*/ 2268 w 2293"/>
                <a:gd name="T51" fmla="*/ 36 h 1510"/>
                <a:gd name="T52" fmla="*/ 2259 w 2293"/>
                <a:gd name="T53" fmla="*/ 22 h 1510"/>
                <a:gd name="T54" fmla="*/ 1845 w 2293"/>
                <a:gd name="T55" fmla="*/ 191 h 1510"/>
                <a:gd name="T56" fmla="*/ 1681 w 2293"/>
                <a:gd name="T57" fmla="*/ 282 h 1510"/>
                <a:gd name="T58" fmla="*/ 1272 w 2293"/>
                <a:gd name="T59" fmla="*/ 16 h 1510"/>
                <a:gd name="T60" fmla="*/ 1265 w 2293"/>
                <a:gd name="T61" fmla="*/ 30 h 1510"/>
                <a:gd name="T62" fmla="*/ 1216 w 2293"/>
                <a:gd name="T63" fmla="*/ 16 h 1510"/>
                <a:gd name="T64" fmla="*/ 1209 w 2293"/>
                <a:gd name="T65" fmla="*/ 30 h 1510"/>
                <a:gd name="T66" fmla="*/ 1138 w 2293"/>
                <a:gd name="T67" fmla="*/ 204 h 1510"/>
                <a:gd name="T68" fmla="*/ 1391 w 2293"/>
                <a:gd name="T69" fmla="*/ 210 h 1510"/>
                <a:gd name="T70" fmla="*/ 1448 w 2293"/>
                <a:gd name="T71" fmla="*/ 209 h 1510"/>
                <a:gd name="T72" fmla="*/ 1840 w 2293"/>
                <a:gd name="T73" fmla="*/ 687 h 1510"/>
                <a:gd name="T74" fmla="*/ 1360 w 2293"/>
                <a:gd name="T75" fmla="*/ 447 h 1510"/>
                <a:gd name="T76" fmla="*/ 948 w 2293"/>
                <a:gd name="T77" fmla="*/ 315 h 1510"/>
                <a:gd name="T78" fmla="*/ 515 w 2293"/>
                <a:gd name="T79" fmla="*/ 315 h 1510"/>
                <a:gd name="T80" fmla="*/ 0 w 2293"/>
                <a:gd name="T81" fmla="*/ 231 h 1510"/>
                <a:gd name="T82" fmla="*/ 1273 w 2293"/>
                <a:gd name="T83" fmla="*/ 853 h 1510"/>
                <a:gd name="T84" fmla="*/ 1516 w 2293"/>
                <a:gd name="T85" fmla="*/ 853 h 1510"/>
                <a:gd name="T86" fmla="*/ 1765 w 2293"/>
                <a:gd name="T87" fmla="*/ 826 h 1510"/>
                <a:gd name="T88" fmla="*/ 1869 w 2293"/>
                <a:gd name="T89" fmla="*/ 783 h 1510"/>
                <a:gd name="T90" fmla="*/ 1869 w 2293"/>
                <a:gd name="T91" fmla="*/ 783 h 1510"/>
                <a:gd name="T92" fmla="*/ 2039 w 2293"/>
                <a:gd name="T93" fmla="*/ 452 h 1510"/>
                <a:gd name="T94" fmla="*/ 1840 w 2293"/>
                <a:gd name="T95" fmla="*/ 643 h 1510"/>
                <a:gd name="T96" fmla="*/ 1845 w 2293"/>
                <a:gd name="T97" fmla="*/ 227 h 1510"/>
                <a:gd name="T98" fmla="*/ 2043 w 2293"/>
                <a:gd name="T99" fmla="*/ 452 h 1510"/>
                <a:gd name="T100" fmla="*/ 1845 w 2293"/>
                <a:gd name="T101" fmla="*/ 227 h 1510"/>
                <a:gd name="T102" fmla="*/ 1647 w 2293"/>
                <a:gd name="T103" fmla="*/ 452 h 1510"/>
                <a:gd name="T104" fmla="*/ 726 w 2293"/>
                <a:gd name="T105" fmla="*/ 227 h 1510"/>
                <a:gd name="T106" fmla="*/ 726 w 2293"/>
                <a:gd name="T107" fmla="*/ 227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93" h="1510">
                  <a:moveTo>
                    <a:pt x="25" y="255"/>
                  </a:moveTo>
                  <a:cubicBezTo>
                    <a:pt x="39" y="255"/>
                    <a:pt x="50" y="244"/>
                    <a:pt x="50" y="231"/>
                  </a:cubicBezTo>
                  <a:cubicBezTo>
                    <a:pt x="50" y="229"/>
                    <a:pt x="50" y="227"/>
                    <a:pt x="50" y="226"/>
                  </a:cubicBezTo>
                  <a:cubicBezTo>
                    <a:pt x="425" y="226"/>
                    <a:pt x="425" y="226"/>
                    <a:pt x="425" y="226"/>
                  </a:cubicBezTo>
                  <a:cubicBezTo>
                    <a:pt x="502" y="315"/>
                    <a:pt x="502" y="315"/>
                    <a:pt x="502" y="315"/>
                  </a:cubicBezTo>
                  <a:cubicBezTo>
                    <a:pt x="360" y="315"/>
                    <a:pt x="360" y="315"/>
                    <a:pt x="360" y="315"/>
                  </a:cubicBezTo>
                  <a:cubicBezTo>
                    <a:pt x="358" y="309"/>
                    <a:pt x="351" y="304"/>
                    <a:pt x="344" y="304"/>
                  </a:cubicBezTo>
                  <a:cubicBezTo>
                    <a:pt x="335" y="304"/>
                    <a:pt x="327" y="311"/>
                    <a:pt x="327" y="320"/>
                  </a:cubicBezTo>
                  <a:cubicBezTo>
                    <a:pt x="327" y="329"/>
                    <a:pt x="335" y="337"/>
                    <a:pt x="344" y="337"/>
                  </a:cubicBezTo>
                  <a:cubicBezTo>
                    <a:pt x="351" y="337"/>
                    <a:pt x="358" y="332"/>
                    <a:pt x="360" y="326"/>
                  </a:cubicBezTo>
                  <a:cubicBezTo>
                    <a:pt x="621" y="326"/>
                    <a:pt x="621" y="326"/>
                    <a:pt x="621" y="326"/>
                  </a:cubicBezTo>
                  <a:cubicBezTo>
                    <a:pt x="624" y="380"/>
                    <a:pt x="670" y="424"/>
                    <a:pt x="726" y="424"/>
                  </a:cubicBezTo>
                  <a:cubicBezTo>
                    <a:pt x="782" y="424"/>
                    <a:pt x="829" y="380"/>
                    <a:pt x="831" y="326"/>
                  </a:cubicBezTo>
                  <a:cubicBezTo>
                    <a:pt x="944" y="326"/>
                    <a:pt x="944" y="326"/>
                    <a:pt x="944" y="326"/>
                  </a:cubicBezTo>
                  <a:cubicBezTo>
                    <a:pt x="1077" y="457"/>
                    <a:pt x="1077" y="457"/>
                    <a:pt x="1077" y="457"/>
                  </a:cubicBezTo>
                  <a:cubicBezTo>
                    <a:pt x="1311" y="457"/>
                    <a:pt x="1311" y="457"/>
                    <a:pt x="1311" y="457"/>
                  </a:cubicBezTo>
                  <a:cubicBezTo>
                    <a:pt x="1314" y="468"/>
                    <a:pt x="1324" y="477"/>
                    <a:pt x="1336" y="477"/>
                  </a:cubicBezTo>
                  <a:cubicBezTo>
                    <a:pt x="1348" y="477"/>
                    <a:pt x="1358" y="468"/>
                    <a:pt x="1360" y="457"/>
                  </a:cubicBezTo>
                  <a:cubicBezTo>
                    <a:pt x="1468" y="457"/>
                    <a:pt x="1468" y="457"/>
                    <a:pt x="1468" y="457"/>
                  </a:cubicBezTo>
                  <a:cubicBezTo>
                    <a:pt x="1374" y="550"/>
                    <a:pt x="1374" y="550"/>
                    <a:pt x="1374" y="550"/>
                  </a:cubicBezTo>
                  <a:cubicBezTo>
                    <a:pt x="1084" y="550"/>
                    <a:pt x="1084" y="550"/>
                    <a:pt x="1084" y="550"/>
                  </a:cubicBezTo>
                  <a:cubicBezTo>
                    <a:pt x="1082" y="543"/>
                    <a:pt x="1075" y="539"/>
                    <a:pt x="1068" y="539"/>
                  </a:cubicBezTo>
                  <a:cubicBezTo>
                    <a:pt x="1059" y="539"/>
                    <a:pt x="1051" y="546"/>
                    <a:pt x="1051" y="555"/>
                  </a:cubicBezTo>
                  <a:cubicBezTo>
                    <a:pt x="1051" y="564"/>
                    <a:pt x="1059" y="571"/>
                    <a:pt x="1068" y="571"/>
                  </a:cubicBezTo>
                  <a:cubicBezTo>
                    <a:pt x="1075" y="571"/>
                    <a:pt x="1082" y="567"/>
                    <a:pt x="1084" y="560"/>
                  </a:cubicBezTo>
                  <a:cubicBezTo>
                    <a:pt x="1378" y="560"/>
                    <a:pt x="1378" y="560"/>
                    <a:pt x="1378" y="560"/>
                  </a:cubicBezTo>
                  <a:cubicBezTo>
                    <a:pt x="1483" y="457"/>
                    <a:pt x="1483" y="457"/>
                    <a:pt x="1483" y="457"/>
                  </a:cubicBezTo>
                  <a:cubicBezTo>
                    <a:pt x="1571" y="457"/>
                    <a:pt x="1571" y="457"/>
                    <a:pt x="1571" y="457"/>
                  </a:cubicBezTo>
                  <a:cubicBezTo>
                    <a:pt x="1572" y="511"/>
                    <a:pt x="1589" y="561"/>
                    <a:pt x="1617" y="603"/>
                  </a:cubicBezTo>
                  <a:cubicBezTo>
                    <a:pt x="1617" y="603"/>
                    <a:pt x="1617" y="603"/>
                    <a:pt x="1617" y="603"/>
                  </a:cubicBezTo>
                  <a:cubicBezTo>
                    <a:pt x="1517" y="701"/>
                    <a:pt x="1517" y="701"/>
                    <a:pt x="1517" y="701"/>
                  </a:cubicBezTo>
                  <a:cubicBezTo>
                    <a:pt x="1525" y="708"/>
                    <a:pt x="1525" y="708"/>
                    <a:pt x="1525" y="708"/>
                  </a:cubicBezTo>
                  <a:cubicBezTo>
                    <a:pt x="1395" y="634"/>
                    <a:pt x="1395" y="634"/>
                    <a:pt x="1395" y="634"/>
                  </a:cubicBezTo>
                  <a:cubicBezTo>
                    <a:pt x="1263" y="709"/>
                    <a:pt x="1263" y="709"/>
                    <a:pt x="1263" y="709"/>
                  </a:cubicBezTo>
                  <a:cubicBezTo>
                    <a:pt x="1263" y="859"/>
                    <a:pt x="1263" y="859"/>
                    <a:pt x="1263" y="859"/>
                  </a:cubicBezTo>
                  <a:cubicBezTo>
                    <a:pt x="1395" y="934"/>
                    <a:pt x="1395" y="934"/>
                    <a:pt x="1395" y="934"/>
                  </a:cubicBezTo>
                  <a:cubicBezTo>
                    <a:pt x="1526" y="859"/>
                    <a:pt x="1526" y="859"/>
                    <a:pt x="1526" y="859"/>
                  </a:cubicBezTo>
                  <a:cubicBezTo>
                    <a:pt x="1526" y="709"/>
                    <a:pt x="1526" y="709"/>
                    <a:pt x="1526" y="709"/>
                  </a:cubicBezTo>
                  <a:cubicBezTo>
                    <a:pt x="1525" y="708"/>
                    <a:pt x="1525" y="708"/>
                    <a:pt x="1525" y="708"/>
                  </a:cubicBezTo>
                  <a:cubicBezTo>
                    <a:pt x="1623" y="611"/>
                    <a:pt x="1623" y="611"/>
                    <a:pt x="1623" y="611"/>
                  </a:cubicBezTo>
                  <a:cubicBezTo>
                    <a:pt x="1672" y="677"/>
                    <a:pt x="1751" y="721"/>
                    <a:pt x="1840" y="723"/>
                  </a:cubicBezTo>
                  <a:cubicBezTo>
                    <a:pt x="1840" y="772"/>
                    <a:pt x="1840" y="772"/>
                    <a:pt x="1840" y="772"/>
                  </a:cubicBezTo>
                  <a:cubicBezTo>
                    <a:pt x="1755" y="821"/>
                    <a:pt x="1755" y="821"/>
                    <a:pt x="1755" y="821"/>
                  </a:cubicBezTo>
                  <a:cubicBezTo>
                    <a:pt x="1755" y="858"/>
                    <a:pt x="1755" y="858"/>
                    <a:pt x="1755" y="858"/>
                  </a:cubicBezTo>
                  <a:cubicBezTo>
                    <a:pt x="1680" y="932"/>
                    <a:pt x="1680" y="932"/>
                    <a:pt x="1680" y="932"/>
                  </a:cubicBezTo>
                  <a:cubicBezTo>
                    <a:pt x="1680" y="807"/>
                    <a:pt x="1680" y="807"/>
                    <a:pt x="1680" y="807"/>
                  </a:cubicBezTo>
                  <a:cubicBezTo>
                    <a:pt x="1711" y="776"/>
                    <a:pt x="1711" y="776"/>
                    <a:pt x="1711" y="776"/>
                  </a:cubicBezTo>
                  <a:cubicBezTo>
                    <a:pt x="1703" y="769"/>
                    <a:pt x="1703" y="769"/>
                    <a:pt x="1703" y="769"/>
                  </a:cubicBezTo>
                  <a:cubicBezTo>
                    <a:pt x="1669" y="803"/>
                    <a:pt x="1669" y="803"/>
                    <a:pt x="1669" y="803"/>
                  </a:cubicBezTo>
                  <a:cubicBezTo>
                    <a:pt x="1669" y="943"/>
                    <a:pt x="1669" y="943"/>
                    <a:pt x="1669" y="943"/>
                  </a:cubicBezTo>
                  <a:cubicBezTo>
                    <a:pt x="1596" y="1015"/>
                    <a:pt x="1596" y="1015"/>
                    <a:pt x="1596" y="1015"/>
                  </a:cubicBezTo>
                  <a:cubicBezTo>
                    <a:pt x="1596" y="1196"/>
                    <a:pt x="1596" y="1196"/>
                    <a:pt x="1596" y="1196"/>
                  </a:cubicBezTo>
                  <a:cubicBezTo>
                    <a:pt x="1535" y="1257"/>
                    <a:pt x="1535" y="1257"/>
                    <a:pt x="1535" y="1257"/>
                  </a:cubicBezTo>
                  <a:cubicBezTo>
                    <a:pt x="1533" y="1256"/>
                    <a:pt x="1530" y="1255"/>
                    <a:pt x="1527" y="1255"/>
                  </a:cubicBezTo>
                  <a:cubicBezTo>
                    <a:pt x="1518" y="1255"/>
                    <a:pt x="1511" y="1262"/>
                    <a:pt x="1511" y="1271"/>
                  </a:cubicBezTo>
                  <a:cubicBezTo>
                    <a:pt x="1511" y="1280"/>
                    <a:pt x="1518" y="1288"/>
                    <a:pt x="1527" y="1288"/>
                  </a:cubicBezTo>
                  <a:cubicBezTo>
                    <a:pt x="1537" y="1288"/>
                    <a:pt x="1544" y="1280"/>
                    <a:pt x="1544" y="1271"/>
                  </a:cubicBezTo>
                  <a:cubicBezTo>
                    <a:pt x="1544" y="1269"/>
                    <a:pt x="1543" y="1266"/>
                    <a:pt x="1542" y="1264"/>
                  </a:cubicBezTo>
                  <a:cubicBezTo>
                    <a:pt x="1607" y="1200"/>
                    <a:pt x="1607" y="1200"/>
                    <a:pt x="1607" y="1200"/>
                  </a:cubicBezTo>
                  <a:cubicBezTo>
                    <a:pt x="1607" y="1019"/>
                    <a:pt x="1607" y="1019"/>
                    <a:pt x="1607" y="1019"/>
                  </a:cubicBezTo>
                  <a:cubicBezTo>
                    <a:pt x="1755" y="873"/>
                    <a:pt x="1755" y="873"/>
                    <a:pt x="1755" y="873"/>
                  </a:cubicBezTo>
                  <a:cubicBezTo>
                    <a:pt x="1755" y="918"/>
                    <a:pt x="1755" y="918"/>
                    <a:pt x="1755" y="918"/>
                  </a:cubicBezTo>
                  <a:cubicBezTo>
                    <a:pt x="1635" y="1037"/>
                    <a:pt x="1635" y="1037"/>
                    <a:pt x="1635" y="1037"/>
                  </a:cubicBezTo>
                  <a:cubicBezTo>
                    <a:pt x="1635" y="1331"/>
                    <a:pt x="1635" y="1331"/>
                    <a:pt x="1635" y="1331"/>
                  </a:cubicBezTo>
                  <a:cubicBezTo>
                    <a:pt x="1645" y="1331"/>
                    <a:pt x="1645" y="1331"/>
                    <a:pt x="1645" y="1331"/>
                  </a:cubicBezTo>
                  <a:cubicBezTo>
                    <a:pt x="1645" y="1041"/>
                    <a:pt x="1645" y="1041"/>
                    <a:pt x="1645" y="1041"/>
                  </a:cubicBezTo>
                  <a:cubicBezTo>
                    <a:pt x="1761" y="927"/>
                    <a:pt x="1761" y="927"/>
                    <a:pt x="1761" y="927"/>
                  </a:cubicBezTo>
                  <a:cubicBezTo>
                    <a:pt x="1840" y="972"/>
                    <a:pt x="1840" y="972"/>
                    <a:pt x="1840" y="972"/>
                  </a:cubicBezTo>
                  <a:cubicBezTo>
                    <a:pt x="1840" y="1077"/>
                    <a:pt x="1840" y="1077"/>
                    <a:pt x="1840" y="1077"/>
                  </a:cubicBezTo>
                  <a:cubicBezTo>
                    <a:pt x="1959" y="1194"/>
                    <a:pt x="1959" y="1194"/>
                    <a:pt x="1959" y="1194"/>
                  </a:cubicBezTo>
                  <a:cubicBezTo>
                    <a:pt x="1959" y="1307"/>
                    <a:pt x="1959" y="1307"/>
                    <a:pt x="1959" y="1307"/>
                  </a:cubicBezTo>
                  <a:cubicBezTo>
                    <a:pt x="1948" y="1309"/>
                    <a:pt x="1939" y="1319"/>
                    <a:pt x="1939" y="1331"/>
                  </a:cubicBezTo>
                  <a:cubicBezTo>
                    <a:pt x="1939" y="1343"/>
                    <a:pt x="1948" y="1353"/>
                    <a:pt x="1959" y="1355"/>
                  </a:cubicBezTo>
                  <a:cubicBezTo>
                    <a:pt x="1959" y="1479"/>
                    <a:pt x="1959" y="1479"/>
                    <a:pt x="1959" y="1479"/>
                  </a:cubicBezTo>
                  <a:cubicBezTo>
                    <a:pt x="1953" y="1481"/>
                    <a:pt x="1948" y="1487"/>
                    <a:pt x="1948" y="1494"/>
                  </a:cubicBezTo>
                  <a:cubicBezTo>
                    <a:pt x="1948" y="1503"/>
                    <a:pt x="1955" y="1510"/>
                    <a:pt x="1964" y="1510"/>
                  </a:cubicBezTo>
                  <a:cubicBezTo>
                    <a:pt x="1974" y="1510"/>
                    <a:pt x="1981" y="1503"/>
                    <a:pt x="1981" y="1494"/>
                  </a:cubicBezTo>
                  <a:cubicBezTo>
                    <a:pt x="1981" y="1487"/>
                    <a:pt x="1976" y="1481"/>
                    <a:pt x="1969" y="1479"/>
                  </a:cubicBezTo>
                  <a:cubicBezTo>
                    <a:pt x="1969" y="1355"/>
                    <a:pt x="1969" y="1355"/>
                    <a:pt x="1969" y="1355"/>
                  </a:cubicBezTo>
                  <a:cubicBezTo>
                    <a:pt x="1981" y="1353"/>
                    <a:pt x="1989" y="1343"/>
                    <a:pt x="1989" y="1331"/>
                  </a:cubicBezTo>
                  <a:cubicBezTo>
                    <a:pt x="1989" y="1319"/>
                    <a:pt x="1981" y="1309"/>
                    <a:pt x="1969" y="1307"/>
                  </a:cubicBezTo>
                  <a:cubicBezTo>
                    <a:pt x="1969" y="1190"/>
                    <a:pt x="1969" y="1190"/>
                    <a:pt x="1969" y="1190"/>
                  </a:cubicBezTo>
                  <a:cubicBezTo>
                    <a:pt x="1850" y="1073"/>
                    <a:pt x="1850" y="1073"/>
                    <a:pt x="1850" y="1073"/>
                  </a:cubicBezTo>
                  <a:cubicBezTo>
                    <a:pt x="1850" y="972"/>
                    <a:pt x="1850" y="972"/>
                    <a:pt x="1850" y="972"/>
                  </a:cubicBezTo>
                  <a:cubicBezTo>
                    <a:pt x="1936" y="923"/>
                    <a:pt x="1936" y="923"/>
                    <a:pt x="1936" y="923"/>
                  </a:cubicBezTo>
                  <a:cubicBezTo>
                    <a:pt x="1936" y="821"/>
                    <a:pt x="1936" y="821"/>
                    <a:pt x="1936" y="821"/>
                  </a:cubicBezTo>
                  <a:cubicBezTo>
                    <a:pt x="1879" y="788"/>
                    <a:pt x="1879" y="788"/>
                    <a:pt x="1879" y="788"/>
                  </a:cubicBezTo>
                  <a:cubicBezTo>
                    <a:pt x="1879" y="685"/>
                    <a:pt x="1879" y="685"/>
                    <a:pt x="1879" y="685"/>
                  </a:cubicBezTo>
                  <a:cubicBezTo>
                    <a:pt x="1928" y="678"/>
                    <a:pt x="1973" y="656"/>
                    <a:pt x="2007" y="624"/>
                  </a:cubicBezTo>
                  <a:cubicBezTo>
                    <a:pt x="2051" y="667"/>
                    <a:pt x="2051" y="667"/>
                    <a:pt x="2051" y="667"/>
                  </a:cubicBezTo>
                  <a:cubicBezTo>
                    <a:pt x="2237" y="667"/>
                    <a:pt x="2237" y="667"/>
                    <a:pt x="2237" y="667"/>
                  </a:cubicBezTo>
                  <a:cubicBezTo>
                    <a:pt x="2238" y="675"/>
                    <a:pt x="2245" y="680"/>
                    <a:pt x="2253" y="680"/>
                  </a:cubicBezTo>
                  <a:cubicBezTo>
                    <a:pt x="2262" y="680"/>
                    <a:pt x="2269" y="673"/>
                    <a:pt x="2269" y="664"/>
                  </a:cubicBezTo>
                  <a:cubicBezTo>
                    <a:pt x="2269" y="655"/>
                    <a:pt x="2262" y="647"/>
                    <a:pt x="2253" y="647"/>
                  </a:cubicBezTo>
                  <a:cubicBezTo>
                    <a:pt x="2246" y="647"/>
                    <a:pt x="2240" y="651"/>
                    <a:pt x="2237" y="657"/>
                  </a:cubicBezTo>
                  <a:cubicBezTo>
                    <a:pt x="2056" y="657"/>
                    <a:pt x="2056" y="657"/>
                    <a:pt x="2056" y="657"/>
                  </a:cubicBezTo>
                  <a:cubicBezTo>
                    <a:pt x="2015" y="617"/>
                    <a:pt x="2015" y="617"/>
                    <a:pt x="2015" y="617"/>
                  </a:cubicBezTo>
                  <a:cubicBezTo>
                    <a:pt x="2057" y="574"/>
                    <a:pt x="2084" y="516"/>
                    <a:pt x="2084" y="452"/>
                  </a:cubicBezTo>
                  <a:cubicBezTo>
                    <a:pt x="2084" y="388"/>
                    <a:pt x="2057" y="329"/>
                    <a:pt x="2015" y="287"/>
                  </a:cubicBezTo>
                  <a:cubicBezTo>
                    <a:pt x="2033" y="269"/>
                    <a:pt x="2033" y="269"/>
                    <a:pt x="2033" y="269"/>
                  </a:cubicBezTo>
                  <a:cubicBezTo>
                    <a:pt x="2080" y="316"/>
                    <a:pt x="2110" y="380"/>
                    <a:pt x="2110" y="452"/>
                  </a:cubicBezTo>
                  <a:cubicBezTo>
                    <a:pt x="2120" y="452"/>
                    <a:pt x="2120" y="452"/>
                    <a:pt x="2120" y="452"/>
                  </a:cubicBezTo>
                  <a:cubicBezTo>
                    <a:pt x="2120" y="378"/>
                    <a:pt x="2089" y="310"/>
                    <a:pt x="2040" y="261"/>
                  </a:cubicBezTo>
                  <a:cubicBezTo>
                    <a:pt x="2268" y="36"/>
                    <a:pt x="2268" y="36"/>
                    <a:pt x="2268" y="36"/>
                  </a:cubicBezTo>
                  <a:cubicBezTo>
                    <a:pt x="2271" y="38"/>
                    <a:pt x="2273" y="38"/>
                    <a:pt x="2276" y="38"/>
                  </a:cubicBezTo>
                  <a:cubicBezTo>
                    <a:pt x="2285" y="38"/>
                    <a:pt x="2293" y="31"/>
                    <a:pt x="2293" y="22"/>
                  </a:cubicBezTo>
                  <a:cubicBezTo>
                    <a:pt x="2293" y="13"/>
                    <a:pt x="2285" y="6"/>
                    <a:pt x="2276" y="6"/>
                  </a:cubicBezTo>
                  <a:cubicBezTo>
                    <a:pt x="2267" y="6"/>
                    <a:pt x="2259" y="13"/>
                    <a:pt x="2259" y="22"/>
                  </a:cubicBezTo>
                  <a:cubicBezTo>
                    <a:pt x="2259" y="25"/>
                    <a:pt x="2260" y="27"/>
                    <a:pt x="2261" y="29"/>
                  </a:cubicBezTo>
                  <a:cubicBezTo>
                    <a:pt x="2033" y="254"/>
                    <a:pt x="2033" y="254"/>
                    <a:pt x="2033" y="254"/>
                  </a:cubicBezTo>
                  <a:cubicBezTo>
                    <a:pt x="1984" y="209"/>
                    <a:pt x="1918" y="181"/>
                    <a:pt x="1845" y="181"/>
                  </a:cubicBezTo>
                  <a:cubicBezTo>
                    <a:pt x="1845" y="191"/>
                    <a:pt x="1845" y="191"/>
                    <a:pt x="1845" y="191"/>
                  </a:cubicBezTo>
                  <a:cubicBezTo>
                    <a:pt x="1915" y="191"/>
                    <a:pt x="1978" y="218"/>
                    <a:pt x="2026" y="262"/>
                  </a:cubicBezTo>
                  <a:cubicBezTo>
                    <a:pt x="2007" y="280"/>
                    <a:pt x="2007" y="280"/>
                    <a:pt x="2007" y="280"/>
                  </a:cubicBezTo>
                  <a:cubicBezTo>
                    <a:pt x="1965" y="241"/>
                    <a:pt x="1908" y="217"/>
                    <a:pt x="1845" y="217"/>
                  </a:cubicBezTo>
                  <a:cubicBezTo>
                    <a:pt x="1781" y="217"/>
                    <a:pt x="1723" y="242"/>
                    <a:pt x="1681" y="282"/>
                  </a:cubicBezTo>
                  <a:cubicBezTo>
                    <a:pt x="1596" y="199"/>
                    <a:pt x="1596" y="199"/>
                    <a:pt x="1596" y="199"/>
                  </a:cubicBezTo>
                  <a:cubicBezTo>
                    <a:pt x="1451" y="199"/>
                    <a:pt x="1451" y="199"/>
                    <a:pt x="1451" y="199"/>
                  </a:cubicBezTo>
                  <a:cubicBezTo>
                    <a:pt x="1271" y="22"/>
                    <a:pt x="1271" y="22"/>
                    <a:pt x="1271" y="22"/>
                  </a:cubicBezTo>
                  <a:cubicBezTo>
                    <a:pt x="1272" y="20"/>
                    <a:pt x="1272" y="18"/>
                    <a:pt x="1272" y="16"/>
                  </a:cubicBezTo>
                  <a:cubicBezTo>
                    <a:pt x="1272" y="7"/>
                    <a:pt x="1265" y="0"/>
                    <a:pt x="1256" y="0"/>
                  </a:cubicBezTo>
                  <a:cubicBezTo>
                    <a:pt x="1246" y="0"/>
                    <a:pt x="1239" y="7"/>
                    <a:pt x="1239" y="16"/>
                  </a:cubicBezTo>
                  <a:cubicBezTo>
                    <a:pt x="1239" y="25"/>
                    <a:pt x="1246" y="33"/>
                    <a:pt x="1256" y="33"/>
                  </a:cubicBezTo>
                  <a:cubicBezTo>
                    <a:pt x="1259" y="33"/>
                    <a:pt x="1262" y="32"/>
                    <a:pt x="1265" y="30"/>
                  </a:cubicBezTo>
                  <a:cubicBezTo>
                    <a:pt x="1436" y="199"/>
                    <a:pt x="1436" y="199"/>
                    <a:pt x="1436" y="199"/>
                  </a:cubicBezTo>
                  <a:cubicBezTo>
                    <a:pt x="1394" y="199"/>
                    <a:pt x="1394" y="199"/>
                    <a:pt x="1394" y="199"/>
                  </a:cubicBezTo>
                  <a:cubicBezTo>
                    <a:pt x="1215" y="22"/>
                    <a:pt x="1215" y="22"/>
                    <a:pt x="1215" y="22"/>
                  </a:cubicBezTo>
                  <a:cubicBezTo>
                    <a:pt x="1216" y="20"/>
                    <a:pt x="1216" y="18"/>
                    <a:pt x="1216" y="16"/>
                  </a:cubicBezTo>
                  <a:cubicBezTo>
                    <a:pt x="1216" y="7"/>
                    <a:pt x="1209" y="0"/>
                    <a:pt x="1200" y="0"/>
                  </a:cubicBezTo>
                  <a:cubicBezTo>
                    <a:pt x="1190" y="0"/>
                    <a:pt x="1183" y="7"/>
                    <a:pt x="1183" y="16"/>
                  </a:cubicBezTo>
                  <a:cubicBezTo>
                    <a:pt x="1183" y="25"/>
                    <a:pt x="1190" y="33"/>
                    <a:pt x="1200" y="33"/>
                  </a:cubicBezTo>
                  <a:cubicBezTo>
                    <a:pt x="1203" y="33"/>
                    <a:pt x="1206" y="32"/>
                    <a:pt x="1209" y="30"/>
                  </a:cubicBezTo>
                  <a:cubicBezTo>
                    <a:pt x="1380" y="199"/>
                    <a:pt x="1380" y="199"/>
                    <a:pt x="1380" y="199"/>
                  </a:cubicBezTo>
                  <a:cubicBezTo>
                    <a:pt x="1170" y="199"/>
                    <a:pt x="1170" y="199"/>
                    <a:pt x="1170" y="199"/>
                  </a:cubicBezTo>
                  <a:cubicBezTo>
                    <a:pt x="1168" y="192"/>
                    <a:pt x="1162" y="187"/>
                    <a:pt x="1154" y="187"/>
                  </a:cubicBezTo>
                  <a:cubicBezTo>
                    <a:pt x="1145" y="187"/>
                    <a:pt x="1138" y="195"/>
                    <a:pt x="1138" y="204"/>
                  </a:cubicBezTo>
                  <a:cubicBezTo>
                    <a:pt x="1138" y="213"/>
                    <a:pt x="1145" y="220"/>
                    <a:pt x="1154" y="220"/>
                  </a:cubicBezTo>
                  <a:cubicBezTo>
                    <a:pt x="1162" y="220"/>
                    <a:pt x="1168" y="216"/>
                    <a:pt x="1170" y="209"/>
                  </a:cubicBezTo>
                  <a:cubicBezTo>
                    <a:pt x="1390" y="209"/>
                    <a:pt x="1390" y="209"/>
                    <a:pt x="1390" y="209"/>
                  </a:cubicBezTo>
                  <a:cubicBezTo>
                    <a:pt x="1391" y="210"/>
                    <a:pt x="1391" y="210"/>
                    <a:pt x="1391" y="210"/>
                  </a:cubicBezTo>
                  <a:cubicBezTo>
                    <a:pt x="1392" y="209"/>
                    <a:pt x="1392" y="209"/>
                    <a:pt x="1392" y="209"/>
                  </a:cubicBezTo>
                  <a:cubicBezTo>
                    <a:pt x="1447" y="209"/>
                    <a:pt x="1447" y="209"/>
                    <a:pt x="1447" y="209"/>
                  </a:cubicBezTo>
                  <a:cubicBezTo>
                    <a:pt x="1447" y="210"/>
                    <a:pt x="1447" y="210"/>
                    <a:pt x="1447" y="210"/>
                  </a:cubicBezTo>
                  <a:cubicBezTo>
                    <a:pt x="1448" y="209"/>
                    <a:pt x="1448" y="209"/>
                    <a:pt x="1448" y="209"/>
                  </a:cubicBezTo>
                  <a:cubicBezTo>
                    <a:pt x="1592" y="209"/>
                    <a:pt x="1592" y="209"/>
                    <a:pt x="1592" y="209"/>
                  </a:cubicBezTo>
                  <a:cubicBezTo>
                    <a:pt x="1673" y="289"/>
                    <a:pt x="1673" y="289"/>
                    <a:pt x="1673" y="289"/>
                  </a:cubicBezTo>
                  <a:cubicBezTo>
                    <a:pt x="1632" y="332"/>
                    <a:pt x="1607" y="389"/>
                    <a:pt x="1607" y="452"/>
                  </a:cubicBezTo>
                  <a:cubicBezTo>
                    <a:pt x="1607" y="580"/>
                    <a:pt x="1711" y="684"/>
                    <a:pt x="1840" y="687"/>
                  </a:cubicBezTo>
                  <a:cubicBezTo>
                    <a:pt x="1840" y="712"/>
                    <a:pt x="1840" y="712"/>
                    <a:pt x="1840" y="712"/>
                  </a:cubicBezTo>
                  <a:cubicBezTo>
                    <a:pt x="1697" y="710"/>
                    <a:pt x="1581" y="594"/>
                    <a:pt x="1581" y="452"/>
                  </a:cubicBezTo>
                  <a:cubicBezTo>
                    <a:pt x="1581" y="447"/>
                    <a:pt x="1581" y="447"/>
                    <a:pt x="1581" y="447"/>
                  </a:cubicBezTo>
                  <a:cubicBezTo>
                    <a:pt x="1360" y="447"/>
                    <a:pt x="1360" y="447"/>
                    <a:pt x="1360" y="447"/>
                  </a:cubicBezTo>
                  <a:cubicBezTo>
                    <a:pt x="1358" y="436"/>
                    <a:pt x="1348" y="427"/>
                    <a:pt x="1336" y="427"/>
                  </a:cubicBezTo>
                  <a:cubicBezTo>
                    <a:pt x="1324" y="427"/>
                    <a:pt x="1314" y="436"/>
                    <a:pt x="1311" y="447"/>
                  </a:cubicBezTo>
                  <a:cubicBezTo>
                    <a:pt x="1081" y="447"/>
                    <a:pt x="1081" y="447"/>
                    <a:pt x="1081" y="447"/>
                  </a:cubicBezTo>
                  <a:cubicBezTo>
                    <a:pt x="948" y="315"/>
                    <a:pt x="948" y="315"/>
                    <a:pt x="948" y="315"/>
                  </a:cubicBezTo>
                  <a:cubicBezTo>
                    <a:pt x="831" y="315"/>
                    <a:pt x="831" y="315"/>
                    <a:pt x="831" y="315"/>
                  </a:cubicBezTo>
                  <a:cubicBezTo>
                    <a:pt x="829" y="260"/>
                    <a:pt x="782" y="217"/>
                    <a:pt x="726" y="217"/>
                  </a:cubicBezTo>
                  <a:cubicBezTo>
                    <a:pt x="670" y="217"/>
                    <a:pt x="624" y="260"/>
                    <a:pt x="621" y="315"/>
                  </a:cubicBezTo>
                  <a:cubicBezTo>
                    <a:pt x="515" y="315"/>
                    <a:pt x="515" y="315"/>
                    <a:pt x="515" y="315"/>
                  </a:cubicBezTo>
                  <a:cubicBezTo>
                    <a:pt x="430" y="215"/>
                    <a:pt x="430" y="215"/>
                    <a:pt x="430" y="215"/>
                  </a:cubicBezTo>
                  <a:cubicBezTo>
                    <a:pt x="45" y="215"/>
                    <a:pt x="45" y="215"/>
                    <a:pt x="45" y="215"/>
                  </a:cubicBezTo>
                  <a:cubicBezTo>
                    <a:pt x="40" y="210"/>
                    <a:pt x="33" y="206"/>
                    <a:pt x="25" y="206"/>
                  </a:cubicBezTo>
                  <a:cubicBezTo>
                    <a:pt x="11" y="206"/>
                    <a:pt x="0" y="217"/>
                    <a:pt x="0" y="231"/>
                  </a:cubicBezTo>
                  <a:cubicBezTo>
                    <a:pt x="0" y="244"/>
                    <a:pt x="11" y="255"/>
                    <a:pt x="25" y="255"/>
                  </a:cubicBezTo>
                  <a:close/>
                  <a:moveTo>
                    <a:pt x="1516" y="853"/>
                  </a:moveTo>
                  <a:cubicBezTo>
                    <a:pt x="1395" y="922"/>
                    <a:pt x="1395" y="922"/>
                    <a:pt x="1395" y="922"/>
                  </a:cubicBezTo>
                  <a:cubicBezTo>
                    <a:pt x="1273" y="853"/>
                    <a:pt x="1273" y="853"/>
                    <a:pt x="1273" y="853"/>
                  </a:cubicBezTo>
                  <a:cubicBezTo>
                    <a:pt x="1273" y="715"/>
                    <a:pt x="1273" y="715"/>
                    <a:pt x="1273" y="715"/>
                  </a:cubicBezTo>
                  <a:cubicBezTo>
                    <a:pt x="1395" y="646"/>
                    <a:pt x="1395" y="646"/>
                    <a:pt x="1395" y="646"/>
                  </a:cubicBezTo>
                  <a:cubicBezTo>
                    <a:pt x="1516" y="715"/>
                    <a:pt x="1516" y="715"/>
                    <a:pt x="1516" y="715"/>
                  </a:cubicBezTo>
                  <a:lnTo>
                    <a:pt x="1516" y="853"/>
                  </a:lnTo>
                  <a:close/>
                  <a:moveTo>
                    <a:pt x="1925" y="918"/>
                  </a:moveTo>
                  <a:cubicBezTo>
                    <a:pt x="1845" y="963"/>
                    <a:pt x="1845" y="963"/>
                    <a:pt x="1845" y="963"/>
                  </a:cubicBezTo>
                  <a:cubicBezTo>
                    <a:pt x="1765" y="918"/>
                    <a:pt x="1765" y="918"/>
                    <a:pt x="1765" y="918"/>
                  </a:cubicBezTo>
                  <a:cubicBezTo>
                    <a:pt x="1765" y="826"/>
                    <a:pt x="1765" y="826"/>
                    <a:pt x="1765" y="826"/>
                  </a:cubicBezTo>
                  <a:cubicBezTo>
                    <a:pt x="1845" y="781"/>
                    <a:pt x="1845" y="781"/>
                    <a:pt x="1845" y="781"/>
                  </a:cubicBezTo>
                  <a:cubicBezTo>
                    <a:pt x="1925" y="826"/>
                    <a:pt x="1925" y="826"/>
                    <a:pt x="1925" y="826"/>
                  </a:cubicBezTo>
                  <a:lnTo>
                    <a:pt x="1925" y="918"/>
                  </a:lnTo>
                  <a:close/>
                  <a:moveTo>
                    <a:pt x="1869" y="783"/>
                  </a:moveTo>
                  <a:cubicBezTo>
                    <a:pt x="1850" y="772"/>
                    <a:pt x="1850" y="772"/>
                    <a:pt x="1850" y="772"/>
                  </a:cubicBezTo>
                  <a:cubicBezTo>
                    <a:pt x="1850" y="687"/>
                    <a:pt x="1850" y="687"/>
                    <a:pt x="1850" y="687"/>
                  </a:cubicBezTo>
                  <a:cubicBezTo>
                    <a:pt x="1857" y="687"/>
                    <a:pt x="1863" y="686"/>
                    <a:pt x="1869" y="686"/>
                  </a:cubicBezTo>
                  <a:lnTo>
                    <a:pt x="1869" y="783"/>
                  </a:lnTo>
                  <a:close/>
                  <a:moveTo>
                    <a:pt x="1850" y="450"/>
                  </a:moveTo>
                  <a:cubicBezTo>
                    <a:pt x="1712" y="313"/>
                    <a:pt x="1712" y="313"/>
                    <a:pt x="1712" y="313"/>
                  </a:cubicBezTo>
                  <a:cubicBezTo>
                    <a:pt x="1747" y="280"/>
                    <a:pt x="1794" y="260"/>
                    <a:pt x="1845" y="260"/>
                  </a:cubicBezTo>
                  <a:cubicBezTo>
                    <a:pt x="1952" y="260"/>
                    <a:pt x="2039" y="346"/>
                    <a:pt x="2039" y="452"/>
                  </a:cubicBezTo>
                  <a:cubicBezTo>
                    <a:pt x="2039" y="556"/>
                    <a:pt x="1955" y="640"/>
                    <a:pt x="1850" y="643"/>
                  </a:cubicBezTo>
                  <a:lnTo>
                    <a:pt x="1850" y="450"/>
                  </a:lnTo>
                  <a:close/>
                  <a:moveTo>
                    <a:pt x="1840" y="454"/>
                  </a:moveTo>
                  <a:cubicBezTo>
                    <a:pt x="1840" y="643"/>
                    <a:pt x="1840" y="643"/>
                    <a:pt x="1840" y="643"/>
                  </a:cubicBezTo>
                  <a:cubicBezTo>
                    <a:pt x="1735" y="640"/>
                    <a:pt x="1651" y="556"/>
                    <a:pt x="1651" y="452"/>
                  </a:cubicBezTo>
                  <a:cubicBezTo>
                    <a:pt x="1651" y="401"/>
                    <a:pt x="1671" y="355"/>
                    <a:pt x="1704" y="320"/>
                  </a:cubicBezTo>
                  <a:lnTo>
                    <a:pt x="1840" y="454"/>
                  </a:lnTo>
                  <a:close/>
                  <a:moveTo>
                    <a:pt x="1845" y="227"/>
                  </a:moveTo>
                  <a:cubicBezTo>
                    <a:pt x="1971" y="227"/>
                    <a:pt x="2073" y="328"/>
                    <a:pt x="2073" y="452"/>
                  </a:cubicBezTo>
                  <a:cubicBezTo>
                    <a:pt x="2073" y="574"/>
                    <a:pt x="1974" y="674"/>
                    <a:pt x="1850" y="677"/>
                  </a:cubicBezTo>
                  <a:cubicBezTo>
                    <a:pt x="1850" y="647"/>
                    <a:pt x="1850" y="647"/>
                    <a:pt x="1850" y="647"/>
                  </a:cubicBezTo>
                  <a:cubicBezTo>
                    <a:pt x="1957" y="645"/>
                    <a:pt x="2043" y="558"/>
                    <a:pt x="2043" y="452"/>
                  </a:cubicBezTo>
                  <a:cubicBezTo>
                    <a:pt x="2043" y="344"/>
                    <a:pt x="1955" y="256"/>
                    <a:pt x="1845" y="256"/>
                  </a:cubicBezTo>
                  <a:cubicBezTo>
                    <a:pt x="1792" y="256"/>
                    <a:pt x="1744" y="277"/>
                    <a:pt x="1709" y="310"/>
                  </a:cubicBezTo>
                  <a:cubicBezTo>
                    <a:pt x="1688" y="289"/>
                    <a:pt x="1688" y="289"/>
                    <a:pt x="1688" y="289"/>
                  </a:cubicBezTo>
                  <a:cubicBezTo>
                    <a:pt x="1729" y="251"/>
                    <a:pt x="1784" y="227"/>
                    <a:pt x="1845" y="227"/>
                  </a:cubicBezTo>
                  <a:close/>
                  <a:moveTo>
                    <a:pt x="1617" y="452"/>
                  </a:moveTo>
                  <a:cubicBezTo>
                    <a:pt x="1617" y="392"/>
                    <a:pt x="1641" y="337"/>
                    <a:pt x="1681" y="297"/>
                  </a:cubicBezTo>
                  <a:cubicBezTo>
                    <a:pt x="1702" y="317"/>
                    <a:pt x="1702" y="317"/>
                    <a:pt x="1702" y="317"/>
                  </a:cubicBezTo>
                  <a:cubicBezTo>
                    <a:pt x="1668" y="352"/>
                    <a:pt x="1647" y="400"/>
                    <a:pt x="1647" y="452"/>
                  </a:cubicBezTo>
                  <a:cubicBezTo>
                    <a:pt x="1647" y="558"/>
                    <a:pt x="1733" y="645"/>
                    <a:pt x="1840" y="647"/>
                  </a:cubicBezTo>
                  <a:cubicBezTo>
                    <a:pt x="1840" y="677"/>
                    <a:pt x="1840" y="677"/>
                    <a:pt x="1840" y="677"/>
                  </a:cubicBezTo>
                  <a:cubicBezTo>
                    <a:pt x="1717" y="674"/>
                    <a:pt x="1617" y="574"/>
                    <a:pt x="1617" y="452"/>
                  </a:cubicBezTo>
                  <a:close/>
                  <a:moveTo>
                    <a:pt x="726" y="227"/>
                  </a:moveTo>
                  <a:cubicBezTo>
                    <a:pt x="779" y="227"/>
                    <a:pt x="821" y="269"/>
                    <a:pt x="821" y="320"/>
                  </a:cubicBezTo>
                  <a:cubicBezTo>
                    <a:pt x="821" y="372"/>
                    <a:pt x="779" y="414"/>
                    <a:pt x="726" y="414"/>
                  </a:cubicBezTo>
                  <a:cubicBezTo>
                    <a:pt x="674" y="414"/>
                    <a:pt x="631" y="372"/>
                    <a:pt x="631" y="320"/>
                  </a:cubicBezTo>
                  <a:cubicBezTo>
                    <a:pt x="631" y="269"/>
                    <a:pt x="674" y="227"/>
                    <a:pt x="726" y="2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Oval 12"/>
            <p:cNvSpPr>
              <a:spLocks noChangeArrowheads="1"/>
            </p:cNvSpPr>
            <p:nvPr/>
          </p:nvSpPr>
          <p:spPr bwMode="auto">
            <a:xfrm>
              <a:off x="5031" y="1922"/>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Oval 13"/>
            <p:cNvSpPr>
              <a:spLocks noChangeArrowheads="1"/>
            </p:cNvSpPr>
            <p:nvPr/>
          </p:nvSpPr>
          <p:spPr bwMode="auto">
            <a:xfrm>
              <a:off x="5031" y="1794"/>
              <a:ext cx="85"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Oval 14"/>
            <p:cNvSpPr>
              <a:spLocks noChangeArrowheads="1"/>
            </p:cNvSpPr>
            <p:nvPr/>
          </p:nvSpPr>
          <p:spPr bwMode="auto">
            <a:xfrm>
              <a:off x="4073" y="1349"/>
              <a:ext cx="84" cy="8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Oval 15"/>
            <p:cNvSpPr>
              <a:spLocks noChangeArrowheads="1"/>
            </p:cNvSpPr>
            <p:nvPr/>
          </p:nvSpPr>
          <p:spPr bwMode="auto">
            <a:xfrm>
              <a:off x="4073" y="1222"/>
              <a:ext cx="84" cy="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Oval 16"/>
            <p:cNvSpPr>
              <a:spLocks noChangeArrowheads="1"/>
            </p:cNvSpPr>
            <p:nvPr/>
          </p:nvSpPr>
          <p:spPr bwMode="auto">
            <a:xfrm>
              <a:off x="5508" y="1564"/>
              <a:ext cx="56" cy="5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17"/>
            <p:cNvSpPr>
              <a:spLocks noEditPoints="1"/>
            </p:cNvSpPr>
            <p:nvPr/>
          </p:nvSpPr>
          <p:spPr bwMode="auto">
            <a:xfrm>
              <a:off x="5099" y="10"/>
              <a:ext cx="189" cy="186"/>
            </a:xfrm>
            <a:custGeom>
              <a:avLst/>
              <a:gdLst>
                <a:gd name="T0" fmla="*/ 56 w 112"/>
                <a:gd name="T1" fmla="*/ 110 h 110"/>
                <a:gd name="T2" fmla="*/ 112 w 112"/>
                <a:gd name="T3" fmla="*/ 55 h 110"/>
                <a:gd name="T4" fmla="*/ 56 w 112"/>
                <a:gd name="T5" fmla="*/ 0 h 110"/>
                <a:gd name="T6" fmla="*/ 0 w 112"/>
                <a:gd name="T7" fmla="*/ 55 h 110"/>
                <a:gd name="T8" fmla="*/ 56 w 112"/>
                <a:gd name="T9" fmla="*/ 110 h 110"/>
                <a:gd name="T10" fmla="*/ 56 w 112"/>
                <a:gd name="T11" fmla="*/ 10 h 110"/>
                <a:gd name="T12" fmla="*/ 102 w 112"/>
                <a:gd name="T13" fmla="*/ 55 h 110"/>
                <a:gd name="T14" fmla="*/ 56 w 112"/>
                <a:gd name="T15" fmla="*/ 100 h 110"/>
                <a:gd name="T16" fmla="*/ 11 w 112"/>
                <a:gd name="T17" fmla="*/ 55 h 110"/>
                <a:gd name="T18" fmla="*/ 56 w 112"/>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0">
                  <a:moveTo>
                    <a:pt x="56" y="110"/>
                  </a:moveTo>
                  <a:cubicBezTo>
                    <a:pt x="87" y="110"/>
                    <a:pt x="112" y="85"/>
                    <a:pt x="112" y="55"/>
                  </a:cubicBezTo>
                  <a:cubicBezTo>
                    <a:pt x="112" y="24"/>
                    <a:pt x="87" y="0"/>
                    <a:pt x="56" y="0"/>
                  </a:cubicBezTo>
                  <a:cubicBezTo>
                    <a:pt x="25" y="0"/>
                    <a:pt x="0" y="24"/>
                    <a:pt x="0" y="55"/>
                  </a:cubicBezTo>
                  <a:cubicBezTo>
                    <a:pt x="0" y="85"/>
                    <a:pt x="25" y="110"/>
                    <a:pt x="56" y="110"/>
                  </a:cubicBezTo>
                  <a:close/>
                  <a:moveTo>
                    <a:pt x="56" y="10"/>
                  </a:moveTo>
                  <a:cubicBezTo>
                    <a:pt x="81" y="10"/>
                    <a:pt x="102" y="30"/>
                    <a:pt x="102" y="55"/>
                  </a:cubicBezTo>
                  <a:cubicBezTo>
                    <a:pt x="102" y="79"/>
                    <a:pt x="81" y="100"/>
                    <a:pt x="56" y="100"/>
                  </a:cubicBezTo>
                  <a:cubicBezTo>
                    <a:pt x="31" y="100"/>
                    <a:pt x="11" y="79"/>
                    <a:pt x="11" y="55"/>
                  </a:cubicBezTo>
                  <a:cubicBezTo>
                    <a:pt x="11" y="30"/>
                    <a:pt x="31"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18"/>
            <p:cNvSpPr>
              <a:spLocks noEditPoints="1"/>
            </p:cNvSpPr>
            <p:nvPr/>
          </p:nvSpPr>
          <p:spPr bwMode="auto">
            <a:xfrm>
              <a:off x="5853" y="1948"/>
              <a:ext cx="188" cy="186"/>
            </a:xfrm>
            <a:custGeom>
              <a:avLst/>
              <a:gdLst>
                <a:gd name="T0" fmla="*/ 0 w 111"/>
                <a:gd name="T1" fmla="*/ 55 h 110"/>
                <a:gd name="T2" fmla="*/ 56 w 111"/>
                <a:gd name="T3" fmla="*/ 110 h 110"/>
                <a:gd name="T4" fmla="*/ 111 w 111"/>
                <a:gd name="T5" fmla="*/ 55 h 110"/>
                <a:gd name="T6" fmla="*/ 56 w 111"/>
                <a:gd name="T7" fmla="*/ 0 h 110"/>
                <a:gd name="T8" fmla="*/ 0 w 111"/>
                <a:gd name="T9" fmla="*/ 55 h 110"/>
                <a:gd name="T10" fmla="*/ 56 w 111"/>
                <a:gd name="T11" fmla="*/ 10 h 110"/>
                <a:gd name="T12" fmla="*/ 101 w 111"/>
                <a:gd name="T13" fmla="*/ 55 h 110"/>
                <a:gd name="T14" fmla="*/ 56 w 111"/>
                <a:gd name="T15" fmla="*/ 100 h 110"/>
                <a:gd name="T16" fmla="*/ 10 w 111"/>
                <a:gd name="T17" fmla="*/ 55 h 110"/>
                <a:gd name="T18" fmla="*/ 56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0" y="55"/>
                  </a:moveTo>
                  <a:cubicBezTo>
                    <a:pt x="0" y="85"/>
                    <a:pt x="25" y="110"/>
                    <a:pt x="56" y="110"/>
                  </a:cubicBezTo>
                  <a:cubicBezTo>
                    <a:pt x="86" y="110"/>
                    <a:pt x="111" y="85"/>
                    <a:pt x="111" y="55"/>
                  </a:cubicBezTo>
                  <a:cubicBezTo>
                    <a:pt x="111" y="25"/>
                    <a:pt x="86" y="0"/>
                    <a:pt x="56" y="0"/>
                  </a:cubicBezTo>
                  <a:cubicBezTo>
                    <a:pt x="25" y="0"/>
                    <a:pt x="0" y="25"/>
                    <a:pt x="0" y="55"/>
                  </a:cubicBezTo>
                  <a:close/>
                  <a:moveTo>
                    <a:pt x="56" y="10"/>
                  </a:moveTo>
                  <a:cubicBezTo>
                    <a:pt x="81" y="10"/>
                    <a:pt x="101" y="30"/>
                    <a:pt x="101" y="55"/>
                  </a:cubicBezTo>
                  <a:cubicBezTo>
                    <a:pt x="101" y="80"/>
                    <a:pt x="81" y="100"/>
                    <a:pt x="56" y="100"/>
                  </a:cubicBezTo>
                  <a:cubicBezTo>
                    <a:pt x="30" y="100"/>
                    <a:pt x="10" y="80"/>
                    <a:pt x="10" y="55"/>
                  </a:cubicBezTo>
                  <a:cubicBezTo>
                    <a:pt x="10" y="30"/>
                    <a:pt x="30" y="10"/>
                    <a:pt x="5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19"/>
            <p:cNvSpPr>
              <a:spLocks noEditPoints="1"/>
            </p:cNvSpPr>
            <p:nvPr/>
          </p:nvSpPr>
          <p:spPr bwMode="auto">
            <a:xfrm>
              <a:off x="3663" y="85"/>
              <a:ext cx="188" cy="186"/>
            </a:xfrm>
            <a:custGeom>
              <a:avLst/>
              <a:gdLst>
                <a:gd name="T0" fmla="*/ 55 w 111"/>
                <a:gd name="T1" fmla="*/ 110 h 110"/>
                <a:gd name="T2" fmla="*/ 111 w 111"/>
                <a:gd name="T3" fmla="*/ 55 h 110"/>
                <a:gd name="T4" fmla="*/ 55 w 111"/>
                <a:gd name="T5" fmla="*/ 0 h 110"/>
                <a:gd name="T6" fmla="*/ 0 w 111"/>
                <a:gd name="T7" fmla="*/ 55 h 110"/>
                <a:gd name="T8" fmla="*/ 55 w 111"/>
                <a:gd name="T9" fmla="*/ 110 h 110"/>
                <a:gd name="T10" fmla="*/ 55 w 111"/>
                <a:gd name="T11" fmla="*/ 10 h 110"/>
                <a:gd name="T12" fmla="*/ 101 w 111"/>
                <a:gd name="T13" fmla="*/ 55 h 110"/>
                <a:gd name="T14" fmla="*/ 55 w 111"/>
                <a:gd name="T15" fmla="*/ 100 h 110"/>
                <a:gd name="T16" fmla="*/ 10 w 111"/>
                <a:gd name="T17" fmla="*/ 55 h 110"/>
                <a:gd name="T18" fmla="*/ 55 w 111"/>
                <a:gd name="T19" fmla="*/ 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0">
                  <a:moveTo>
                    <a:pt x="55" y="110"/>
                  </a:moveTo>
                  <a:cubicBezTo>
                    <a:pt x="86" y="110"/>
                    <a:pt x="111" y="85"/>
                    <a:pt x="111" y="55"/>
                  </a:cubicBezTo>
                  <a:cubicBezTo>
                    <a:pt x="111" y="25"/>
                    <a:pt x="86" y="0"/>
                    <a:pt x="55" y="0"/>
                  </a:cubicBezTo>
                  <a:cubicBezTo>
                    <a:pt x="25" y="0"/>
                    <a:pt x="0" y="25"/>
                    <a:pt x="0" y="55"/>
                  </a:cubicBezTo>
                  <a:cubicBezTo>
                    <a:pt x="0" y="85"/>
                    <a:pt x="25" y="110"/>
                    <a:pt x="55" y="110"/>
                  </a:cubicBezTo>
                  <a:close/>
                  <a:moveTo>
                    <a:pt x="55" y="10"/>
                  </a:moveTo>
                  <a:cubicBezTo>
                    <a:pt x="81" y="10"/>
                    <a:pt x="101" y="30"/>
                    <a:pt x="101" y="55"/>
                  </a:cubicBezTo>
                  <a:cubicBezTo>
                    <a:pt x="101" y="80"/>
                    <a:pt x="81" y="100"/>
                    <a:pt x="55" y="100"/>
                  </a:cubicBezTo>
                  <a:cubicBezTo>
                    <a:pt x="30" y="100"/>
                    <a:pt x="10" y="80"/>
                    <a:pt x="10" y="55"/>
                  </a:cubicBezTo>
                  <a:cubicBezTo>
                    <a:pt x="10" y="30"/>
                    <a:pt x="30" y="10"/>
                    <a:pt x="5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20"/>
            <p:cNvSpPr/>
            <p:nvPr/>
          </p:nvSpPr>
          <p:spPr bwMode="auto">
            <a:xfrm>
              <a:off x="3729" y="151"/>
              <a:ext cx="56" cy="54"/>
            </a:xfrm>
            <a:custGeom>
              <a:avLst/>
              <a:gdLst>
                <a:gd name="T0" fmla="*/ 17 w 33"/>
                <a:gd name="T1" fmla="*/ 32 h 32"/>
                <a:gd name="T2" fmla="*/ 33 w 33"/>
                <a:gd name="T3" fmla="*/ 16 h 32"/>
                <a:gd name="T4" fmla="*/ 16 w 33"/>
                <a:gd name="T5" fmla="*/ 0 h 32"/>
                <a:gd name="T6" fmla="*/ 0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26" y="32"/>
                    <a:pt x="33" y="25"/>
                    <a:pt x="33" y="16"/>
                  </a:cubicBezTo>
                  <a:cubicBezTo>
                    <a:pt x="33" y="7"/>
                    <a:pt x="26" y="0"/>
                    <a:pt x="16" y="0"/>
                  </a:cubicBezTo>
                  <a:cubicBezTo>
                    <a:pt x="7" y="0"/>
                    <a:pt x="0" y="7"/>
                    <a:pt x="0" y="16"/>
                  </a:cubicBezTo>
                  <a:cubicBezTo>
                    <a:pt x="0" y="25"/>
                    <a:pt x="7" y="32"/>
                    <a:pt x="17"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Oval 21"/>
            <p:cNvSpPr>
              <a:spLocks noChangeArrowheads="1"/>
            </p:cNvSpPr>
            <p:nvPr/>
          </p:nvSpPr>
          <p:spPr bwMode="auto">
            <a:xfrm>
              <a:off x="5508" y="1333"/>
              <a:ext cx="56" cy="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22"/>
            <p:cNvSpPr/>
            <p:nvPr/>
          </p:nvSpPr>
          <p:spPr bwMode="auto">
            <a:xfrm>
              <a:off x="3640" y="389"/>
              <a:ext cx="1092" cy="301"/>
            </a:xfrm>
            <a:custGeom>
              <a:avLst/>
              <a:gdLst>
                <a:gd name="T0" fmla="*/ 17 w 646"/>
                <a:gd name="T1" fmla="*/ 33 h 178"/>
                <a:gd name="T2" fmla="*/ 24 w 646"/>
                <a:gd name="T3" fmla="*/ 31 h 178"/>
                <a:gd name="T4" fmla="*/ 174 w 646"/>
                <a:gd name="T5" fmla="*/ 178 h 178"/>
                <a:gd name="T6" fmla="*/ 646 w 646"/>
                <a:gd name="T7" fmla="*/ 178 h 178"/>
                <a:gd name="T8" fmla="*/ 646 w 646"/>
                <a:gd name="T9" fmla="*/ 168 h 178"/>
                <a:gd name="T10" fmla="*/ 452 w 646"/>
                <a:gd name="T11" fmla="*/ 168 h 178"/>
                <a:gd name="T12" fmla="*/ 366 w 646"/>
                <a:gd name="T13" fmla="*/ 83 h 178"/>
                <a:gd name="T14" fmla="*/ 212 w 646"/>
                <a:gd name="T15" fmla="*/ 83 h 178"/>
                <a:gd name="T16" fmla="*/ 212 w 646"/>
                <a:gd name="T17" fmla="*/ 94 h 178"/>
                <a:gd name="T18" fmla="*/ 362 w 646"/>
                <a:gd name="T19" fmla="*/ 94 h 178"/>
                <a:gd name="T20" fmla="*/ 437 w 646"/>
                <a:gd name="T21" fmla="*/ 168 h 178"/>
                <a:gd name="T22" fmla="*/ 178 w 646"/>
                <a:gd name="T23" fmla="*/ 168 h 178"/>
                <a:gd name="T24" fmla="*/ 32 w 646"/>
                <a:gd name="T25" fmla="*/ 24 h 178"/>
                <a:gd name="T26" fmla="*/ 33 w 646"/>
                <a:gd name="T27" fmla="*/ 16 h 178"/>
                <a:gd name="T28" fmla="*/ 17 w 646"/>
                <a:gd name="T29" fmla="*/ 0 h 178"/>
                <a:gd name="T30" fmla="*/ 0 w 646"/>
                <a:gd name="T31" fmla="*/ 16 h 178"/>
                <a:gd name="T32" fmla="*/ 17 w 646"/>
                <a:gd name="T33" fmla="*/ 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178">
                  <a:moveTo>
                    <a:pt x="17" y="33"/>
                  </a:moveTo>
                  <a:cubicBezTo>
                    <a:pt x="20" y="33"/>
                    <a:pt x="22" y="32"/>
                    <a:pt x="24" y="31"/>
                  </a:cubicBezTo>
                  <a:cubicBezTo>
                    <a:pt x="174" y="178"/>
                    <a:pt x="174" y="178"/>
                    <a:pt x="174" y="178"/>
                  </a:cubicBezTo>
                  <a:cubicBezTo>
                    <a:pt x="646" y="178"/>
                    <a:pt x="646" y="178"/>
                    <a:pt x="646" y="178"/>
                  </a:cubicBezTo>
                  <a:cubicBezTo>
                    <a:pt x="646" y="168"/>
                    <a:pt x="646" y="168"/>
                    <a:pt x="646" y="168"/>
                  </a:cubicBezTo>
                  <a:cubicBezTo>
                    <a:pt x="452" y="168"/>
                    <a:pt x="452" y="168"/>
                    <a:pt x="452" y="168"/>
                  </a:cubicBezTo>
                  <a:cubicBezTo>
                    <a:pt x="366" y="83"/>
                    <a:pt x="366" y="83"/>
                    <a:pt x="366" y="83"/>
                  </a:cubicBezTo>
                  <a:cubicBezTo>
                    <a:pt x="212" y="83"/>
                    <a:pt x="212" y="83"/>
                    <a:pt x="212" y="83"/>
                  </a:cubicBezTo>
                  <a:cubicBezTo>
                    <a:pt x="212" y="94"/>
                    <a:pt x="212" y="94"/>
                    <a:pt x="212" y="94"/>
                  </a:cubicBezTo>
                  <a:cubicBezTo>
                    <a:pt x="362" y="94"/>
                    <a:pt x="362" y="94"/>
                    <a:pt x="362" y="94"/>
                  </a:cubicBezTo>
                  <a:cubicBezTo>
                    <a:pt x="437" y="168"/>
                    <a:pt x="437" y="168"/>
                    <a:pt x="437" y="168"/>
                  </a:cubicBezTo>
                  <a:cubicBezTo>
                    <a:pt x="178" y="168"/>
                    <a:pt x="178" y="168"/>
                    <a:pt x="178" y="168"/>
                  </a:cubicBezTo>
                  <a:cubicBezTo>
                    <a:pt x="32" y="24"/>
                    <a:pt x="32" y="24"/>
                    <a:pt x="32" y="24"/>
                  </a:cubicBezTo>
                  <a:cubicBezTo>
                    <a:pt x="33" y="21"/>
                    <a:pt x="33" y="19"/>
                    <a:pt x="33" y="16"/>
                  </a:cubicBezTo>
                  <a:cubicBezTo>
                    <a:pt x="33" y="7"/>
                    <a:pt x="26" y="0"/>
                    <a:pt x="17" y="0"/>
                  </a:cubicBezTo>
                  <a:cubicBezTo>
                    <a:pt x="8" y="0"/>
                    <a:pt x="0" y="7"/>
                    <a:pt x="0" y="16"/>
                  </a:cubicBezTo>
                  <a:cubicBezTo>
                    <a:pt x="0" y="25"/>
                    <a:pt x="8" y="33"/>
                    <a:pt x="17"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23"/>
            <p:cNvSpPr/>
            <p:nvPr/>
          </p:nvSpPr>
          <p:spPr bwMode="auto">
            <a:xfrm>
              <a:off x="5686" y="2196"/>
              <a:ext cx="391" cy="386"/>
            </a:xfrm>
            <a:custGeom>
              <a:avLst/>
              <a:gdLst>
                <a:gd name="T0" fmla="*/ 214 w 231"/>
                <a:gd name="T1" fmla="*/ 195 h 228"/>
                <a:gd name="T2" fmla="*/ 207 w 231"/>
                <a:gd name="T3" fmla="*/ 197 h 228"/>
                <a:gd name="T4" fmla="*/ 8 w 231"/>
                <a:gd name="T5" fmla="*/ 0 h 228"/>
                <a:gd name="T6" fmla="*/ 0 w 231"/>
                <a:gd name="T7" fmla="*/ 7 h 228"/>
                <a:gd name="T8" fmla="*/ 199 w 231"/>
                <a:gd name="T9" fmla="*/ 203 h 228"/>
                <a:gd name="T10" fmla="*/ 197 w 231"/>
                <a:gd name="T11" fmla="*/ 211 h 228"/>
                <a:gd name="T12" fmla="*/ 214 w 231"/>
                <a:gd name="T13" fmla="*/ 228 h 228"/>
                <a:gd name="T14" fmla="*/ 231 w 231"/>
                <a:gd name="T15" fmla="*/ 211 h 228"/>
                <a:gd name="T16" fmla="*/ 214 w 231"/>
                <a:gd name="T17"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28">
                  <a:moveTo>
                    <a:pt x="214" y="195"/>
                  </a:moveTo>
                  <a:cubicBezTo>
                    <a:pt x="211" y="195"/>
                    <a:pt x="209" y="196"/>
                    <a:pt x="207" y="197"/>
                  </a:cubicBezTo>
                  <a:cubicBezTo>
                    <a:pt x="8" y="0"/>
                    <a:pt x="8" y="0"/>
                    <a:pt x="8" y="0"/>
                  </a:cubicBezTo>
                  <a:cubicBezTo>
                    <a:pt x="0" y="7"/>
                    <a:pt x="0" y="7"/>
                    <a:pt x="0" y="7"/>
                  </a:cubicBezTo>
                  <a:cubicBezTo>
                    <a:pt x="199" y="203"/>
                    <a:pt x="199" y="203"/>
                    <a:pt x="199" y="203"/>
                  </a:cubicBezTo>
                  <a:cubicBezTo>
                    <a:pt x="198" y="206"/>
                    <a:pt x="197" y="209"/>
                    <a:pt x="197" y="211"/>
                  </a:cubicBezTo>
                  <a:cubicBezTo>
                    <a:pt x="197" y="220"/>
                    <a:pt x="205" y="228"/>
                    <a:pt x="214" y="228"/>
                  </a:cubicBezTo>
                  <a:cubicBezTo>
                    <a:pt x="223" y="228"/>
                    <a:pt x="231" y="220"/>
                    <a:pt x="231" y="211"/>
                  </a:cubicBezTo>
                  <a:cubicBezTo>
                    <a:pt x="231" y="202"/>
                    <a:pt x="223" y="195"/>
                    <a:pt x="214" y="1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25"/>
            <p:cNvSpPr/>
            <p:nvPr/>
          </p:nvSpPr>
          <p:spPr bwMode="auto">
            <a:xfrm>
              <a:off x="5304" y="2750"/>
              <a:ext cx="99" cy="86"/>
            </a:xfrm>
            <a:custGeom>
              <a:avLst/>
              <a:gdLst>
                <a:gd name="T0" fmla="*/ 23 w 99"/>
                <a:gd name="T1" fmla="*/ 44 h 86"/>
                <a:gd name="T2" fmla="*/ 47 w 99"/>
                <a:gd name="T3" fmla="*/ 86 h 86"/>
                <a:gd name="T4" fmla="*/ 72 w 99"/>
                <a:gd name="T5" fmla="*/ 44 h 86"/>
                <a:gd name="T6" fmla="*/ 99 w 99"/>
                <a:gd name="T7" fmla="*/ 3 h 86"/>
                <a:gd name="T8" fmla="*/ 49 w 99"/>
                <a:gd name="T9" fmla="*/ 1 h 86"/>
                <a:gd name="T10" fmla="*/ 0 w 99"/>
                <a:gd name="T11" fmla="*/ 0 h 86"/>
                <a:gd name="T12" fmla="*/ 23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23" y="44"/>
                  </a:moveTo>
                  <a:lnTo>
                    <a:pt x="47" y="86"/>
                  </a:lnTo>
                  <a:lnTo>
                    <a:pt x="72" y="44"/>
                  </a:lnTo>
                  <a:lnTo>
                    <a:pt x="99" y="3"/>
                  </a:lnTo>
                  <a:lnTo>
                    <a:pt x="49" y="1"/>
                  </a:lnTo>
                  <a:lnTo>
                    <a:pt x="0" y="0"/>
                  </a:lnTo>
                  <a:lnTo>
                    <a:pt x="23"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26"/>
            <p:cNvSpPr/>
            <p:nvPr/>
          </p:nvSpPr>
          <p:spPr bwMode="auto">
            <a:xfrm>
              <a:off x="2808" y="633"/>
              <a:ext cx="86" cy="98"/>
            </a:xfrm>
            <a:custGeom>
              <a:avLst/>
              <a:gdLst>
                <a:gd name="T0" fmla="*/ 0 w 86"/>
                <a:gd name="T1" fmla="*/ 47 h 98"/>
                <a:gd name="T2" fmla="*/ 42 w 86"/>
                <a:gd name="T3" fmla="*/ 73 h 98"/>
                <a:gd name="T4" fmla="*/ 84 w 86"/>
                <a:gd name="T5" fmla="*/ 98 h 98"/>
                <a:gd name="T6" fmla="*/ 84 w 86"/>
                <a:gd name="T7" fmla="*/ 49 h 98"/>
                <a:gd name="T8" fmla="*/ 86 w 86"/>
                <a:gd name="T9" fmla="*/ 0 h 98"/>
                <a:gd name="T10" fmla="*/ 42 w 86"/>
                <a:gd name="T11" fmla="*/ 24 h 98"/>
                <a:gd name="T12" fmla="*/ 0 w 86"/>
                <a:gd name="T13" fmla="*/ 47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0" y="47"/>
                  </a:moveTo>
                  <a:lnTo>
                    <a:pt x="42" y="73"/>
                  </a:lnTo>
                  <a:lnTo>
                    <a:pt x="84" y="98"/>
                  </a:lnTo>
                  <a:lnTo>
                    <a:pt x="84" y="49"/>
                  </a:lnTo>
                  <a:lnTo>
                    <a:pt x="86" y="0"/>
                  </a:lnTo>
                  <a:lnTo>
                    <a:pt x="42" y="24"/>
                  </a:ln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8" name="Freeform 27"/>
            <p:cNvSpPr/>
            <p:nvPr/>
          </p:nvSpPr>
          <p:spPr bwMode="auto">
            <a:xfrm>
              <a:off x="4199" y="1570"/>
              <a:ext cx="88" cy="98"/>
            </a:xfrm>
            <a:custGeom>
              <a:avLst/>
              <a:gdLst>
                <a:gd name="T0" fmla="*/ 0 w 88"/>
                <a:gd name="T1" fmla="*/ 48 h 98"/>
                <a:gd name="T2" fmla="*/ 43 w 88"/>
                <a:gd name="T3" fmla="*/ 73 h 98"/>
                <a:gd name="T4" fmla="*/ 87 w 88"/>
                <a:gd name="T5" fmla="*/ 98 h 98"/>
                <a:gd name="T6" fmla="*/ 87 w 88"/>
                <a:gd name="T7" fmla="*/ 49 h 98"/>
                <a:gd name="T8" fmla="*/ 88 w 88"/>
                <a:gd name="T9" fmla="*/ 0 h 98"/>
                <a:gd name="T10" fmla="*/ 44 w 88"/>
                <a:gd name="T11" fmla="*/ 24 h 98"/>
                <a:gd name="T12" fmla="*/ 0 w 88"/>
                <a:gd name="T13" fmla="*/ 48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0" y="48"/>
                  </a:moveTo>
                  <a:lnTo>
                    <a:pt x="43" y="73"/>
                  </a:lnTo>
                  <a:lnTo>
                    <a:pt x="87" y="98"/>
                  </a:lnTo>
                  <a:lnTo>
                    <a:pt x="87" y="49"/>
                  </a:lnTo>
                  <a:lnTo>
                    <a:pt x="88" y="0"/>
                  </a:lnTo>
                  <a:lnTo>
                    <a:pt x="44" y="24"/>
                  </a:ln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9" name="Freeform 28"/>
            <p:cNvSpPr/>
            <p:nvPr/>
          </p:nvSpPr>
          <p:spPr bwMode="auto">
            <a:xfrm>
              <a:off x="5840" y="1514"/>
              <a:ext cx="86" cy="99"/>
            </a:xfrm>
            <a:custGeom>
              <a:avLst/>
              <a:gdLst>
                <a:gd name="T0" fmla="*/ 1 w 86"/>
                <a:gd name="T1" fmla="*/ 0 h 99"/>
                <a:gd name="T2" fmla="*/ 1 w 86"/>
                <a:gd name="T3" fmla="*/ 50 h 99"/>
                <a:gd name="T4" fmla="*/ 0 w 86"/>
                <a:gd name="T5" fmla="*/ 99 h 99"/>
                <a:gd name="T6" fmla="*/ 44 w 86"/>
                <a:gd name="T7" fmla="*/ 75 h 99"/>
                <a:gd name="T8" fmla="*/ 86 w 86"/>
                <a:gd name="T9" fmla="*/ 51 h 99"/>
                <a:gd name="T10" fmla="*/ 44 w 86"/>
                <a:gd name="T11" fmla="*/ 26 h 99"/>
                <a:gd name="T12" fmla="*/ 1 w 86"/>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86" h="99">
                  <a:moveTo>
                    <a:pt x="1" y="0"/>
                  </a:moveTo>
                  <a:lnTo>
                    <a:pt x="1" y="50"/>
                  </a:lnTo>
                  <a:lnTo>
                    <a:pt x="0" y="99"/>
                  </a:lnTo>
                  <a:lnTo>
                    <a:pt x="44" y="75"/>
                  </a:lnTo>
                  <a:lnTo>
                    <a:pt x="86" y="51"/>
                  </a:lnTo>
                  <a:lnTo>
                    <a:pt x="44" y="26"/>
                  </a:ln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29"/>
            <p:cNvSpPr/>
            <p:nvPr/>
          </p:nvSpPr>
          <p:spPr bwMode="auto">
            <a:xfrm>
              <a:off x="4766" y="1198"/>
              <a:ext cx="98" cy="86"/>
            </a:xfrm>
            <a:custGeom>
              <a:avLst/>
              <a:gdLst>
                <a:gd name="T0" fmla="*/ 47 w 98"/>
                <a:gd name="T1" fmla="*/ 86 h 86"/>
                <a:gd name="T2" fmla="*/ 73 w 98"/>
                <a:gd name="T3" fmla="*/ 44 h 86"/>
                <a:gd name="T4" fmla="*/ 98 w 98"/>
                <a:gd name="T5" fmla="*/ 2 h 86"/>
                <a:gd name="T6" fmla="*/ 49 w 98"/>
                <a:gd name="T7" fmla="*/ 2 h 86"/>
                <a:gd name="T8" fmla="*/ 0 w 98"/>
                <a:gd name="T9" fmla="*/ 0 h 86"/>
                <a:gd name="T10" fmla="*/ 24 w 98"/>
                <a:gd name="T11" fmla="*/ 42 h 86"/>
                <a:gd name="T12" fmla="*/ 47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47" y="86"/>
                  </a:moveTo>
                  <a:lnTo>
                    <a:pt x="73" y="44"/>
                  </a:lnTo>
                  <a:lnTo>
                    <a:pt x="98" y="2"/>
                  </a:lnTo>
                  <a:lnTo>
                    <a:pt x="49" y="2"/>
                  </a:lnTo>
                  <a:lnTo>
                    <a:pt x="0" y="0"/>
                  </a:lnTo>
                  <a:lnTo>
                    <a:pt x="24" y="42"/>
                  </a:lnTo>
                  <a:lnTo>
                    <a:pt x="47"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32"/>
            <p:cNvSpPr/>
            <p:nvPr/>
          </p:nvSpPr>
          <p:spPr bwMode="auto">
            <a:xfrm>
              <a:off x="5304" y="2633"/>
              <a:ext cx="99" cy="86"/>
            </a:xfrm>
            <a:custGeom>
              <a:avLst/>
              <a:gdLst>
                <a:gd name="T0" fmla="*/ 72 w 99"/>
                <a:gd name="T1" fmla="*/ 44 h 86"/>
                <a:gd name="T2" fmla="*/ 99 w 99"/>
                <a:gd name="T3" fmla="*/ 2 h 86"/>
                <a:gd name="T4" fmla="*/ 49 w 99"/>
                <a:gd name="T5" fmla="*/ 2 h 86"/>
                <a:gd name="T6" fmla="*/ 0 w 99"/>
                <a:gd name="T7" fmla="*/ 0 h 86"/>
                <a:gd name="T8" fmla="*/ 23 w 99"/>
                <a:gd name="T9" fmla="*/ 42 h 86"/>
                <a:gd name="T10" fmla="*/ 47 w 99"/>
                <a:gd name="T11" fmla="*/ 86 h 86"/>
                <a:gd name="T12" fmla="*/ 72 w 99"/>
                <a:gd name="T13" fmla="*/ 44 h 86"/>
              </a:gdLst>
              <a:ahLst/>
              <a:cxnLst>
                <a:cxn ang="0">
                  <a:pos x="T0" y="T1"/>
                </a:cxn>
                <a:cxn ang="0">
                  <a:pos x="T2" y="T3"/>
                </a:cxn>
                <a:cxn ang="0">
                  <a:pos x="T4" y="T5"/>
                </a:cxn>
                <a:cxn ang="0">
                  <a:pos x="T6" y="T7"/>
                </a:cxn>
                <a:cxn ang="0">
                  <a:pos x="T8" y="T9"/>
                </a:cxn>
                <a:cxn ang="0">
                  <a:pos x="T10" y="T11"/>
                </a:cxn>
                <a:cxn ang="0">
                  <a:pos x="T12" y="T13"/>
                </a:cxn>
              </a:cxnLst>
              <a:rect l="0" t="0" r="r" b="b"/>
              <a:pathLst>
                <a:path w="99" h="86">
                  <a:moveTo>
                    <a:pt x="72" y="44"/>
                  </a:moveTo>
                  <a:lnTo>
                    <a:pt x="99" y="2"/>
                  </a:lnTo>
                  <a:lnTo>
                    <a:pt x="49" y="2"/>
                  </a:lnTo>
                  <a:lnTo>
                    <a:pt x="0" y="0"/>
                  </a:lnTo>
                  <a:lnTo>
                    <a:pt x="23" y="42"/>
                  </a:lnTo>
                  <a:lnTo>
                    <a:pt x="47" y="86"/>
                  </a:lnTo>
                  <a:lnTo>
                    <a:pt x="72"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34"/>
            <p:cNvSpPr>
              <a:spLocks noEditPoints="1"/>
            </p:cNvSpPr>
            <p:nvPr/>
          </p:nvSpPr>
          <p:spPr bwMode="auto">
            <a:xfrm>
              <a:off x="4259" y="1127"/>
              <a:ext cx="346" cy="396"/>
            </a:xfrm>
            <a:custGeom>
              <a:avLst/>
              <a:gdLst>
                <a:gd name="T0" fmla="*/ 1 w 346"/>
                <a:gd name="T1" fmla="*/ 98 h 396"/>
                <a:gd name="T2" fmla="*/ 0 w 346"/>
                <a:gd name="T3" fmla="*/ 100 h 396"/>
                <a:gd name="T4" fmla="*/ 0 w 346"/>
                <a:gd name="T5" fmla="*/ 298 h 396"/>
                <a:gd name="T6" fmla="*/ 174 w 346"/>
                <a:gd name="T7" fmla="*/ 396 h 396"/>
                <a:gd name="T8" fmla="*/ 345 w 346"/>
                <a:gd name="T9" fmla="*/ 298 h 396"/>
                <a:gd name="T10" fmla="*/ 346 w 346"/>
                <a:gd name="T11" fmla="*/ 298 h 396"/>
                <a:gd name="T12" fmla="*/ 346 w 346"/>
                <a:gd name="T13" fmla="*/ 100 h 396"/>
                <a:gd name="T14" fmla="*/ 174 w 346"/>
                <a:gd name="T15" fmla="*/ 0 h 396"/>
                <a:gd name="T16" fmla="*/ 1 w 346"/>
                <a:gd name="T17" fmla="*/ 98 h 396"/>
                <a:gd name="T18" fmla="*/ 339 w 346"/>
                <a:gd name="T19" fmla="*/ 293 h 396"/>
                <a:gd name="T20" fmla="*/ 174 w 346"/>
                <a:gd name="T21" fmla="*/ 387 h 396"/>
                <a:gd name="T22" fmla="*/ 6 w 346"/>
                <a:gd name="T23" fmla="*/ 293 h 396"/>
                <a:gd name="T24" fmla="*/ 6 w 346"/>
                <a:gd name="T25" fmla="*/ 103 h 396"/>
                <a:gd name="T26" fmla="*/ 174 w 346"/>
                <a:gd name="T27" fmla="*/ 8 h 396"/>
                <a:gd name="T28" fmla="*/ 339 w 346"/>
                <a:gd name="T29" fmla="*/ 103 h 396"/>
                <a:gd name="T30" fmla="*/ 339 w 346"/>
                <a:gd name="T31" fmla="*/ 29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 h="396">
                  <a:moveTo>
                    <a:pt x="1" y="98"/>
                  </a:moveTo>
                  <a:lnTo>
                    <a:pt x="0" y="100"/>
                  </a:lnTo>
                  <a:lnTo>
                    <a:pt x="0" y="298"/>
                  </a:lnTo>
                  <a:lnTo>
                    <a:pt x="174" y="396"/>
                  </a:lnTo>
                  <a:lnTo>
                    <a:pt x="345" y="298"/>
                  </a:lnTo>
                  <a:lnTo>
                    <a:pt x="346" y="298"/>
                  </a:lnTo>
                  <a:lnTo>
                    <a:pt x="346" y="100"/>
                  </a:lnTo>
                  <a:lnTo>
                    <a:pt x="174" y="0"/>
                  </a:lnTo>
                  <a:lnTo>
                    <a:pt x="1" y="98"/>
                  </a:lnTo>
                  <a:close/>
                  <a:moveTo>
                    <a:pt x="339" y="293"/>
                  </a:moveTo>
                  <a:lnTo>
                    <a:pt x="174" y="387"/>
                  </a:lnTo>
                  <a:lnTo>
                    <a:pt x="6" y="293"/>
                  </a:lnTo>
                  <a:lnTo>
                    <a:pt x="6" y="103"/>
                  </a:lnTo>
                  <a:lnTo>
                    <a:pt x="174" y="8"/>
                  </a:lnTo>
                  <a:lnTo>
                    <a:pt x="339" y="103"/>
                  </a:lnTo>
                  <a:lnTo>
                    <a:pt x="339" y="2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35"/>
            <p:cNvSpPr/>
            <p:nvPr/>
          </p:nvSpPr>
          <p:spPr bwMode="auto">
            <a:xfrm>
              <a:off x="4896" y="178"/>
              <a:ext cx="127" cy="144"/>
            </a:xfrm>
            <a:custGeom>
              <a:avLst/>
              <a:gdLst>
                <a:gd name="T0" fmla="*/ 127 w 127"/>
                <a:gd name="T1" fmla="*/ 108 h 144"/>
                <a:gd name="T2" fmla="*/ 127 w 127"/>
                <a:gd name="T3" fmla="*/ 35 h 144"/>
                <a:gd name="T4" fmla="*/ 64 w 127"/>
                <a:gd name="T5" fmla="*/ 0 h 144"/>
                <a:gd name="T6" fmla="*/ 0 w 127"/>
                <a:gd name="T7" fmla="*/ 35 h 144"/>
                <a:gd name="T8" fmla="*/ 0 w 127"/>
                <a:gd name="T9" fmla="*/ 108 h 144"/>
                <a:gd name="T10" fmla="*/ 64 w 127"/>
                <a:gd name="T11" fmla="*/ 144 h 144"/>
                <a:gd name="T12" fmla="*/ 127 w 127"/>
                <a:gd name="T13" fmla="*/ 108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127" y="108"/>
                  </a:moveTo>
                  <a:lnTo>
                    <a:pt x="127" y="35"/>
                  </a:lnTo>
                  <a:lnTo>
                    <a:pt x="64" y="0"/>
                  </a:lnTo>
                  <a:lnTo>
                    <a:pt x="0" y="35"/>
                  </a:lnTo>
                  <a:lnTo>
                    <a:pt x="0" y="108"/>
                  </a:lnTo>
                  <a:lnTo>
                    <a:pt x="64" y="144"/>
                  </a:lnTo>
                  <a:lnTo>
                    <a:pt x="127"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36"/>
            <p:cNvSpPr/>
            <p:nvPr/>
          </p:nvSpPr>
          <p:spPr bwMode="auto">
            <a:xfrm>
              <a:off x="4467" y="1790"/>
              <a:ext cx="79" cy="90"/>
            </a:xfrm>
            <a:custGeom>
              <a:avLst/>
              <a:gdLst>
                <a:gd name="T0" fmla="*/ 0 w 79"/>
                <a:gd name="T1" fmla="*/ 22 h 90"/>
                <a:gd name="T2" fmla="*/ 0 w 79"/>
                <a:gd name="T3" fmla="*/ 68 h 90"/>
                <a:gd name="T4" fmla="*/ 38 w 79"/>
                <a:gd name="T5" fmla="*/ 90 h 90"/>
                <a:gd name="T6" fmla="*/ 79 w 79"/>
                <a:gd name="T7" fmla="*/ 68 h 90"/>
                <a:gd name="T8" fmla="*/ 79 w 79"/>
                <a:gd name="T9" fmla="*/ 22 h 90"/>
                <a:gd name="T10" fmla="*/ 38 w 79"/>
                <a:gd name="T11" fmla="*/ 0 h 90"/>
                <a:gd name="T12" fmla="*/ 0 w 79"/>
                <a:gd name="T13" fmla="*/ 22 h 90"/>
              </a:gdLst>
              <a:ahLst/>
              <a:cxnLst>
                <a:cxn ang="0">
                  <a:pos x="T0" y="T1"/>
                </a:cxn>
                <a:cxn ang="0">
                  <a:pos x="T2" y="T3"/>
                </a:cxn>
                <a:cxn ang="0">
                  <a:pos x="T4" y="T5"/>
                </a:cxn>
                <a:cxn ang="0">
                  <a:pos x="T6" y="T7"/>
                </a:cxn>
                <a:cxn ang="0">
                  <a:pos x="T8" y="T9"/>
                </a:cxn>
                <a:cxn ang="0">
                  <a:pos x="T10" y="T11"/>
                </a:cxn>
                <a:cxn ang="0">
                  <a:pos x="T12" y="T13"/>
                </a:cxn>
              </a:cxnLst>
              <a:rect l="0" t="0" r="r" b="b"/>
              <a:pathLst>
                <a:path w="79" h="90">
                  <a:moveTo>
                    <a:pt x="0" y="22"/>
                  </a:moveTo>
                  <a:lnTo>
                    <a:pt x="0" y="68"/>
                  </a:lnTo>
                  <a:lnTo>
                    <a:pt x="38" y="90"/>
                  </a:lnTo>
                  <a:lnTo>
                    <a:pt x="79" y="68"/>
                  </a:lnTo>
                  <a:lnTo>
                    <a:pt x="79" y="22"/>
                  </a:lnTo>
                  <a:lnTo>
                    <a:pt x="38" y="0"/>
                  </a:lnTo>
                  <a:lnTo>
                    <a:pt x="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37"/>
            <p:cNvSpPr/>
            <p:nvPr/>
          </p:nvSpPr>
          <p:spPr bwMode="auto">
            <a:xfrm>
              <a:off x="3129" y="865"/>
              <a:ext cx="110" cy="123"/>
            </a:xfrm>
            <a:custGeom>
              <a:avLst/>
              <a:gdLst>
                <a:gd name="T0" fmla="*/ 0 w 110"/>
                <a:gd name="T1" fmla="*/ 30 h 123"/>
                <a:gd name="T2" fmla="*/ 0 w 110"/>
                <a:gd name="T3" fmla="*/ 93 h 123"/>
                <a:gd name="T4" fmla="*/ 56 w 110"/>
                <a:gd name="T5" fmla="*/ 123 h 123"/>
                <a:gd name="T6" fmla="*/ 110 w 110"/>
                <a:gd name="T7" fmla="*/ 93 h 123"/>
                <a:gd name="T8" fmla="*/ 110 w 110"/>
                <a:gd name="T9" fmla="*/ 30 h 123"/>
                <a:gd name="T10" fmla="*/ 56 w 110"/>
                <a:gd name="T11" fmla="*/ 0 h 123"/>
                <a:gd name="T12" fmla="*/ 0 w 110"/>
                <a:gd name="T13" fmla="*/ 30 h 123"/>
              </a:gdLst>
              <a:ahLst/>
              <a:cxnLst>
                <a:cxn ang="0">
                  <a:pos x="T0" y="T1"/>
                </a:cxn>
                <a:cxn ang="0">
                  <a:pos x="T2" y="T3"/>
                </a:cxn>
                <a:cxn ang="0">
                  <a:pos x="T4" y="T5"/>
                </a:cxn>
                <a:cxn ang="0">
                  <a:pos x="T6" y="T7"/>
                </a:cxn>
                <a:cxn ang="0">
                  <a:pos x="T8" y="T9"/>
                </a:cxn>
                <a:cxn ang="0">
                  <a:pos x="T10" y="T11"/>
                </a:cxn>
                <a:cxn ang="0">
                  <a:pos x="T12" y="T13"/>
                </a:cxn>
              </a:cxnLst>
              <a:rect l="0" t="0" r="r" b="b"/>
              <a:pathLst>
                <a:path w="110" h="123">
                  <a:moveTo>
                    <a:pt x="0" y="30"/>
                  </a:moveTo>
                  <a:lnTo>
                    <a:pt x="0" y="93"/>
                  </a:lnTo>
                  <a:lnTo>
                    <a:pt x="56" y="123"/>
                  </a:lnTo>
                  <a:lnTo>
                    <a:pt x="110" y="93"/>
                  </a:lnTo>
                  <a:lnTo>
                    <a:pt x="110" y="30"/>
                  </a:lnTo>
                  <a:lnTo>
                    <a:pt x="56" y="0"/>
                  </a:lnTo>
                  <a:lnTo>
                    <a:pt x="0"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38"/>
            <p:cNvSpPr>
              <a:spLocks noEditPoints="1"/>
            </p:cNvSpPr>
            <p:nvPr/>
          </p:nvSpPr>
          <p:spPr bwMode="auto">
            <a:xfrm>
              <a:off x="5082" y="1347"/>
              <a:ext cx="223" cy="254"/>
            </a:xfrm>
            <a:custGeom>
              <a:avLst/>
              <a:gdLst>
                <a:gd name="T0" fmla="*/ 0 w 223"/>
                <a:gd name="T1" fmla="*/ 191 h 254"/>
                <a:gd name="T2" fmla="*/ 112 w 223"/>
                <a:gd name="T3" fmla="*/ 254 h 254"/>
                <a:gd name="T4" fmla="*/ 223 w 223"/>
                <a:gd name="T5" fmla="*/ 191 h 254"/>
                <a:gd name="T6" fmla="*/ 223 w 223"/>
                <a:gd name="T7" fmla="*/ 63 h 254"/>
                <a:gd name="T8" fmla="*/ 112 w 223"/>
                <a:gd name="T9" fmla="*/ 0 h 254"/>
                <a:gd name="T10" fmla="*/ 0 w 223"/>
                <a:gd name="T11" fmla="*/ 63 h 254"/>
                <a:gd name="T12" fmla="*/ 0 w 223"/>
                <a:gd name="T13" fmla="*/ 191 h 254"/>
                <a:gd name="T14" fmla="*/ 7 w 223"/>
                <a:gd name="T15" fmla="*/ 68 h 254"/>
                <a:gd name="T16" fmla="*/ 112 w 223"/>
                <a:gd name="T17" fmla="*/ 8 h 254"/>
                <a:gd name="T18" fmla="*/ 217 w 223"/>
                <a:gd name="T19" fmla="*/ 68 h 254"/>
                <a:gd name="T20" fmla="*/ 217 w 223"/>
                <a:gd name="T21" fmla="*/ 186 h 254"/>
                <a:gd name="T22" fmla="*/ 112 w 223"/>
                <a:gd name="T23" fmla="*/ 245 h 254"/>
                <a:gd name="T24" fmla="*/ 7 w 223"/>
                <a:gd name="T25" fmla="*/ 186 h 254"/>
                <a:gd name="T26" fmla="*/ 7 w 223"/>
                <a:gd name="T27" fmla="*/ 6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3" h="254">
                  <a:moveTo>
                    <a:pt x="0" y="191"/>
                  </a:moveTo>
                  <a:lnTo>
                    <a:pt x="112" y="254"/>
                  </a:lnTo>
                  <a:lnTo>
                    <a:pt x="223" y="191"/>
                  </a:lnTo>
                  <a:lnTo>
                    <a:pt x="223" y="63"/>
                  </a:lnTo>
                  <a:lnTo>
                    <a:pt x="112" y="0"/>
                  </a:lnTo>
                  <a:lnTo>
                    <a:pt x="0" y="63"/>
                  </a:lnTo>
                  <a:lnTo>
                    <a:pt x="0" y="191"/>
                  </a:lnTo>
                  <a:close/>
                  <a:moveTo>
                    <a:pt x="7" y="68"/>
                  </a:moveTo>
                  <a:lnTo>
                    <a:pt x="112" y="8"/>
                  </a:lnTo>
                  <a:lnTo>
                    <a:pt x="217" y="68"/>
                  </a:lnTo>
                  <a:lnTo>
                    <a:pt x="217" y="186"/>
                  </a:lnTo>
                  <a:lnTo>
                    <a:pt x="112" y="245"/>
                  </a:lnTo>
                  <a:lnTo>
                    <a:pt x="7" y="186"/>
                  </a:lnTo>
                  <a:lnTo>
                    <a:pt x="7"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39"/>
            <p:cNvSpPr/>
            <p:nvPr/>
          </p:nvSpPr>
          <p:spPr bwMode="auto">
            <a:xfrm>
              <a:off x="4888" y="1758"/>
              <a:ext cx="57" cy="839"/>
            </a:xfrm>
            <a:custGeom>
              <a:avLst/>
              <a:gdLst>
                <a:gd name="T0" fmla="*/ 12 w 34"/>
                <a:gd name="T1" fmla="*/ 0 h 496"/>
                <a:gd name="T2" fmla="*/ 12 w 34"/>
                <a:gd name="T3" fmla="*/ 464 h 496"/>
                <a:gd name="T4" fmla="*/ 0 w 34"/>
                <a:gd name="T5" fmla="*/ 480 h 496"/>
                <a:gd name="T6" fmla="*/ 17 w 34"/>
                <a:gd name="T7" fmla="*/ 496 h 496"/>
                <a:gd name="T8" fmla="*/ 34 w 34"/>
                <a:gd name="T9" fmla="*/ 480 h 496"/>
                <a:gd name="T10" fmla="*/ 22 w 34"/>
                <a:gd name="T11" fmla="*/ 464 h 496"/>
                <a:gd name="T12" fmla="*/ 22 w 34"/>
                <a:gd name="T13" fmla="*/ 0 h 496"/>
                <a:gd name="T14" fmla="*/ 12 w 34"/>
                <a:gd name="T15" fmla="*/ 0 h 4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96">
                  <a:moveTo>
                    <a:pt x="12" y="0"/>
                  </a:moveTo>
                  <a:cubicBezTo>
                    <a:pt x="12" y="464"/>
                    <a:pt x="12" y="464"/>
                    <a:pt x="12" y="464"/>
                  </a:cubicBezTo>
                  <a:cubicBezTo>
                    <a:pt x="5" y="467"/>
                    <a:pt x="0" y="473"/>
                    <a:pt x="0" y="480"/>
                  </a:cubicBezTo>
                  <a:cubicBezTo>
                    <a:pt x="0" y="489"/>
                    <a:pt x="8" y="496"/>
                    <a:pt x="17" y="496"/>
                  </a:cubicBezTo>
                  <a:cubicBezTo>
                    <a:pt x="26" y="496"/>
                    <a:pt x="34" y="489"/>
                    <a:pt x="34" y="480"/>
                  </a:cubicBezTo>
                  <a:cubicBezTo>
                    <a:pt x="34" y="473"/>
                    <a:pt x="29" y="467"/>
                    <a:pt x="22" y="464"/>
                  </a:cubicBezTo>
                  <a:cubicBezTo>
                    <a:pt x="22" y="0"/>
                    <a:pt x="22" y="0"/>
                    <a:pt x="22" y="0"/>
                  </a:cubicBez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40"/>
            <p:cNvSpPr/>
            <p:nvPr/>
          </p:nvSpPr>
          <p:spPr bwMode="auto">
            <a:xfrm>
              <a:off x="2403" y="548"/>
              <a:ext cx="76" cy="87"/>
            </a:xfrm>
            <a:custGeom>
              <a:avLst/>
              <a:gdLst>
                <a:gd name="T0" fmla="*/ 0 w 76"/>
                <a:gd name="T1" fmla="*/ 44 h 87"/>
                <a:gd name="T2" fmla="*/ 38 w 76"/>
                <a:gd name="T3" fmla="*/ 65 h 87"/>
                <a:gd name="T4" fmla="*/ 76 w 76"/>
                <a:gd name="T5" fmla="*/ 87 h 87"/>
                <a:gd name="T6" fmla="*/ 76 w 76"/>
                <a:gd name="T7" fmla="*/ 44 h 87"/>
                <a:gd name="T8" fmla="*/ 76 w 76"/>
                <a:gd name="T9" fmla="*/ 0 h 87"/>
                <a:gd name="T10" fmla="*/ 38 w 76"/>
                <a:gd name="T11" fmla="*/ 22 h 87"/>
                <a:gd name="T12" fmla="*/ 0 w 76"/>
                <a:gd name="T13" fmla="*/ 44 h 87"/>
              </a:gdLst>
              <a:ahLst/>
              <a:cxnLst>
                <a:cxn ang="0">
                  <a:pos x="T0" y="T1"/>
                </a:cxn>
                <a:cxn ang="0">
                  <a:pos x="T2" y="T3"/>
                </a:cxn>
                <a:cxn ang="0">
                  <a:pos x="T4" y="T5"/>
                </a:cxn>
                <a:cxn ang="0">
                  <a:pos x="T6" y="T7"/>
                </a:cxn>
                <a:cxn ang="0">
                  <a:pos x="T8" y="T9"/>
                </a:cxn>
                <a:cxn ang="0">
                  <a:pos x="T10" y="T11"/>
                </a:cxn>
                <a:cxn ang="0">
                  <a:pos x="T12" y="T13"/>
                </a:cxn>
              </a:cxnLst>
              <a:rect l="0" t="0" r="r" b="b"/>
              <a:pathLst>
                <a:path w="76" h="87">
                  <a:moveTo>
                    <a:pt x="0" y="44"/>
                  </a:moveTo>
                  <a:lnTo>
                    <a:pt x="38" y="65"/>
                  </a:lnTo>
                  <a:lnTo>
                    <a:pt x="76" y="87"/>
                  </a:lnTo>
                  <a:lnTo>
                    <a:pt x="76" y="44"/>
                  </a:lnTo>
                  <a:lnTo>
                    <a:pt x="76" y="0"/>
                  </a:lnTo>
                  <a:lnTo>
                    <a:pt x="38" y="22"/>
                  </a:lnTo>
                  <a:lnTo>
                    <a:pt x="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9" name="Freeform 41"/>
            <p:cNvSpPr/>
            <p:nvPr/>
          </p:nvSpPr>
          <p:spPr bwMode="auto">
            <a:xfrm>
              <a:off x="5282" y="1689"/>
              <a:ext cx="722" cy="716"/>
            </a:xfrm>
            <a:custGeom>
              <a:avLst/>
              <a:gdLst>
                <a:gd name="T0" fmla="*/ 0 w 427"/>
                <a:gd name="T1" fmla="*/ 8 h 423"/>
                <a:gd name="T2" fmla="*/ 396 w 427"/>
                <a:gd name="T3" fmla="*/ 398 h 423"/>
                <a:gd name="T4" fmla="*/ 394 w 427"/>
                <a:gd name="T5" fmla="*/ 407 h 423"/>
                <a:gd name="T6" fmla="*/ 410 w 427"/>
                <a:gd name="T7" fmla="*/ 423 h 423"/>
                <a:gd name="T8" fmla="*/ 427 w 427"/>
                <a:gd name="T9" fmla="*/ 407 h 423"/>
                <a:gd name="T10" fmla="*/ 410 w 427"/>
                <a:gd name="T11" fmla="*/ 391 h 423"/>
                <a:gd name="T12" fmla="*/ 404 w 427"/>
                <a:gd name="T13" fmla="*/ 392 h 423"/>
                <a:gd name="T14" fmla="*/ 105 w 427"/>
                <a:gd name="T15" fmla="*/ 97 h 423"/>
                <a:gd name="T16" fmla="*/ 208 w 427"/>
                <a:gd name="T17" fmla="*/ 97 h 423"/>
                <a:gd name="T18" fmla="*/ 284 w 427"/>
                <a:gd name="T19" fmla="*/ 171 h 423"/>
                <a:gd name="T20" fmla="*/ 292 w 427"/>
                <a:gd name="T21" fmla="*/ 164 h 423"/>
                <a:gd name="T22" fmla="*/ 213 w 427"/>
                <a:gd name="T23" fmla="*/ 86 h 423"/>
                <a:gd name="T24" fmla="*/ 95 w 427"/>
                <a:gd name="T25" fmla="*/ 86 h 423"/>
                <a:gd name="T26" fmla="*/ 7 w 427"/>
                <a:gd name="T27" fmla="*/ 0 h 423"/>
                <a:gd name="T28" fmla="*/ 0 w 427"/>
                <a:gd name="T29" fmla="*/ 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423">
                  <a:moveTo>
                    <a:pt x="0" y="8"/>
                  </a:moveTo>
                  <a:cubicBezTo>
                    <a:pt x="396" y="398"/>
                    <a:pt x="396" y="398"/>
                    <a:pt x="396" y="398"/>
                  </a:cubicBezTo>
                  <a:cubicBezTo>
                    <a:pt x="394" y="401"/>
                    <a:pt x="394" y="404"/>
                    <a:pt x="394" y="407"/>
                  </a:cubicBezTo>
                  <a:cubicBezTo>
                    <a:pt x="394" y="416"/>
                    <a:pt x="401" y="423"/>
                    <a:pt x="410" y="423"/>
                  </a:cubicBezTo>
                  <a:cubicBezTo>
                    <a:pt x="419" y="423"/>
                    <a:pt x="427" y="416"/>
                    <a:pt x="427" y="407"/>
                  </a:cubicBezTo>
                  <a:cubicBezTo>
                    <a:pt x="427" y="398"/>
                    <a:pt x="419" y="391"/>
                    <a:pt x="410" y="391"/>
                  </a:cubicBezTo>
                  <a:cubicBezTo>
                    <a:pt x="408" y="391"/>
                    <a:pt x="406" y="391"/>
                    <a:pt x="404" y="392"/>
                  </a:cubicBezTo>
                  <a:cubicBezTo>
                    <a:pt x="105" y="97"/>
                    <a:pt x="105" y="97"/>
                    <a:pt x="105" y="97"/>
                  </a:cubicBezTo>
                  <a:cubicBezTo>
                    <a:pt x="208" y="97"/>
                    <a:pt x="208" y="97"/>
                    <a:pt x="208" y="97"/>
                  </a:cubicBezTo>
                  <a:cubicBezTo>
                    <a:pt x="284" y="171"/>
                    <a:pt x="284" y="171"/>
                    <a:pt x="284" y="171"/>
                  </a:cubicBezTo>
                  <a:cubicBezTo>
                    <a:pt x="292" y="164"/>
                    <a:pt x="292" y="164"/>
                    <a:pt x="292" y="164"/>
                  </a:cubicBezTo>
                  <a:cubicBezTo>
                    <a:pt x="213" y="86"/>
                    <a:pt x="213" y="86"/>
                    <a:pt x="213" y="86"/>
                  </a:cubicBezTo>
                  <a:cubicBezTo>
                    <a:pt x="95" y="86"/>
                    <a:pt x="95" y="86"/>
                    <a:pt x="95" y="86"/>
                  </a:cubicBezTo>
                  <a:cubicBezTo>
                    <a:pt x="7" y="0"/>
                    <a:pt x="7" y="0"/>
                    <a:pt x="7" y="0"/>
                  </a:cubicBez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0" name="Freeform 42"/>
            <p:cNvSpPr/>
            <p:nvPr/>
          </p:nvSpPr>
          <p:spPr bwMode="auto">
            <a:xfrm>
              <a:off x="4505" y="455"/>
              <a:ext cx="88" cy="98"/>
            </a:xfrm>
            <a:custGeom>
              <a:avLst/>
              <a:gdLst>
                <a:gd name="T0" fmla="*/ 87 w 88"/>
                <a:gd name="T1" fmla="*/ 49 h 98"/>
                <a:gd name="T2" fmla="*/ 88 w 88"/>
                <a:gd name="T3" fmla="*/ 0 h 98"/>
                <a:gd name="T4" fmla="*/ 44 w 88"/>
                <a:gd name="T5" fmla="*/ 24 h 98"/>
                <a:gd name="T6" fmla="*/ 0 w 88"/>
                <a:gd name="T7" fmla="*/ 48 h 98"/>
                <a:gd name="T8" fmla="*/ 43 w 88"/>
                <a:gd name="T9" fmla="*/ 73 h 98"/>
                <a:gd name="T10" fmla="*/ 87 w 88"/>
                <a:gd name="T11" fmla="*/ 98 h 98"/>
                <a:gd name="T12" fmla="*/ 87 w 88"/>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8" h="98">
                  <a:moveTo>
                    <a:pt x="87" y="49"/>
                  </a:moveTo>
                  <a:lnTo>
                    <a:pt x="88" y="0"/>
                  </a:lnTo>
                  <a:lnTo>
                    <a:pt x="44" y="24"/>
                  </a:lnTo>
                  <a:lnTo>
                    <a:pt x="0" y="48"/>
                  </a:lnTo>
                  <a:lnTo>
                    <a:pt x="43" y="73"/>
                  </a:lnTo>
                  <a:lnTo>
                    <a:pt x="87" y="98"/>
                  </a:lnTo>
                  <a:lnTo>
                    <a:pt x="87"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1" name="Freeform 43"/>
            <p:cNvSpPr/>
            <p:nvPr/>
          </p:nvSpPr>
          <p:spPr bwMode="auto">
            <a:xfrm>
              <a:off x="4626" y="455"/>
              <a:ext cx="86" cy="98"/>
            </a:xfrm>
            <a:custGeom>
              <a:avLst/>
              <a:gdLst>
                <a:gd name="T0" fmla="*/ 84 w 86"/>
                <a:gd name="T1" fmla="*/ 49 h 98"/>
                <a:gd name="T2" fmla="*/ 86 w 86"/>
                <a:gd name="T3" fmla="*/ 0 h 98"/>
                <a:gd name="T4" fmla="*/ 42 w 86"/>
                <a:gd name="T5" fmla="*/ 24 h 98"/>
                <a:gd name="T6" fmla="*/ 0 w 86"/>
                <a:gd name="T7" fmla="*/ 48 h 98"/>
                <a:gd name="T8" fmla="*/ 42 w 86"/>
                <a:gd name="T9" fmla="*/ 73 h 98"/>
                <a:gd name="T10" fmla="*/ 84 w 86"/>
                <a:gd name="T11" fmla="*/ 98 h 98"/>
                <a:gd name="T12" fmla="*/ 84 w 86"/>
                <a:gd name="T13" fmla="*/ 49 h 98"/>
              </a:gdLst>
              <a:ahLst/>
              <a:cxnLst>
                <a:cxn ang="0">
                  <a:pos x="T0" y="T1"/>
                </a:cxn>
                <a:cxn ang="0">
                  <a:pos x="T2" y="T3"/>
                </a:cxn>
                <a:cxn ang="0">
                  <a:pos x="T4" y="T5"/>
                </a:cxn>
                <a:cxn ang="0">
                  <a:pos x="T6" y="T7"/>
                </a:cxn>
                <a:cxn ang="0">
                  <a:pos x="T8" y="T9"/>
                </a:cxn>
                <a:cxn ang="0">
                  <a:pos x="T10" y="T11"/>
                </a:cxn>
                <a:cxn ang="0">
                  <a:pos x="T12" y="T13"/>
                </a:cxn>
              </a:cxnLst>
              <a:rect l="0" t="0" r="r" b="b"/>
              <a:pathLst>
                <a:path w="86" h="98">
                  <a:moveTo>
                    <a:pt x="84" y="49"/>
                  </a:moveTo>
                  <a:lnTo>
                    <a:pt x="86" y="0"/>
                  </a:lnTo>
                  <a:lnTo>
                    <a:pt x="42" y="24"/>
                  </a:lnTo>
                  <a:lnTo>
                    <a:pt x="0" y="48"/>
                  </a:lnTo>
                  <a:lnTo>
                    <a:pt x="42" y="73"/>
                  </a:lnTo>
                  <a:lnTo>
                    <a:pt x="84" y="98"/>
                  </a:lnTo>
                  <a:lnTo>
                    <a:pt x="84"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2" name="Freeform 44"/>
            <p:cNvSpPr/>
            <p:nvPr/>
          </p:nvSpPr>
          <p:spPr bwMode="auto">
            <a:xfrm>
              <a:off x="5469" y="17"/>
              <a:ext cx="98" cy="86"/>
            </a:xfrm>
            <a:custGeom>
              <a:avLst/>
              <a:gdLst>
                <a:gd name="T0" fmla="*/ 98 w 98"/>
                <a:gd name="T1" fmla="*/ 86 h 86"/>
                <a:gd name="T2" fmla="*/ 75 w 98"/>
                <a:gd name="T3" fmla="*/ 42 h 86"/>
                <a:gd name="T4" fmla="*/ 51 w 98"/>
                <a:gd name="T5" fmla="*/ 0 h 86"/>
                <a:gd name="T6" fmla="*/ 26 w 98"/>
                <a:gd name="T7" fmla="*/ 41 h 86"/>
                <a:gd name="T8" fmla="*/ 0 w 98"/>
                <a:gd name="T9" fmla="*/ 83 h 86"/>
                <a:gd name="T10" fmla="*/ 49 w 98"/>
                <a:gd name="T11" fmla="*/ 85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2"/>
                  </a:lnTo>
                  <a:lnTo>
                    <a:pt x="51" y="0"/>
                  </a:lnTo>
                  <a:lnTo>
                    <a:pt x="26" y="41"/>
                  </a:lnTo>
                  <a:lnTo>
                    <a:pt x="0" y="83"/>
                  </a:lnTo>
                  <a:lnTo>
                    <a:pt x="49" y="85"/>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3" name="Freeform 45"/>
            <p:cNvSpPr/>
            <p:nvPr/>
          </p:nvSpPr>
          <p:spPr bwMode="auto">
            <a:xfrm>
              <a:off x="5469" y="134"/>
              <a:ext cx="98" cy="86"/>
            </a:xfrm>
            <a:custGeom>
              <a:avLst/>
              <a:gdLst>
                <a:gd name="T0" fmla="*/ 98 w 98"/>
                <a:gd name="T1" fmla="*/ 86 h 86"/>
                <a:gd name="T2" fmla="*/ 75 w 98"/>
                <a:gd name="T3" fmla="*/ 44 h 86"/>
                <a:gd name="T4" fmla="*/ 51 w 98"/>
                <a:gd name="T5" fmla="*/ 0 h 86"/>
                <a:gd name="T6" fmla="*/ 26 w 98"/>
                <a:gd name="T7" fmla="*/ 42 h 86"/>
                <a:gd name="T8" fmla="*/ 0 w 98"/>
                <a:gd name="T9" fmla="*/ 84 h 86"/>
                <a:gd name="T10" fmla="*/ 49 w 98"/>
                <a:gd name="T11" fmla="*/ 86 h 86"/>
                <a:gd name="T12" fmla="*/ 98 w 9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98" h="86">
                  <a:moveTo>
                    <a:pt x="98" y="86"/>
                  </a:moveTo>
                  <a:lnTo>
                    <a:pt x="75" y="44"/>
                  </a:lnTo>
                  <a:lnTo>
                    <a:pt x="51" y="0"/>
                  </a:lnTo>
                  <a:lnTo>
                    <a:pt x="26" y="42"/>
                  </a:lnTo>
                  <a:lnTo>
                    <a:pt x="0" y="84"/>
                  </a:lnTo>
                  <a:lnTo>
                    <a:pt x="49" y="86"/>
                  </a:lnTo>
                  <a:lnTo>
                    <a:pt x="98"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48"/>
            <p:cNvSpPr>
              <a:spLocks noEditPoints="1"/>
            </p:cNvSpPr>
            <p:nvPr/>
          </p:nvSpPr>
          <p:spPr bwMode="auto">
            <a:xfrm>
              <a:off x="5441" y="1267"/>
              <a:ext cx="715" cy="187"/>
            </a:xfrm>
            <a:custGeom>
              <a:avLst/>
              <a:gdLst>
                <a:gd name="T0" fmla="*/ 112 w 423"/>
                <a:gd name="T1" fmla="*/ 50 h 110"/>
                <a:gd name="T2" fmla="*/ 56 w 423"/>
                <a:gd name="T3" fmla="*/ 0 h 110"/>
                <a:gd name="T4" fmla="*/ 0 w 423"/>
                <a:gd name="T5" fmla="*/ 55 h 110"/>
                <a:gd name="T6" fmla="*/ 56 w 423"/>
                <a:gd name="T7" fmla="*/ 110 h 110"/>
                <a:gd name="T8" fmla="*/ 112 w 423"/>
                <a:gd name="T9" fmla="*/ 60 h 110"/>
                <a:gd name="T10" fmla="*/ 391 w 423"/>
                <a:gd name="T11" fmla="*/ 60 h 110"/>
                <a:gd name="T12" fmla="*/ 406 w 423"/>
                <a:gd name="T13" fmla="*/ 71 h 110"/>
                <a:gd name="T14" fmla="*/ 423 w 423"/>
                <a:gd name="T15" fmla="*/ 55 h 110"/>
                <a:gd name="T16" fmla="*/ 406 w 423"/>
                <a:gd name="T17" fmla="*/ 38 h 110"/>
                <a:gd name="T18" fmla="*/ 390 w 423"/>
                <a:gd name="T19" fmla="*/ 50 h 110"/>
                <a:gd name="T20" fmla="*/ 112 w 423"/>
                <a:gd name="T21" fmla="*/ 50 h 110"/>
                <a:gd name="T22" fmla="*/ 56 w 423"/>
                <a:gd name="T23" fmla="*/ 100 h 110"/>
                <a:gd name="T24" fmla="*/ 11 w 423"/>
                <a:gd name="T25" fmla="*/ 55 h 110"/>
                <a:gd name="T26" fmla="*/ 56 w 423"/>
                <a:gd name="T27" fmla="*/ 10 h 110"/>
                <a:gd name="T28" fmla="*/ 102 w 423"/>
                <a:gd name="T29" fmla="*/ 55 h 110"/>
                <a:gd name="T30" fmla="*/ 56 w 423"/>
                <a:gd name="T31" fmla="*/ 10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3" h="110">
                  <a:moveTo>
                    <a:pt x="112" y="50"/>
                  </a:moveTo>
                  <a:cubicBezTo>
                    <a:pt x="109" y="22"/>
                    <a:pt x="85" y="0"/>
                    <a:pt x="56" y="0"/>
                  </a:cubicBezTo>
                  <a:cubicBezTo>
                    <a:pt x="25" y="0"/>
                    <a:pt x="0" y="25"/>
                    <a:pt x="0" y="55"/>
                  </a:cubicBezTo>
                  <a:cubicBezTo>
                    <a:pt x="0" y="86"/>
                    <a:pt x="25" y="110"/>
                    <a:pt x="56" y="110"/>
                  </a:cubicBezTo>
                  <a:cubicBezTo>
                    <a:pt x="85" y="110"/>
                    <a:pt x="109" y="88"/>
                    <a:pt x="112" y="60"/>
                  </a:cubicBezTo>
                  <a:cubicBezTo>
                    <a:pt x="391" y="60"/>
                    <a:pt x="391" y="60"/>
                    <a:pt x="391" y="60"/>
                  </a:cubicBezTo>
                  <a:cubicBezTo>
                    <a:pt x="393" y="67"/>
                    <a:pt x="399" y="71"/>
                    <a:pt x="406" y="71"/>
                  </a:cubicBezTo>
                  <a:cubicBezTo>
                    <a:pt x="415" y="71"/>
                    <a:pt x="423" y="64"/>
                    <a:pt x="423" y="55"/>
                  </a:cubicBezTo>
                  <a:cubicBezTo>
                    <a:pt x="423" y="46"/>
                    <a:pt x="415" y="38"/>
                    <a:pt x="406" y="38"/>
                  </a:cubicBezTo>
                  <a:cubicBezTo>
                    <a:pt x="399" y="38"/>
                    <a:pt x="392" y="43"/>
                    <a:pt x="390" y="50"/>
                  </a:cubicBezTo>
                  <a:lnTo>
                    <a:pt x="112" y="50"/>
                  </a:lnTo>
                  <a:close/>
                  <a:moveTo>
                    <a:pt x="56" y="100"/>
                  </a:moveTo>
                  <a:cubicBezTo>
                    <a:pt x="31" y="100"/>
                    <a:pt x="11" y="80"/>
                    <a:pt x="11" y="55"/>
                  </a:cubicBezTo>
                  <a:cubicBezTo>
                    <a:pt x="11" y="30"/>
                    <a:pt x="31" y="10"/>
                    <a:pt x="56" y="10"/>
                  </a:cubicBezTo>
                  <a:cubicBezTo>
                    <a:pt x="81" y="10"/>
                    <a:pt x="102" y="30"/>
                    <a:pt x="102" y="55"/>
                  </a:cubicBezTo>
                  <a:cubicBezTo>
                    <a:pt x="102" y="80"/>
                    <a:pt x="81" y="100"/>
                    <a:pt x="5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Freeform 49"/>
            <p:cNvSpPr/>
            <p:nvPr/>
          </p:nvSpPr>
          <p:spPr bwMode="auto">
            <a:xfrm>
              <a:off x="5009" y="2178"/>
              <a:ext cx="127" cy="144"/>
            </a:xfrm>
            <a:custGeom>
              <a:avLst/>
              <a:gdLst>
                <a:gd name="T0" fmla="*/ 0 w 127"/>
                <a:gd name="T1" fmla="*/ 35 h 144"/>
                <a:gd name="T2" fmla="*/ 0 w 127"/>
                <a:gd name="T3" fmla="*/ 108 h 144"/>
                <a:gd name="T4" fmla="*/ 65 w 127"/>
                <a:gd name="T5" fmla="*/ 144 h 144"/>
                <a:gd name="T6" fmla="*/ 127 w 127"/>
                <a:gd name="T7" fmla="*/ 108 h 144"/>
                <a:gd name="T8" fmla="*/ 127 w 127"/>
                <a:gd name="T9" fmla="*/ 35 h 144"/>
                <a:gd name="T10" fmla="*/ 65 w 127"/>
                <a:gd name="T11" fmla="*/ 0 h 144"/>
                <a:gd name="T12" fmla="*/ 0 w 127"/>
                <a:gd name="T13" fmla="*/ 35 h 144"/>
              </a:gdLst>
              <a:ahLst/>
              <a:cxnLst>
                <a:cxn ang="0">
                  <a:pos x="T0" y="T1"/>
                </a:cxn>
                <a:cxn ang="0">
                  <a:pos x="T2" y="T3"/>
                </a:cxn>
                <a:cxn ang="0">
                  <a:pos x="T4" y="T5"/>
                </a:cxn>
                <a:cxn ang="0">
                  <a:pos x="T6" y="T7"/>
                </a:cxn>
                <a:cxn ang="0">
                  <a:pos x="T8" y="T9"/>
                </a:cxn>
                <a:cxn ang="0">
                  <a:pos x="T10" y="T11"/>
                </a:cxn>
                <a:cxn ang="0">
                  <a:pos x="T12" y="T13"/>
                </a:cxn>
              </a:cxnLst>
              <a:rect l="0" t="0" r="r" b="b"/>
              <a:pathLst>
                <a:path w="127" h="144">
                  <a:moveTo>
                    <a:pt x="0" y="35"/>
                  </a:moveTo>
                  <a:lnTo>
                    <a:pt x="0" y="108"/>
                  </a:lnTo>
                  <a:lnTo>
                    <a:pt x="65" y="144"/>
                  </a:lnTo>
                  <a:lnTo>
                    <a:pt x="127" y="108"/>
                  </a:lnTo>
                  <a:lnTo>
                    <a:pt x="127" y="35"/>
                  </a:lnTo>
                  <a:lnTo>
                    <a:pt x="65"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Freeform 50"/>
            <p:cNvSpPr/>
            <p:nvPr/>
          </p:nvSpPr>
          <p:spPr bwMode="auto">
            <a:xfrm>
              <a:off x="2999" y="252"/>
              <a:ext cx="126" cy="144"/>
            </a:xfrm>
            <a:custGeom>
              <a:avLst/>
              <a:gdLst>
                <a:gd name="T0" fmla="*/ 62 w 126"/>
                <a:gd name="T1" fmla="*/ 144 h 144"/>
                <a:gd name="T2" fmla="*/ 126 w 126"/>
                <a:gd name="T3" fmla="*/ 108 h 144"/>
                <a:gd name="T4" fmla="*/ 126 w 126"/>
                <a:gd name="T5" fmla="*/ 36 h 144"/>
                <a:gd name="T6" fmla="*/ 62 w 126"/>
                <a:gd name="T7" fmla="*/ 0 h 144"/>
                <a:gd name="T8" fmla="*/ 0 w 126"/>
                <a:gd name="T9" fmla="*/ 36 h 144"/>
                <a:gd name="T10" fmla="*/ 0 w 126"/>
                <a:gd name="T11" fmla="*/ 108 h 144"/>
                <a:gd name="T12" fmla="*/ 62 w 126"/>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126" h="144">
                  <a:moveTo>
                    <a:pt x="62" y="144"/>
                  </a:moveTo>
                  <a:lnTo>
                    <a:pt x="126" y="108"/>
                  </a:lnTo>
                  <a:lnTo>
                    <a:pt x="126" y="36"/>
                  </a:lnTo>
                  <a:lnTo>
                    <a:pt x="62" y="0"/>
                  </a:lnTo>
                  <a:lnTo>
                    <a:pt x="0" y="36"/>
                  </a:lnTo>
                  <a:lnTo>
                    <a:pt x="0" y="108"/>
                  </a:lnTo>
                  <a:lnTo>
                    <a:pt x="62"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51"/>
            <p:cNvSpPr>
              <a:spLocks noEditPoints="1"/>
            </p:cNvSpPr>
            <p:nvPr/>
          </p:nvSpPr>
          <p:spPr bwMode="auto">
            <a:xfrm>
              <a:off x="3386" y="714"/>
              <a:ext cx="291" cy="332"/>
            </a:xfrm>
            <a:custGeom>
              <a:avLst/>
              <a:gdLst>
                <a:gd name="T0" fmla="*/ 291 w 291"/>
                <a:gd name="T1" fmla="*/ 332 h 332"/>
                <a:gd name="T2" fmla="*/ 291 w 291"/>
                <a:gd name="T3" fmla="*/ 0 h 332"/>
                <a:gd name="T4" fmla="*/ 0 w 291"/>
                <a:gd name="T5" fmla="*/ 166 h 332"/>
                <a:gd name="T6" fmla="*/ 291 w 291"/>
                <a:gd name="T7" fmla="*/ 332 h 332"/>
                <a:gd name="T8" fmla="*/ 274 w 291"/>
                <a:gd name="T9" fmla="*/ 166 h 332"/>
                <a:gd name="T10" fmla="*/ 274 w 291"/>
                <a:gd name="T11" fmla="*/ 301 h 332"/>
                <a:gd name="T12" fmla="*/ 35 w 291"/>
                <a:gd name="T13" fmla="*/ 166 h 332"/>
                <a:gd name="T14" fmla="*/ 274 w 291"/>
                <a:gd name="T15" fmla="*/ 31 h 332"/>
                <a:gd name="T16" fmla="*/ 274 w 291"/>
                <a:gd name="T17" fmla="*/ 166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332">
                  <a:moveTo>
                    <a:pt x="291" y="332"/>
                  </a:moveTo>
                  <a:lnTo>
                    <a:pt x="291" y="0"/>
                  </a:lnTo>
                  <a:lnTo>
                    <a:pt x="0" y="166"/>
                  </a:lnTo>
                  <a:lnTo>
                    <a:pt x="291" y="332"/>
                  </a:lnTo>
                  <a:close/>
                  <a:moveTo>
                    <a:pt x="274" y="166"/>
                  </a:moveTo>
                  <a:lnTo>
                    <a:pt x="274" y="301"/>
                  </a:lnTo>
                  <a:lnTo>
                    <a:pt x="35" y="166"/>
                  </a:lnTo>
                  <a:lnTo>
                    <a:pt x="274" y="31"/>
                  </a:lnTo>
                  <a:lnTo>
                    <a:pt x="274" y="1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52"/>
            <p:cNvSpPr>
              <a:spLocks noEditPoints="1"/>
            </p:cNvSpPr>
            <p:nvPr/>
          </p:nvSpPr>
          <p:spPr bwMode="auto">
            <a:xfrm>
              <a:off x="4771" y="2652"/>
              <a:ext cx="291" cy="248"/>
            </a:xfrm>
            <a:custGeom>
              <a:avLst/>
              <a:gdLst>
                <a:gd name="T0" fmla="*/ 145 w 291"/>
                <a:gd name="T1" fmla="*/ 248 h 248"/>
                <a:gd name="T2" fmla="*/ 291 w 291"/>
                <a:gd name="T3" fmla="*/ 0 h 248"/>
                <a:gd name="T4" fmla="*/ 0 w 291"/>
                <a:gd name="T5" fmla="*/ 0 h 248"/>
                <a:gd name="T6" fmla="*/ 145 w 291"/>
                <a:gd name="T7" fmla="*/ 248 h 248"/>
                <a:gd name="T8" fmla="*/ 145 w 291"/>
                <a:gd name="T9" fmla="*/ 214 h 248"/>
                <a:gd name="T10" fmla="*/ 30 w 291"/>
                <a:gd name="T11" fmla="*/ 18 h 248"/>
                <a:gd name="T12" fmla="*/ 260 w 291"/>
                <a:gd name="T13" fmla="*/ 18 h 248"/>
                <a:gd name="T14" fmla="*/ 145 w 291"/>
                <a:gd name="T15" fmla="*/ 214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48">
                  <a:moveTo>
                    <a:pt x="145" y="248"/>
                  </a:moveTo>
                  <a:lnTo>
                    <a:pt x="291" y="0"/>
                  </a:lnTo>
                  <a:lnTo>
                    <a:pt x="0" y="0"/>
                  </a:lnTo>
                  <a:lnTo>
                    <a:pt x="145" y="248"/>
                  </a:lnTo>
                  <a:close/>
                  <a:moveTo>
                    <a:pt x="145" y="214"/>
                  </a:moveTo>
                  <a:lnTo>
                    <a:pt x="30" y="18"/>
                  </a:lnTo>
                  <a:lnTo>
                    <a:pt x="260" y="18"/>
                  </a:lnTo>
                  <a:lnTo>
                    <a:pt x="145" y="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Oval 53"/>
            <p:cNvSpPr>
              <a:spLocks noChangeArrowheads="1"/>
            </p:cNvSpPr>
            <p:nvPr/>
          </p:nvSpPr>
          <p:spPr bwMode="auto">
            <a:xfrm>
              <a:off x="3234" y="474"/>
              <a:ext cx="135" cy="13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Oval 54"/>
            <p:cNvSpPr>
              <a:spLocks noChangeArrowheads="1"/>
            </p:cNvSpPr>
            <p:nvPr/>
          </p:nvSpPr>
          <p:spPr bwMode="auto">
            <a:xfrm>
              <a:off x="5075" y="646"/>
              <a:ext cx="237" cy="23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56"/>
            <p:cNvSpPr/>
            <p:nvPr/>
          </p:nvSpPr>
          <p:spPr bwMode="auto">
            <a:xfrm>
              <a:off x="4333" y="1212"/>
              <a:ext cx="198" cy="226"/>
            </a:xfrm>
            <a:custGeom>
              <a:avLst/>
              <a:gdLst>
                <a:gd name="T0" fmla="*/ 0 w 198"/>
                <a:gd name="T1" fmla="*/ 57 h 226"/>
                <a:gd name="T2" fmla="*/ 100 w 198"/>
                <a:gd name="T3" fmla="*/ 0 h 226"/>
                <a:gd name="T4" fmla="*/ 198 w 198"/>
                <a:gd name="T5" fmla="*/ 57 h 226"/>
                <a:gd name="T6" fmla="*/ 198 w 198"/>
                <a:gd name="T7" fmla="*/ 170 h 226"/>
                <a:gd name="T8" fmla="*/ 100 w 198"/>
                <a:gd name="T9" fmla="*/ 226 h 226"/>
                <a:gd name="T10" fmla="*/ 0 w 198"/>
                <a:gd name="T11" fmla="*/ 170 h 226"/>
                <a:gd name="T12" fmla="*/ 0 w 198"/>
                <a:gd name="T13" fmla="*/ 57 h 226"/>
              </a:gdLst>
              <a:ahLst/>
              <a:cxnLst>
                <a:cxn ang="0">
                  <a:pos x="T0" y="T1"/>
                </a:cxn>
                <a:cxn ang="0">
                  <a:pos x="T2" y="T3"/>
                </a:cxn>
                <a:cxn ang="0">
                  <a:pos x="T4" y="T5"/>
                </a:cxn>
                <a:cxn ang="0">
                  <a:pos x="T6" y="T7"/>
                </a:cxn>
                <a:cxn ang="0">
                  <a:pos x="T8" y="T9"/>
                </a:cxn>
                <a:cxn ang="0">
                  <a:pos x="T10" y="T11"/>
                </a:cxn>
                <a:cxn ang="0">
                  <a:pos x="T12" y="T13"/>
                </a:cxn>
              </a:cxnLst>
              <a:rect l="0" t="0" r="r" b="b"/>
              <a:pathLst>
                <a:path w="198" h="226">
                  <a:moveTo>
                    <a:pt x="0" y="57"/>
                  </a:moveTo>
                  <a:lnTo>
                    <a:pt x="100" y="0"/>
                  </a:lnTo>
                  <a:lnTo>
                    <a:pt x="198" y="57"/>
                  </a:lnTo>
                  <a:lnTo>
                    <a:pt x="198" y="170"/>
                  </a:lnTo>
                  <a:lnTo>
                    <a:pt x="100" y="226"/>
                  </a:lnTo>
                  <a:lnTo>
                    <a:pt x="0" y="170"/>
                  </a:lnTo>
                  <a:lnTo>
                    <a:pt x="0"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57"/>
            <p:cNvSpPr/>
            <p:nvPr/>
          </p:nvSpPr>
          <p:spPr bwMode="auto">
            <a:xfrm>
              <a:off x="5145" y="1418"/>
              <a:ext cx="98" cy="112"/>
            </a:xfrm>
            <a:custGeom>
              <a:avLst/>
              <a:gdLst>
                <a:gd name="T0" fmla="*/ 0 w 98"/>
                <a:gd name="T1" fmla="*/ 29 h 112"/>
                <a:gd name="T2" fmla="*/ 49 w 98"/>
                <a:gd name="T3" fmla="*/ 0 h 112"/>
                <a:gd name="T4" fmla="*/ 98 w 98"/>
                <a:gd name="T5" fmla="*/ 29 h 112"/>
                <a:gd name="T6" fmla="*/ 98 w 98"/>
                <a:gd name="T7" fmla="*/ 83 h 112"/>
                <a:gd name="T8" fmla="*/ 49 w 98"/>
                <a:gd name="T9" fmla="*/ 112 h 112"/>
                <a:gd name="T10" fmla="*/ 0 w 98"/>
                <a:gd name="T11" fmla="*/ 83 h 112"/>
                <a:gd name="T12" fmla="*/ 0 w 98"/>
                <a:gd name="T13" fmla="*/ 29 h 112"/>
              </a:gdLst>
              <a:ahLst/>
              <a:cxnLst>
                <a:cxn ang="0">
                  <a:pos x="T0" y="T1"/>
                </a:cxn>
                <a:cxn ang="0">
                  <a:pos x="T2" y="T3"/>
                </a:cxn>
                <a:cxn ang="0">
                  <a:pos x="T4" y="T5"/>
                </a:cxn>
                <a:cxn ang="0">
                  <a:pos x="T6" y="T7"/>
                </a:cxn>
                <a:cxn ang="0">
                  <a:pos x="T8" y="T9"/>
                </a:cxn>
                <a:cxn ang="0">
                  <a:pos x="T10" y="T11"/>
                </a:cxn>
                <a:cxn ang="0">
                  <a:pos x="T12" y="T13"/>
                </a:cxn>
              </a:cxnLst>
              <a:rect l="0" t="0" r="r" b="b"/>
              <a:pathLst>
                <a:path w="98" h="112">
                  <a:moveTo>
                    <a:pt x="0" y="29"/>
                  </a:moveTo>
                  <a:lnTo>
                    <a:pt x="49" y="0"/>
                  </a:lnTo>
                  <a:lnTo>
                    <a:pt x="98" y="29"/>
                  </a:lnTo>
                  <a:lnTo>
                    <a:pt x="98" y="83"/>
                  </a:lnTo>
                  <a:lnTo>
                    <a:pt x="49" y="112"/>
                  </a:lnTo>
                  <a:lnTo>
                    <a:pt x="0" y="83"/>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58"/>
            <p:cNvSpPr/>
            <p:nvPr/>
          </p:nvSpPr>
          <p:spPr bwMode="auto">
            <a:xfrm>
              <a:off x="3525" y="829"/>
              <a:ext cx="89" cy="102"/>
            </a:xfrm>
            <a:custGeom>
              <a:avLst/>
              <a:gdLst>
                <a:gd name="T0" fmla="*/ 0 w 89"/>
                <a:gd name="T1" fmla="*/ 51 h 102"/>
                <a:gd name="T2" fmla="*/ 45 w 89"/>
                <a:gd name="T3" fmla="*/ 26 h 102"/>
                <a:gd name="T4" fmla="*/ 89 w 89"/>
                <a:gd name="T5" fmla="*/ 0 h 102"/>
                <a:gd name="T6" fmla="*/ 89 w 89"/>
                <a:gd name="T7" fmla="*/ 51 h 102"/>
                <a:gd name="T8" fmla="*/ 89 w 89"/>
                <a:gd name="T9" fmla="*/ 102 h 102"/>
                <a:gd name="T10" fmla="*/ 45 w 89"/>
                <a:gd name="T11" fmla="*/ 76 h 102"/>
                <a:gd name="T12" fmla="*/ 0 w 89"/>
                <a:gd name="T13" fmla="*/ 51 h 102"/>
              </a:gdLst>
              <a:ahLst/>
              <a:cxnLst>
                <a:cxn ang="0">
                  <a:pos x="T0" y="T1"/>
                </a:cxn>
                <a:cxn ang="0">
                  <a:pos x="T2" y="T3"/>
                </a:cxn>
                <a:cxn ang="0">
                  <a:pos x="T4" y="T5"/>
                </a:cxn>
                <a:cxn ang="0">
                  <a:pos x="T6" y="T7"/>
                </a:cxn>
                <a:cxn ang="0">
                  <a:pos x="T8" y="T9"/>
                </a:cxn>
                <a:cxn ang="0">
                  <a:pos x="T10" y="T11"/>
                </a:cxn>
                <a:cxn ang="0">
                  <a:pos x="T12" y="T13"/>
                </a:cxn>
              </a:cxnLst>
              <a:rect l="0" t="0" r="r" b="b"/>
              <a:pathLst>
                <a:path w="89" h="102">
                  <a:moveTo>
                    <a:pt x="0" y="51"/>
                  </a:moveTo>
                  <a:lnTo>
                    <a:pt x="45" y="26"/>
                  </a:lnTo>
                  <a:lnTo>
                    <a:pt x="89" y="0"/>
                  </a:lnTo>
                  <a:lnTo>
                    <a:pt x="89" y="51"/>
                  </a:lnTo>
                  <a:lnTo>
                    <a:pt x="89" y="102"/>
                  </a:lnTo>
                  <a:lnTo>
                    <a:pt x="45" y="76"/>
                  </a:lnTo>
                  <a:lnTo>
                    <a:pt x="0"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4" name="Freeform 59"/>
            <p:cNvSpPr/>
            <p:nvPr/>
          </p:nvSpPr>
          <p:spPr bwMode="auto">
            <a:xfrm>
              <a:off x="4872" y="2706"/>
              <a:ext cx="88" cy="76"/>
            </a:xfrm>
            <a:custGeom>
              <a:avLst/>
              <a:gdLst>
                <a:gd name="T0" fmla="*/ 44 w 88"/>
                <a:gd name="T1" fmla="*/ 76 h 76"/>
                <a:gd name="T2" fmla="*/ 22 w 88"/>
                <a:gd name="T3" fmla="*/ 37 h 76"/>
                <a:gd name="T4" fmla="*/ 0 w 88"/>
                <a:gd name="T5" fmla="*/ 0 h 76"/>
                <a:gd name="T6" fmla="*/ 44 w 88"/>
                <a:gd name="T7" fmla="*/ 0 h 76"/>
                <a:gd name="T8" fmla="*/ 88 w 88"/>
                <a:gd name="T9" fmla="*/ 0 h 76"/>
                <a:gd name="T10" fmla="*/ 66 w 88"/>
                <a:gd name="T11" fmla="*/ 37 h 76"/>
                <a:gd name="T12" fmla="*/ 44 w 88"/>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88" h="76">
                  <a:moveTo>
                    <a:pt x="44" y="76"/>
                  </a:moveTo>
                  <a:lnTo>
                    <a:pt x="22" y="37"/>
                  </a:lnTo>
                  <a:lnTo>
                    <a:pt x="0" y="0"/>
                  </a:lnTo>
                  <a:lnTo>
                    <a:pt x="44" y="0"/>
                  </a:lnTo>
                  <a:lnTo>
                    <a:pt x="88" y="0"/>
                  </a:lnTo>
                  <a:lnTo>
                    <a:pt x="66" y="37"/>
                  </a:lnTo>
                  <a:lnTo>
                    <a:pt x="4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71" name="文本框 70"/>
          <p:cNvSpPr txBox="1"/>
          <p:nvPr/>
        </p:nvSpPr>
        <p:spPr>
          <a:xfrm flipH="1">
            <a:off x="4173762" y="2734384"/>
            <a:ext cx="4906903" cy="830997"/>
          </a:xfrm>
          <a:prstGeom prst="rect">
            <a:avLst/>
          </a:prstGeom>
          <a:noFill/>
        </p:spPr>
        <p:txBody>
          <a:bodyPr wrap="square" rtlCol="0">
            <a:spAutoFit/>
          </a:bodyPr>
          <a:lstStyle>
            <a:defPPr>
              <a:defRPr lang="zh-CN"/>
            </a:defPPr>
            <a:lvl1pPr defTabSz="685800">
              <a:defRPr sz="4800" b="1" spc="30">
                <a:ln w="6350">
                  <a:noFill/>
                </a:ln>
                <a:solidFill>
                  <a:schemeClr val="accent5">
                    <a:lumMod val="50000"/>
                  </a:schemeClr>
                </a:solidFill>
                <a:latin typeface="Arial"/>
                <a:ea typeface="微软雅黑"/>
              </a:defRPr>
            </a:lvl1pPr>
          </a:lstStyle>
          <a:p>
            <a:r>
              <a:rPr lang="zh-CN" altLang="en-US" dirty="0">
                <a:latin typeface="+mn-lt"/>
                <a:ea typeface="+mn-ea"/>
                <a:cs typeface="+mn-ea"/>
                <a:sym typeface="+mn-lt"/>
              </a:rPr>
              <a:t>此处添加标题</a:t>
            </a:r>
          </a:p>
        </p:txBody>
      </p:sp>
      <p:grpSp>
        <p:nvGrpSpPr>
          <p:cNvPr id="67" name="组合 66"/>
          <p:cNvGrpSpPr/>
          <p:nvPr/>
        </p:nvGrpSpPr>
        <p:grpSpPr>
          <a:xfrm>
            <a:off x="2768493" y="2617579"/>
            <a:ext cx="1074912" cy="1074912"/>
            <a:chOff x="5523005" y="2186837"/>
            <a:chExt cx="642258" cy="642258"/>
          </a:xfrm>
        </p:grpSpPr>
        <p:sp>
          <p:nvSpPr>
            <p:cNvPr id="68" name="椭圆 67"/>
            <p:cNvSpPr/>
            <p:nvPr/>
          </p:nvSpPr>
          <p:spPr>
            <a:xfrm>
              <a:off x="5523005" y="2186837"/>
              <a:ext cx="642258" cy="642258"/>
            </a:xfrm>
            <a:prstGeom prst="ellipse">
              <a:avLst/>
            </a:prstGeom>
            <a:noFill/>
            <a:ln w="25400">
              <a:gradFill>
                <a:gsLst>
                  <a:gs pos="0">
                    <a:schemeClr val="accent5">
                      <a:lumMod val="50000"/>
                    </a:schemeClr>
                  </a:gs>
                  <a:gs pos="100000">
                    <a:srgbClr val="0070C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000">
                <a:solidFill>
                  <a:srgbClr val="363F4A"/>
                </a:solidFill>
                <a:cs typeface="+mn-ea"/>
                <a:sym typeface="+mn-lt"/>
              </a:endParaRPr>
            </a:p>
          </p:txBody>
        </p:sp>
        <p:sp>
          <p:nvSpPr>
            <p:cNvPr id="69" name="文本框 68"/>
            <p:cNvSpPr txBox="1"/>
            <p:nvPr/>
          </p:nvSpPr>
          <p:spPr>
            <a:xfrm>
              <a:off x="5620394" y="2256628"/>
              <a:ext cx="520272" cy="496519"/>
            </a:xfrm>
            <a:prstGeom prst="rect">
              <a:avLst/>
            </a:prstGeom>
            <a:noFill/>
            <a:ln>
              <a:noFill/>
            </a:ln>
          </p:spPr>
          <p:txBody>
            <a:bodyPr wrap="none" rtlCol="0">
              <a:spAutoFit/>
            </a:bodyPr>
            <a:lstStyle/>
            <a:p>
              <a:r>
                <a:rPr lang="en-US" altLang="zh-CN" sz="4800" dirty="0">
                  <a:solidFill>
                    <a:schemeClr val="accent5">
                      <a:lumMod val="50000"/>
                    </a:schemeClr>
                  </a:solidFill>
                  <a:cs typeface="+mn-ea"/>
                  <a:sym typeface="+mn-lt"/>
                </a:rPr>
                <a:t>01</a:t>
              </a:r>
              <a:endParaRPr lang="zh-CN" altLang="en-US" sz="4800" dirty="0">
                <a:solidFill>
                  <a:schemeClr val="accent5">
                    <a:lumMod val="50000"/>
                  </a:schemeClr>
                </a:solidFill>
                <a:cs typeface="+mn-ea"/>
                <a:sym typeface="+mn-lt"/>
              </a:endParaRPr>
            </a:p>
          </p:txBody>
        </p:sp>
      </p:grpSp>
      <p:sp>
        <p:nvSpPr>
          <p:cNvPr id="72" name="文本框 71"/>
          <p:cNvSpPr txBox="1"/>
          <p:nvPr/>
        </p:nvSpPr>
        <p:spPr>
          <a:xfrm>
            <a:off x="5778222" y="3494355"/>
            <a:ext cx="2319866" cy="1569660"/>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a:p>
            <a:pPr marL="285750" indent="-285750">
              <a:lnSpc>
                <a:spcPct val="150000"/>
              </a:lnSpc>
              <a:buFont typeface="Arial" panose="020B0604020202020204" pitchFamily="34" charset="0"/>
              <a:buChar char="•"/>
            </a:pPr>
            <a:r>
              <a:rPr lang="zh-CN" altLang="en-US" sz="1600" dirty="0">
                <a:solidFill>
                  <a:schemeClr val="tx1">
                    <a:lumMod val="75000"/>
                    <a:lumOff val="25000"/>
                  </a:schemeClr>
                </a:solidFill>
                <a:cs typeface="+mn-ea"/>
                <a:sym typeface="+mn-lt"/>
              </a:rPr>
              <a:t>请插入您的文本内容</a:t>
            </a:r>
            <a:endParaRPr lang="en-US" altLang="zh-CN" sz="1600" dirty="0">
              <a:solidFill>
                <a:schemeClr val="tx1">
                  <a:lumMod val="75000"/>
                  <a:lumOff val="25000"/>
                </a:schemeClr>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2" presetClass="entr" presetSubtype="4" fill="hold"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down)">
                                      <p:cBhvr>
                                        <p:cTn id="14" dur="50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67"/>
                                        </p:tgtEl>
                                        <p:attrNameLst>
                                          <p:attrName>style.visibility</p:attrName>
                                        </p:attrNameLst>
                                      </p:cBhvr>
                                      <p:to>
                                        <p:strVal val="visible"/>
                                      </p:to>
                                    </p:set>
                                    <p:anim calcmode="lin" valueType="num">
                                      <p:cBhvr>
                                        <p:cTn id="19" dur="500" fill="hold"/>
                                        <p:tgtEl>
                                          <p:spTgt spid="67"/>
                                        </p:tgtEl>
                                        <p:attrNameLst>
                                          <p:attrName>ppt_w</p:attrName>
                                        </p:attrNameLst>
                                      </p:cBhvr>
                                      <p:tavLst>
                                        <p:tav tm="0">
                                          <p:val>
                                            <p:fltVal val="0"/>
                                          </p:val>
                                        </p:tav>
                                        <p:tav tm="100000">
                                          <p:val>
                                            <p:strVal val="#ppt_w"/>
                                          </p:val>
                                        </p:tav>
                                      </p:tavLst>
                                    </p:anim>
                                    <p:anim calcmode="lin" valueType="num">
                                      <p:cBhvr>
                                        <p:cTn id="20" dur="500" fill="hold"/>
                                        <p:tgtEl>
                                          <p:spTgt spid="67"/>
                                        </p:tgtEl>
                                        <p:attrNameLst>
                                          <p:attrName>ppt_h</p:attrName>
                                        </p:attrNameLst>
                                      </p:cBhvr>
                                      <p:tavLst>
                                        <p:tav tm="0">
                                          <p:val>
                                            <p:fltVal val="0"/>
                                          </p:val>
                                        </p:tav>
                                        <p:tav tm="100000">
                                          <p:val>
                                            <p:strVal val="#ppt_h"/>
                                          </p:val>
                                        </p:tav>
                                      </p:tavLst>
                                    </p:anim>
                                    <p:animEffect transition="in" filter="fade">
                                      <p:cBhvr>
                                        <p:cTn id="21" dur="500"/>
                                        <p:tgtEl>
                                          <p:spTgt spid="67"/>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71"/>
                                        </p:tgtEl>
                                        <p:attrNameLst>
                                          <p:attrName>style.visibility</p:attrName>
                                        </p:attrNameLst>
                                      </p:cBhvr>
                                      <p:to>
                                        <p:strVal val="visible"/>
                                      </p:to>
                                    </p:set>
                                    <p:anim calcmode="lin" valueType="num">
                                      <p:cBhvr additive="base">
                                        <p:cTn id="26" dur="500" fill="hold"/>
                                        <p:tgtEl>
                                          <p:spTgt spid="71"/>
                                        </p:tgtEl>
                                        <p:attrNameLst>
                                          <p:attrName>ppt_x</p:attrName>
                                        </p:attrNameLst>
                                      </p:cBhvr>
                                      <p:tavLst>
                                        <p:tav tm="0">
                                          <p:val>
                                            <p:strVal val="#ppt_x"/>
                                          </p:val>
                                        </p:tav>
                                        <p:tav tm="100000">
                                          <p:val>
                                            <p:strVal val="#ppt_x"/>
                                          </p:val>
                                        </p:tav>
                                      </p:tavLst>
                                    </p:anim>
                                    <p:anim calcmode="lin" valueType="num">
                                      <p:cBhvr additive="base">
                                        <p:cTn id="27" dur="500" fill="hold"/>
                                        <p:tgtEl>
                                          <p:spTgt spid="71"/>
                                        </p:tgtEl>
                                        <p:attrNameLst>
                                          <p:attrName>ppt_y</p:attrName>
                                        </p:attrNameLst>
                                      </p:cBhvr>
                                      <p:tavLst>
                                        <p:tav tm="0">
                                          <p:val>
                                            <p:strVal val="1+#ppt_h/2"/>
                                          </p:val>
                                        </p:tav>
                                        <p:tav tm="100000">
                                          <p:val>
                                            <p:strVal val="#ppt_y"/>
                                          </p:val>
                                        </p:tav>
                                      </p:tavLst>
                                    </p:anim>
                                  </p:childTnLst>
                                </p:cTn>
                              </p:par>
                            </p:childTnLst>
                          </p:cTn>
                        </p:par>
                        <p:par>
                          <p:cTn id="28" fill="hold">
                            <p:stCondLst>
                              <p:cond delay="500"/>
                            </p:stCondLst>
                            <p:childTnLst>
                              <p:par>
                                <p:cTn id="29" presetID="2" presetClass="entr" presetSubtype="4" fill="hold" nodeType="afterEffect">
                                  <p:stCondLst>
                                    <p:cond delay="0"/>
                                  </p:stCondLst>
                                  <p:childTnLst>
                                    <p:set>
                                      <p:cBhvr>
                                        <p:cTn id="30" dur="1" fill="hold">
                                          <p:stCondLst>
                                            <p:cond delay="0"/>
                                          </p:stCondLst>
                                        </p:cTn>
                                        <p:tgtEl>
                                          <p:spTgt spid="72">
                                            <p:txEl>
                                              <p:pRg st="0" end="0"/>
                                            </p:txEl>
                                          </p:spTgt>
                                        </p:tgtEl>
                                        <p:attrNameLst>
                                          <p:attrName>style.visibility</p:attrName>
                                        </p:attrNameLst>
                                      </p:cBhvr>
                                      <p:to>
                                        <p:strVal val="visible"/>
                                      </p:to>
                                    </p:set>
                                    <p:anim calcmode="lin" valueType="num">
                                      <p:cBhvr additive="base">
                                        <p:cTn id="31" dur="500" fill="hold"/>
                                        <p:tgtEl>
                                          <p:spTgt spid="72">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2">
                                            <p:txEl>
                                              <p:pRg st="0" end="0"/>
                                            </p:txEl>
                                          </p:spTgt>
                                        </p:tgtEl>
                                        <p:attrNameLst>
                                          <p:attrName>ppt_y</p:attrName>
                                        </p:attrNameLst>
                                      </p:cBhvr>
                                      <p:tavLst>
                                        <p:tav tm="0">
                                          <p:val>
                                            <p:strVal val="1+#ppt_h/2"/>
                                          </p:val>
                                        </p:tav>
                                        <p:tav tm="100000">
                                          <p:val>
                                            <p:strVal val="#ppt_y"/>
                                          </p:val>
                                        </p:tav>
                                      </p:tavLst>
                                    </p:anim>
                                  </p:childTnLst>
                                </p:cTn>
                              </p:par>
                            </p:childTnLst>
                          </p:cTn>
                        </p:par>
                        <p:par>
                          <p:cTn id="33" fill="hold">
                            <p:stCondLst>
                              <p:cond delay="1000"/>
                            </p:stCondLst>
                            <p:childTnLst>
                              <p:par>
                                <p:cTn id="34" presetID="2" presetClass="entr" presetSubtype="4" fill="hold" nodeType="afterEffect">
                                  <p:stCondLst>
                                    <p:cond delay="0"/>
                                  </p:stCondLst>
                                  <p:childTnLst>
                                    <p:set>
                                      <p:cBhvr>
                                        <p:cTn id="35" dur="1" fill="hold">
                                          <p:stCondLst>
                                            <p:cond delay="0"/>
                                          </p:stCondLst>
                                        </p:cTn>
                                        <p:tgtEl>
                                          <p:spTgt spid="72">
                                            <p:txEl>
                                              <p:pRg st="1" end="1"/>
                                            </p:txEl>
                                          </p:spTgt>
                                        </p:tgtEl>
                                        <p:attrNameLst>
                                          <p:attrName>style.visibility</p:attrName>
                                        </p:attrNameLst>
                                      </p:cBhvr>
                                      <p:to>
                                        <p:strVal val="visible"/>
                                      </p:to>
                                    </p:set>
                                    <p:anim calcmode="lin" valueType="num">
                                      <p:cBhvr additive="base">
                                        <p:cTn id="36" dur="500" fill="hold"/>
                                        <p:tgtEl>
                                          <p:spTgt spid="72">
                                            <p:txEl>
                                              <p:pRg st="1" end="1"/>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72">
                                            <p:txEl>
                                              <p:pRg st="1" end="1"/>
                                            </p:txEl>
                                          </p:spTgt>
                                        </p:tgtEl>
                                        <p:attrNameLst>
                                          <p:attrName>ppt_y</p:attrName>
                                        </p:attrNameLst>
                                      </p:cBhvr>
                                      <p:tavLst>
                                        <p:tav tm="0">
                                          <p:val>
                                            <p:strVal val="1+#ppt_h/2"/>
                                          </p:val>
                                        </p:tav>
                                        <p:tav tm="100000">
                                          <p:val>
                                            <p:strVal val="#ppt_y"/>
                                          </p:val>
                                        </p:tav>
                                      </p:tavLst>
                                    </p:anim>
                                  </p:childTnLst>
                                </p:cTn>
                              </p:par>
                            </p:childTnLst>
                          </p:cTn>
                        </p:par>
                        <p:par>
                          <p:cTn id="38" fill="hold">
                            <p:stCondLst>
                              <p:cond delay="1500"/>
                            </p:stCondLst>
                            <p:childTnLst>
                              <p:par>
                                <p:cTn id="39" presetID="2" presetClass="entr" presetSubtype="4" fill="hold" nodeType="afterEffect">
                                  <p:stCondLst>
                                    <p:cond delay="0"/>
                                  </p:stCondLst>
                                  <p:childTnLst>
                                    <p:set>
                                      <p:cBhvr>
                                        <p:cTn id="40" dur="1" fill="hold">
                                          <p:stCondLst>
                                            <p:cond delay="0"/>
                                          </p:stCondLst>
                                        </p:cTn>
                                        <p:tgtEl>
                                          <p:spTgt spid="72">
                                            <p:txEl>
                                              <p:pRg st="2" end="2"/>
                                            </p:txEl>
                                          </p:spTgt>
                                        </p:tgtEl>
                                        <p:attrNameLst>
                                          <p:attrName>style.visibility</p:attrName>
                                        </p:attrNameLst>
                                      </p:cBhvr>
                                      <p:to>
                                        <p:strVal val="visible"/>
                                      </p:to>
                                    </p:set>
                                    <p:anim calcmode="lin" valueType="num">
                                      <p:cBhvr additive="base">
                                        <p:cTn id="41" dur="500" fill="hold"/>
                                        <p:tgtEl>
                                          <p:spTgt spid="72">
                                            <p:txEl>
                                              <p:pRg st="2" end="2"/>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72">
                                            <p:txEl>
                                              <p:pRg st="2" end="2"/>
                                            </p:txEl>
                                          </p:spTgt>
                                        </p:tgtEl>
                                        <p:attrNameLst>
                                          <p:attrName>ppt_y</p:attrName>
                                        </p:attrNameLst>
                                      </p:cBhvr>
                                      <p:tavLst>
                                        <p:tav tm="0">
                                          <p:val>
                                            <p:strVal val="1+#ppt_h/2"/>
                                          </p:val>
                                        </p:tav>
                                        <p:tav tm="100000">
                                          <p:val>
                                            <p:strVal val="#ppt_y"/>
                                          </p:val>
                                        </p:tav>
                                      </p:tavLst>
                                    </p:anim>
                                  </p:childTnLst>
                                </p:cTn>
                              </p:par>
                            </p:childTnLst>
                          </p:cTn>
                        </p:par>
                        <p:par>
                          <p:cTn id="43" fill="hold">
                            <p:stCondLst>
                              <p:cond delay="2000"/>
                            </p:stCondLst>
                            <p:childTnLst>
                              <p:par>
                                <p:cTn id="44" presetID="2" presetClass="entr" presetSubtype="4" fill="hold" nodeType="afterEffect">
                                  <p:stCondLst>
                                    <p:cond delay="0"/>
                                  </p:stCondLst>
                                  <p:childTnLst>
                                    <p:set>
                                      <p:cBhvr>
                                        <p:cTn id="45" dur="1" fill="hold">
                                          <p:stCondLst>
                                            <p:cond delay="0"/>
                                          </p:stCondLst>
                                        </p:cTn>
                                        <p:tgtEl>
                                          <p:spTgt spid="72">
                                            <p:txEl>
                                              <p:pRg st="3" end="3"/>
                                            </p:txEl>
                                          </p:spTgt>
                                        </p:tgtEl>
                                        <p:attrNameLst>
                                          <p:attrName>style.visibility</p:attrName>
                                        </p:attrNameLst>
                                      </p:cBhvr>
                                      <p:to>
                                        <p:strVal val="visible"/>
                                      </p:to>
                                    </p:set>
                                    <p:anim calcmode="lin" valueType="num">
                                      <p:cBhvr additive="base">
                                        <p:cTn id="46" dur="500" fill="hold"/>
                                        <p:tgtEl>
                                          <p:spTgt spid="72">
                                            <p:txEl>
                                              <p:pRg st="3" end="3"/>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7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76" y="1839117"/>
            <a:ext cx="3349109" cy="3431385"/>
            <a:chOff x="-2381" y="1839116"/>
            <a:chExt cx="3350320" cy="3431384"/>
          </a:xfrm>
        </p:grpSpPr>
        <p:sp>
          <p:nvSpPr>
            <p:cNvPr id="69" name="矩形 68"/>
            <p:cNvSpPr/>
            <p:nvPr/>
          </p:nvSpPr>
          <p:spPr>
            <a:xfrm flipH="1">
              <a:off x="-2381" y="1839116"/>
              <a:ext cx="3350320" cy="3431384"/>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77" name="矩形 76"/>
            <p:cNvSpPr>
              <a:spLocks noChangeArrowheads="1"/>
            </p:cNvSpPr>
            <p:nvPr/>
          </p:nvSpPr>
          <p:spPr bwMode="auto">
            <a:xfrm>
              <a:off x="654347" y="2803320"/>
              <a:ext cx="2218483" cy="1220847"/>
            </a:xfrm>
            <a:prstGeom prst="rect">
              <a:avLst/>
            </a:prstGeom>
          </p:spPr>
          <p:txBody>
            <a:bodyPr wrap="square">
              <a:spAutoFit/>
            </a:bodyPr>
            <a:lstStyle/>
            <a:p>
              <a:pPr algn="ctr" defTabSz="914400">
                <a:lnSpc>
                  <a:spcPts val="2200"/>
                </a:lnSpc>
                <a:buClr>
                  <a:srgbClr val="0070C0"/>
                </a:buClr>
              </a:pPr>
              <a:r>
                <a:rPr lang="zh-CN" altLang="en-US" sz="1400" dirty="0">
                  <a:solidFill>
                    <a:prstClr val="white"/>
                  </a:solidFill>
                  <a:cs typeface="+mn-ea"/>
                  <a:sym typeface="+mn-lt"/>
                </a:rPr>
                <a:t>请插入您的文本内容请插入您的文本内容请插入您的文本内容请插入您的文本内容</a:t>
              </a:r>
            </a:p>
          </p:txBody>
        </p:sp>
      </p:grpSp>
      <p:grpSp>
        <p:nvGrpSpPr>
          <p:cNvPr id="6" name="组合 5"/>
          <p:cNvGrpSpPr/>
          <p:nvPr/>
        </p:nvGrpSpPr>
        <p:grpSpPr>
          <a:xfrm>
            <a:off x="9463677" y="1834649"/>
            <a:ext cx="2753097" cy="3431385"/>
            <a:chOff x="9464895" y="1834648"/>
            <a:chExt cx="2754092" cy="3431384"/>
          </a:xfrm>
        </p:grpSpPr>
        <p:sp>
          <p:nvSpPr>
            <p:cNvPr id="76" name="矩形 75"/>
            <p:cNvSpPr/>
            <p:nvPr/>
          </p:nvSpPr>
          <p:spPr>
            <a:xfrm flipH="1">
              <a:off x="9464895" y="1834648"/>
              <a:ext cx="2754092" cy="343138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78" name="TextBox 29"/>
            <p:cNvSpPr txBox="1">
              <a:spLocks noChangeArrowheads="1"/>
            </p:cNvSpPr>
            <p:nvPr/>
          </p:nvSpPr>
          <p:spPr bwMode="auto">
            <a:xfrm>
              <a:off x="10088240" y="2817975"/>
              <a:ext cx="1807565" cy="377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fontAlgn="base">
                <a:spcBef>
                  <a:spcPct val="0"/>
                </a:spcBef>
                <a:spcAft>
                  <a:spcPct val="0"/>
                </a:spcAft>
                <a:defRPr sz="2800">
                  <a:solidFill>
                    <a:schemeClr val="tx1">
                      <a:lumMod val="85000"/>
                      <a:lumOff val="15000"/>
                    </a:schemeClr>
                  </a:solidFill>
                  <a:latin typeface="方正正准黑简体" pitchFamily="2" charset="-122"/>
                  <a:ea typeface="方正正准黑简体" pitchFamily="2" charset="-122"/>
                </a:defRPr>
              </a:lvl1pPr>
              <a:lvl2pPr fontAlgn="base">
                <a:spcBef>
                  <a:spcPct val="0"/>
                </a:spcBef>
                <a:spcAft>
                  <a:spcPct val="0"/>
                </a:spcAft>
                <a:defRPr>
                  <a:latin typeface="Calibri" panose="020F0502020204030204" pitchFamily="34" charset="0"/>
                  <a:ea typeface="宋体" panose="02010600030101010101" pitchFamily="2" charset="-122"/>
                </a:defRPr>
              </a:lvl2pPr>
              <a:lvl3pPr fontAlgn="base">
                <a:spcBef>
                  <a:spcPct val="0"/>
                </a:spcBef>
                <a:spcAft>
                  <a:spcPct val="0"/>
                </a:spcAft>
                <a:defRPr>
                  <a:latin typeface="Calibri" panose="020F0502020204030204" pitchFamily="34" charset="0"/>
                  <a:ea typeface="宋体" panose="02010600030101010101" pitchFamily="2" charset="-122"/>
                </a:defRPr>
              </a:lvl3pPr>
              <a:lvl4pPr fontAlgn="base">
                <a:spcBef>
                  <a:spcPct val="0"/>
                </a:spcBef>
                <a:spcAft>
                  <a:spcPct val="0"/>
                </a:spcAft>
                <a:defRPr>
                  <a:latin typeface="Calibri" panose="020F0502020204030204" pitchFamily="34" charset="0"/>
                  <a:ea typeface="宋体" panose="02010600030101010101" pitchFamily="2" charset="-122"/>
                </a:defRPr>
              </a:lvl4pPr>
              <a:lvl5pPr fontAlgn="base">
                <a:spcBef>
                  <a:spcPct val="0"/>
                </a:spcBef>
                <a:spcAft>
                  <a:spcPct val="0"/>
                </a:spcAft>
                <a:defRPr>
                  <a:latin typeface="Calibri" panose="020F0502020204030204" pitchFamily="34" charset="0"/>
                  <a:ea typeface="宋体" panose="02010600030101010101" pitchFamily="2" charset="-122"/>
                </a:defRPr>
              </a:lvl5pPr>
              <a:lvl6pPr>
                <a:defRPr>
                  <a:latin typeface="Calibri" panose="020F0502020204030204" pitchFamily="34" charset="0"/>
                  <a:ea typeface="宋体" panose="02010600030101010101" pitchFamily="2" charset="-122"/>
                </a:defRPr>
              </a:lvl6pPr>
              <a:lvl7pPr>
                <a:defRPr>
                  <a:latin typeface="Calibri" panose="020F0502020204030204" pitchFamily="34" charset="0"/>
                  <a:ea typeface="宋体" panose="02010600030101010101" pitchFamily="2" charset="-122"/>
                </a:defRPr>
              </a:lvl7pPr>
              <a:lvl8pPr>
                <a:defRPr>
                  <a:latin typeface="Calibri" panose="020F0502020204030204" pitchFamily="34" charset="0"/>
                  <a:ea typeface="宋体" panose="02010600030101010101" pitchFamily="2" charset="-122"/>
                </a:defRPr>
              </a:lvl8pPr>
              <a:lvl9pPr>
                <a:defRPr>
                  <a:latin typeface="Calibri" panose="020F0502020204030204" pitchFamily="34" charset="0"/>
                  <a:ea typeface="宋体" panose="02010600030101010101" pitchFamily="2" charset="-122"/>
                </a:defRPr>
              </a:lvl9pPr>
            </a:lstStyle>
            <a:p>
              <a:pPr algn="just" defTabSz="914400">
                <a:lnSpc>
                  <a:spcPct val="150000"/>
                </a:lnSpc>
              </a:pPr>
              <a:r>
                <a:rPr lang="zh-CN" altLang="en-US" sz="1400" dirty="0">
                  <a:solidFill>
                    <a:prstClr val="white"/>
                  </a:solidFill>
                  <a:latin typeface="+mn-lt"/>
                  <a:ea typeface="+mn-ea"/>
                  <a:cs typeface="+mn-ea"/>
                  <a:sym typeface="+mn-lt"/>
                </a:rPr>
                <a:t>请插入您的文本内容</a:t>
              </a:r>
              <a:endParaRPr lang="zh-CN" altLang="en-US" sz="1000" dirty="0">
                <a:solidFill>
                  <a:prstClr val="white"/>
                </a:solidFill>
                <a:latin typeface="+mn-lt"/>
                <a:ea typeface="+mn-ea"/>
                <a:cs typeface="+mn-ea"/>
                <a:sym typeface="+mn-lt"/>
              </a:endParaRPr>
            </a:p>
          </p:txBody>
        </p:sp>
        <p:sp>
          <p:nvSpPr>
            <p:cNvPr id="79" name="TextBox 55"/>
            <p:cNvSpPr txBox="1">
              <a:spLocks noChangeArrowheads="1"/>
            </p:cNvSpPr>
            <p:nvPr/>
          </p:nvSpPr>
          <p:spPr bwMode="auto">
            <a:xfrm>
              <a:off x="10088240" y="2495543"/>
              <a:ext cx="172609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just" defTabSz="914400"/>
              <a:r>
                <a:rPr lang="zh-CN" altLang="en-US" sz="1400" dirty="0">
                  <a:solidFill>
                    <a:prstClr val="white"/>
                  </a:solidFill>
                  <a:latin typeface="+mn-lt"/>
                  <a:ea typeface="+mn-ea"/>
                  <a:cs typeface="+mn-ea"/>
                  <a:sym typeface="+mn-lt"/>
                </a:rPr>
                <a:t>点击添加标题</a:t>
              </a:r>
            </a:p>
          </p:txBody>
        </p:sp>
        <p:sp>
          <p:nvSpPr>
            <p:cNvPr id="80" name="TextBox 29"/>
            <p:cNvSpPr txBox="1">
              <a:spLocks noChangeArrowheads="1"/>
            </p:cNvSpPr>
            <p:nvPr/>
          </p:nvSpPr>
          <p:spPr bwMode="auto">
            <a:xfrm>
              <a:off x="10088240" y="4195392"/>
              <a:ext cx="1741065" cy="700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fontAlgn="base">
                <a:spcBef>
                  <a:spcPct val="0"/>
                </a:spcBef>
                <a:spcAft>
                  <a:spcPct val="0"/>
                </a:spcAft>
                <a:defRPr sz="2800">
                  <a:solidFill>
                    <a:schemeClr val="tx1">
                      <a:lumMod val="85000"/>
                      <a:lumOff val="15000"/>
                    </a:schemeClr>
                  </a:solidFill>
                  <a:latin typeface="方正正准黑简体" pitchFamily="2" charset="-122"/>
                  <a:ea typeface="方正正准黑简体" pitchFamily="2" charset="-122"/>
                </a:defRPr>
              </a:lvl1pPr>
              <a:lvl2pPr fontAlgn="base">
                <a:spcBef>
                  <a:spcPct val="0"/>
                </a:spcBef>
                <a:spcAft>
                  <a:spcPct val="0"/>
                </a:spcAft>
                <a:defRPr>
                  <a:latin typeface="Calibri" panose="020F0502020204030204" pitchFamily="34" charset="0"/>
                  <a:ea typeface="宋体" panose="02010600030101010101" pitchFamily="2" charset="-122"/>
                </a:defRPr>
              </a:lvl2pPr>
              <a:lvl3pPr fontAlgn="base">
                <a:spcBef>
                  <a:spcPct val="0"/>
                </a:spcBef>
                <a:spcAft>
                  <a:spcPct val="0"/>
                </a:spcAft>
                <a:defRPr>
                  <a:latin typeface="Calibri" panose="020F0502020204030204" pitchFamily="34" charset="0"/>
                  <a:ea typeface="宋体" panose="02010600030101010101" pitchFamily="2" charset="-122"/>
                </a:defRPr>
              </a:lvl3pPr>
              <a:lvl4pPr fontAlgn="base">
                <a:spcBef>
                  <a:spcPct val="0"/>
                </a:spcBef>
                <a:spcAft>
                  <a:spcPct val="0"/>
                </a:spcAft>
                <a:defRPr>
                  <a:latin typeface="Calibri" panose="020F0502020204030204" pitchFamily="34" charset="0"/>
                  <a:ea typeface="宋体" panose="02010600030101010101" pitchFamily="2" charset="-122"/>
                </a:defRPr>
              </a:lvl4pPr>
              <a:lvl5pPr fontAlgn="base">
                <a:spcBef>
                  <a:spcPct val="0"/>
                </a:spcBef>
                <a:spcAft>
                  <a:spcPct val="0"/>
                </a:spcAft>
                <a:defRPr>
                  <a:latin typeface="Calibri" panose="020F0502020204030204" pitchFamily="34" charset="0"/>
                  <a:ea typeface="宋体" panose="02010600030101010101" pitchFamily="2" charset="-122"/>
                </a:defRPr>
              </a:lvl5pPr>
              <a:lvl6pPr>
                <a:defRPr>
                  <a:latin typeface="Calibri" panose="020F0502020204030204" pitchFamily="34" charset="0"/>
                  <a:ea typeface="宋体" panose="02010600030101010101" pitchFamily="2" charset="-122"/>
                </a:defRPr>
              </a:lvl6pPr>
              <a:lvl7pPr>
                <a:defRPr>
                  <a:latin typeface="Calibri" panose="020F0502020204030204" pitchFamily="34" charset="0"/>
                  <a:ea typeface="宋体" panose="02010600030101010101" pitchFamily="2" charset="-122"/>
                </a:defRPr>
              </a:lvl7pPr>
              <a:lvl8pPr>
                <a:defRPr>
                  <a:latin typeface="Calibri" panose="020F0502020204030204" pitchFamily="34" charset="0"/>
                  <a:ea typeface="宋体" panose="02010600030101010101" pitchFamily="2" charset="-122"/>
                </a:defRPr>
              </a:lvl8pPr>
              <a:lvl9pPr>
                <a:defRPr>
                  <a:latin typeface="Calibri" panose="020F0502020204030204" pitchFamily="34" charset="0"/>
                  <a:ea typeface="宋体" panose="02010600030101010101" pitchFamily="2" charset="-122"/>
                </a:defRPr>
              </a:lvl9pPr>
            </a:lstStyle>
            <a:p>
              <a:pPr algn="just" defTabSz="914400">
                <a:lnSpc>
                  <a:spcPct val="150000"/>
                </a:lnSpc>
              </a:pPr>
              <a:r>
                <a:rPr lang="zh-CN" altLang="en-US" sz="1400" dirty="0">
                  <a:solidFill>
                    <a:prstClr val="white"/>
                  </a:solidFill>
                  <a:latin typeface="+mn-lt"/>
                  <a:ea typeface="+mn-ea"/>
                  <a:cs typeface="+mn-ea"/>
                  <a:sym typeface="+mn-lt"/>
                </a:rPr>
                <a:t>请插入您的文本内容</a:t>
              </a:r>
              <a:endParaRPr lang="zh-CN" altLang="en-US" sz="1000" dirty="0">
                <a:solidFill>
                  <a:prstClr val="white"/>
                </a:solidFill>
                <a:latin typeface="+mn-lt"/>
                <a:ea typeface="+mn-ea"/>
                <a:cs typeface="+mn-ea"/>
                <a:sym typeface="+mn-lt"/>
              </a:endParaRPr>
            </a:p>
          </p:txBody>
        </p:sp>
        <p:sp>
          <p:nvSpPr>
            <p:cNvPr id="81" name="TextBox 55"/>
            <p:cNvSpPr txBox="1">
              <a:spLocks noChangeArrowheads="1"/>
            </p:cNvSpPr>
            <p:nvPr/>
          </p:nvSpPr>
          <p:spPr bwMode="auto">
            <a:xfrm>
              <a:off x="10088240" y="3872960"/>
              <a:ext cx="172609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just" defTabSz="914400"/>
              <a:r>
                <a:rPr lang="zh-CN" altLang="en-US" sz="1400" dirty="0">
                  <a:solidFill>
                    <a:prstClr val="white"/>
                  </a:solidFill>
                  <a:latin typeface="+mn-lt"/>
                  <a:ea typeface="+mn-ea"/>
                  <a:cs typeface="+mn-ea"/>
                  <a:sym typeface="+mn-lt"/>
                </a:rPr>
                <a:t>点击添加标题</a:t>
              </a:r>
            </a:p>
          </p:txBody>
        </p:sp>
        <p:grpSp>
          <p:nvGrpSpPr>
            <p:cNvPr id="84" name="组合 83"/>
            <p:cNvGrpSpPr/>
            <p:nvPr/>
          </p:nvGrpSpPr>
          <p:grpSpPr>
            <a:xfrm>
              <a:off x="9753523" y="2495543"/>
              <a:ext cx="290790" cy="294433"/>
              <a:chOff x="3117515" y="5150230"/>
              <a:chExt cx="290790" cy="294433"/>
            </a:xfrm>
          </p:grpSpPr>
          <p:sp>
            <p:nvSpPr>
              <p:cNvPr id="82" name="Freeform 29"/>
              <p:cNvSpPr>
                <a:spLocks noEditPoints="1"/>
              </p:cNvSpPr>
              <p:nvPr/>
            </p:nvSpPr>
            <p:spPr bwMode="auto">
              <a:xfrm>
                <a:off x="3117515" y="5186670"/>
                <a:ext cx="290790" cy="257993"/>
              </a:xfrm>
              <a:custGeom>
                <a:avLst/>
                <a:gdLst>
                  <a:gd name="T0" fmla="*/ 161 w 169"/>
                  <a:gd name="T1" fmla="*/ 68 h 150"/>
                  <a:gd name="T2" fmla="*/ 155 w 169"/>
                  <a:gd name="T3" fmla="*/ 68 h 150"/>
                  <a:gd name="T4" fmla="*/ 124 w 169"/>
                  <a:gd name="T5" fmla="*/ 24 h 150"/>
                  <a:gd name="T6" fmla="*/ 96 w 169"/>
                  <a:gd name="T7" fmla="*/ 38 h 150"/>
                  <a:gd name="T8" fmla="*/ 64 w 169"/>
                  <a:gd name="T9" fmla="*/ 15 h 150"/>
                  <a:gd name="T10" fmla="*/ 47 w 169"/>
                  <a:gd name="T11" fmla="*/ 2 h 150"/>
                  <a:gd name="T12" fmla="*/ 43 w 169"/>
                  <a:gd name="T13" fmla="*/ 4 h 150"/>
                  <a:gd name="T14" fmla="*/ 40 w 169"/>
                  <a:gd name="T15" fmla="*/ 29 h 150"/>
                  <a:gd name="T16" fmla="*/ 20 w 169"/>
                  <a:gd name="T17" fmla="*/ 55 h 150"/>
                  <a:gd name="T18" fmla="*/ 9 w 169"/>
                  <a:gd name="T19" fmla="*/ 55 h 150"/>
                  <a:gd name="T20" fmla="*/ 0 w 169"/>
                  <a:gd name="T21" fmla="*/ 63 h 150"/>
                  <a:gd name="T22" fmla="*/ 0 w 169"/>
                  <a:gd name="T23" fmla="*/ 88 h 150"/>
                  <a:gd name="T24" fmla="*/ 9 w 169"/>
                  <a:gd name="T25" fmla="*/ 96 h 150"/>
                  <a:gd name="T26" fmla="*/ 18 w 169"/>
                  <a:gd name="T27" fmla="*/ 96 h 150"/>
                  <a:gd name="T28" fmla="*/ 46 w 169"/>
                  <a:gd name="T29" fmla="*/ 130 h 150"/>
                  <a:gd name="T30" fmla="*/ 46 w 169"/>
                  <a:gd name="T31" fmla="*/ 146 h 150"/>
                  <a:gd name="T32" fmla="*/ 50 w 169"/>
                  <a:gd name="T33" fmla="*/ 150 h 150"/>
                  <a:gd name="T34" fmla="*/ 68 w 169"/>
                  <a:gd name="T35" fmla="*/ 150 h 150"/>
                  <a:gd name="T36" fmla="*/ 72 w 169"/>
                  <a:gd name="T37" fmla="*/ 146 h 150"/>
                  <a:gd name="T38" fmla="*/ 72 w 169"/>
                  <a:gd name="T39" fmla="*/ 140 h 150"/>
                  <a:gd name="T40" fmla="*/ 85 w 169"/>
                  <a:gd name="T41" fmla="*/ 141 h 150"/>
                  <a:gd name="T42" fmla="*/ 99 w 169"/>
                  <a:gd name="T43" fmla="*/ 140 h 150"/>
                  <a:gd name="T44" fmla="*/ 99 w 169"/>
                  <a:gd name="T45" fmla="*/ 146 h 150"/>
                  <a:gd name="T46" fmla="*/ 103 w 169"/>
                  <a:gd name="T47" fmla="*/ 150 h 150"/>
                  <a:gd name="T48" fmla="*/ 121 w 169"/>
                  <a:gd name="T49" fmla="*/ 150 h 150"/>
                  <a:gd name="T50" fmla="*/ 124 w 169"/>
                  <a:gd name="T51" fmla="*/ 146 h 150"/>
                  <a:gd name="T52" fmla="*/ 124 w 169"/>
                  <a:gd name="T53" fmla="*/ 130 h 150"/>
                  <a:gd name="T54" fmla="*/ 155 w 169"/>
                  <a:gd name="T55" fmla="*/ 84 h 150"/>
                  <a:gd name="T56" fmla="*/ 161 w 169"/>
                  <a:gd name="T57" fmla="*/ 84 h 150"/>
                  <a:gd name="T58" fmla="*/ 169 w 169"/>
                  <a:gd name="T59" fmla="*/ 76 h 150"/>
                  <a:gd name="T60" fmla="*/ 161 w 169"/>
                  <a:gd name="T61" fmla="*/ 68 h 150"/>
                  <a:gd name="T62" fmla="*/ 48 w 169"/>
                  <a:gd name="T63" fmla="*/ 61 h 150"/>
                  <a:gd name="T64" fmla="*/ 38 w 169"/>
                  <a:gd name="T65" fmla="*/ 53 h 150"/>
                  <a:gd name="T66" fmla="*/ 44 w 169"/>
                  <a:gd name="T67" fmla="*/ 56 h 150"/>
                  <a:gd name="T68" fmla="*/ 51 w 169"/>
                  <a:gd name="T69" fmla="*/ 48 h 150"/>
                  <a:gd name="T70" fmla="*/ 44 w 169"/>
                  <a:gd name="T71" fmla="*/ 41 h 150"/>
                  <a:gd name="T72" fmla="*/ 43 w 169"/>
                  <a:gd name="T73" fmla="*/ 41 h 150"/>
                  <a:gd name="T74" fmla="*/ 48 w 169"/>
                  <a:gd name="T75" fmla="*/ 40 h 150"/>
                  <a:gd name="T76" fmla="*/ 58 w 169"/>
                  <a:gd name="T77" fmla="*/ 50 h 150"/>
                  <a:gd name="T78" fmla="*/ 48 w 169"/>
                  <a:gd name="T79" fmla="*/ 61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9" h="150">
                    <a:moveTo>
                      <a:pt x="161" y="68"/>
                    </a:moveTo>
                    <a:cubicBezTo>
                      <a:pt x="155" y="68"/>
                      <a:pt x="155" y="68"/>
                      <a:pt x="155" y="68"/>
                    </a:cubicBezTo>
                    <a:cubicBezTo>
                      <a:pt x="152" y="49"/>
                      <a:pt x="140" y="34"/>
                      <a:pt x="124" y="24"/>
                    </a:cubicBezTo>
                    <a:cubicBezTo>
                      <a:pt x="117" y="32"/>
                      <a:pt x="108" y="38"/>
                      <a:pt x="96" y="38"/>
                    </a:cubicBezTo>
                    <a:cubicBezTo>
                      <a:pt x="81" y="38"/>
                      <a:pt x="69" y="28"/>
                      <a:pt x="64" y="15"/>
                    </a:cubicBezTo>
                    <a:cubicBezTo>
                      <a:pt x="47" y="2"/>
                      <a:pt x="47" y="2"/>
                      <a:pt x="47" y="2"/>
                    </a:cubicBezTo>
                    <a:cubicBezTo>
                      <a:pt x="45" y="0"/>
                      <a:pt x="43" y="1"/>
                      <a:pt x="43" y="4"/>
                    </a:cubicBezTo>
                    <a:cubicBezTo>
                      <a:pt x="40" y="29"/>
                      <a:pt x="40" y="29"/>
                      <a:pt x="40" y="29"/>
                    </a:cubicBezTo>
                    <a:cubicBezTo>
                      <a:pt x="31" y="36"/>
                      <a:pt x="24" y="45"/>
                      <a:pt x="20" y="55"/>
                    </a:cubicBezTo>
                    <a:cubicBezTo>
                      <a:pt x="9" y="55"/>
                      <a:pt x="9" y="55"/>
                      <a:pt x="9" y="55"/>
                    </a:cubicBezTo>
                    <a:cubicBezTo>
                      <a:pt x="4" y="55"/>
                      <a:pt x="0" y="58"/>
                      <a:pt x="0" y="63"/>
                    </a:cubicBezTo>
                    <a:cubicBezTo>
                      <a:pt x="0" y="88"/>
                      <a:pt x="0" y="88"/>
                      <a:pt x="0" y="88"/>
                    </a:cubicBezTo>
                    <a:cubicBezTo>
                      <a:pt x="0" y="92"/>
                      <a:pt x="4" y="96"/>
                      <a:pt x="9" y="96"/>
                    </a:cubicBezTo>
                    <a:cubicBezTo>
                      <a:pt x="18" y="96"/>
                      <a:pt x="18" y="96"/>
                      <a:pt x="18" y="96"/>
                    </a:cubicBezTo>
                    <a:cubicBezTo>
                      <a:pt x="23" y="110"/>
                      <a:pt x="33" y="122"/>
                      <a:pt x="46" y="130"/>
                    </a:cubicBezTo>
                    <a:cubicBezTo>
                      <a:pt x="46" y="146"/>
                      <a:pt x="46" y="146"/>
                      <a:pt x="46" y="146"/>
                    </a:cubicBezTo>
                    <a:cubicBezTo>
                      <a:pt x="46" y="148"/>
                      <a:pt x="48" y="150"/>
                      <a:pt x="50" y="150"/>
                    </a:cubicBezTo>
                    <a:cubicBezTo>
                      <a:pt x="68" y="150"/>
                      <a:pt x="68" y="150"/>
                      <a:pt x="68" y="150"/>
                    </a:cubicBezTo>
                    <a:cubicBezTo>
                      <a:pt x="70" y="150"/>
                      <a:pt x="72" y="148"/>
                      <a:pt x="72" y="146"/>
                    </a:cubicBezTo>
                    <a:cubicBezTo>
                      <a:pt x="72" y="140"/>
                      <a:pt x="72" y="140"/>
                      <a:pt x="72" y="140"/>
                    </a:cubicBezTo>
                    <a:cubicBezTo>
                      <a:pt x="76" y="141"/>
                      <a:pt x="81" y="141"/>
                      <a:pt x="85" y="141"/>
                    </a:cubicBezTo>
                    <a:cubicBezTo>
                      <a:pt x="90" y="141"/>
                      <a:pt x="95" y="141"/>
                      <a:pt x="99" y="140"/>
                    </a:cubicBezTo>
                    <a:cubicBezTo>
                      <a:pt x="99" y="146"/>
                      <a:pt x="99" y="146"/>
                      <a:pt x="99" y="146"/>
                    </a:cubicBezTo>
                    <a:cubicBezTo>
                      <a:pt x="99" y="148"/>
                      <a:pt x="101" y="150"/>
                      <a:pt x="103" y="150"/>
                    </a:cubicBezTo>
                    <a:cubicBezTo>
                      <a:pt x="121" y="150"/>
                      <a:pt x="121" y="150"/>
                      <a:pt x="121" y="150"/>
                    </a:cubicBezTo>
                    <a:cubicBezTo>
                      <a:pt x="123" y="150"/>
                      <a:pt x="124" y="148"/>
                      <a:pt x="124" y="146"/>
                    </a:cubicBezTo>
                    <a:cubicBezTo>
                      <a:pt x="124" y="130"/>
                      <a:pt x="124" y="130"/>
                      <a:pt x="124" y="130"/>
                    </a:cubicBezTo>
                    <a:cubicBezTo>
                      <a:pt x="141" y="120"/>
                      <a:pt x="153" y="103"/>
                      <a:pt x="155" y="84"/>
                    </a:cubicBezTo>
                    <a:cubicBezTo>
                      <a:pt x="161" y="84"/>
                      <a:pt x="161" y="84"/>
                      <a:pt x="161" y="84"/>
                    </a:cubicBezTo>
                    <a:cubicBezTo>
                      <a:pt x="165" y="84"/>
                      <a:pt x="169" y="81"/>
                      <a:pt x="169" y="76"/>
                    </a:cubicBezTo>
                    <a:cubicBezTo>
                      <a:pt x="169" y="72"/>
                      <a:pt x="165" y="68"/>
                      <a:pt x="161" y="68"/>
                    </a:cubicBezTo>
                    <a:close/>
                    <a:moveTo>
                      <a:pt x="48" y="61"/>
                    </a:moveTo>
                    <a:cubicBezTo>
                      <a:pt x="43" y="61"/>
                      <a:pt x="39" y="57"/>
                      <a:pt x="38" y="53"/>
                    </a:cubicBezTo>
                    <a:cubicBezTo>
                      <a:pt x="39" y="55"/>
                      <a:pt x="41" y="56"/>
                      <a:pt x="44" y="56"/>
                    </a:cubicBezTo>
                    <a:cubicBezTo>
                      <a:pt x="48" y="56"/>
                      <a:pt x="51" y="52"/>
                      <a:pt x="51" y="48"/>
                    </a:cubicBezTo>
                    <a:cubicBezTo>
                      <a:pt x="51" y="44"/>
                      <a:pt x="48" y="41"/>
                      <a:pt x="44" y="41"/>
                    </a:cubicBezTo>
                    <a:cubicBezTo>
                      <a:pt x="43" y="41"/>
                      <a:pt x="43" y="41"/>
                      <a:pt x="43" y="41"/>
                    </a:cubicBezTo>
                    <a:cubicBezTo>
                      <a:pt x="44" y="40"/>
                      <a:pt x="46" y="40"/>
                      <a:pt x="48" y="40"/>
                    </a:cubicBezTo>
                    <a:cubicBezTo>
                      <a:pt x="54" y="40"/>
                      <a:pt x="58" y="44"/>
                      <a:pt x="58" y="50"/>
                    </a:cubicBezTo>
                    <a:cubicBezTo>
                      <a:pt x="58" y="56"/>
                      <a:pt x="54" y="61"/>
                      <a:pt x="48" y="61"/>
                    </a:cubicBezTo>
                    <a:close/>
                  </a:path>
                </a:pathLst>
              </a:custGeom>
              <a:solidFill>
                <a:schemeClr val="bg1"/>
              </a:solidFill>
              <a:ln>
                <a:noFill/>
              </a:ln>
            </p:spPr>
            <p:txBody>
              <a:bodyPr vert="horz" wrap="square" lIns="91419" tIns="45709" rIns="91419" bIns="45709"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sp>
            <p:nvSpPr>
              <p:cNvPr id="83" name="Freeform 30"/>
              <p:cNvSpPr>
                <a:spLocks noEditPoints="1"/>
              </p:cNvSpPr>
              <p:nvPr/>
            </p:nvSpPr>
            <p:spPr bwMode="auto">
              <a:xfrm>
                <a:off x="3241410" y="5150230"/>
                <a:ext cx="84540" cy="84540"/>
              </a:xfrm>
              <a:custGeom>
                <a:avLst/>
                <a:gdLst>
                  <a:gd name="T0" fmla="*/ 24 w 49"/>
                  <a:gd name="T1" fmla="*/ 0 h 49"/>
                  <a:gd name="T2" fmla="*/ 0 w 49"/>
                  <a:gd name="T3" fmla="*/ 25 h 49"/>
                  <a:gd name="T4" fmla="*/ 24 w 49"/>
                  <a:gd name="T5" fmla="*/ 49 h 49"/>
                  <a:gd name="T6" fmla="*/ 49 w 49"/>
                  <a:gd name="T7" fmla="*/ 25 h 49"/>
                  <a:gd name="T8" fmla="*/ 24 w 49"/>
                  <a:gd name="T9" fmla="*/ 0 h 49"/>
                  <a:gd name="T10" fmla="*/ 26 w 49"/>
                  <a:gd name="T11" fmla="*/ 37 h 49"/>
                  <a:gd name="T12" fmla="*/ 26 w 49"/>
                  <a:gd name="T13" fmla="*/ 41 h 49"/>
                  <a:gd name="T14" fmla="*/ 21 w 49"/>
                  <a:gd name="T15" fmla="*/ 41 h 49"/>
                  <a:gd name="T16" fmla="*/ 21 w 49"/>
                  <a:gd name="T17" fmla="*/ 37 h 49"/>
                  <a:gd name="T18" fmla="*/ 13 w 49"/>
                  <a:gd name="T19" fmla="*/ 36 h 49"/>
                  <a:gd name="T20" fmla="*/ 15 w 49"/>
                  <a:gd name="T21" fmla="*/ 30 h 49"/>
                  <a:gd name="T22" fmla="*/ 23 w 49"/>
                  <a:gd name="T23" fmla="*/ 32 h 49"/>
                  <a:gd name="T24" fmla="*/ 26 w 49"/>
                  <a:gd name="T25" fmla="*/ 30 h 49"/>
                  <a:gd name="T26" fmla="*/ 22 w 49"/>
                  <a:gd name="T27" fmla="*/ 27 h 49"/>
                  <a:gd name="T28" fmla="*/ 14 w 49"/>
                  <a:gd name="T29" fmla="*/ 19 h 49"/>
                  <a:gd name="T30" fmla="*/ 21 w 49"/>
                  <a:gd name="T31" fmla="*/ 12 h 49"/>
                  <a:gd name="T32" fmla="*/ 21 w 49"/>
                  <a:gd name="T33" fmla="*/ 8 h 49"/>
                  <a:gd name="T34" fmla="*/ 26 w 49"/>
                  <a:gd name="T35" fmla="*/ 8 h 49"/>
                  <a:gd name="T36" fmla="*/ 26 w 49"/>
                  <a:gd name="T37" fmla="*/ 11 h 49"/>
                  <a:gd name="T38" fmla="*/ 33 w 49"/>
                  <a:gd name="T39" fmla="*/ 13 h 49"/>
                  <a:gd name="T40" fmla="*/ 32 w 49"/>
                  <a:gd name="T41" fmla="*/ 18 h 49"/>
                  <a:gd name="T42" fmla="*/ 25 w 49"/>
                  <a:gd name="T43" fmla="*/ 17 h 49"/>
                  <a:gd name="T44" fmla="*/ 22 w 49"/>
                  <a:gd name="T45" fmla="*/ 19 h 49"/>
                  <a:gd name="T46" fmla="*/ 27 w 49"/>
                  <a:gd name="T47" fmla="*/ 22 h 49"/>
                  <a:gd name="T48" fmla="*/ 35 w 49"/>
                  <a:gd name="T49" fmla="*/ 29 h 49"/>
                  <a:gd name="T50" fmla="*/ 26 w 49"/>
                  <a:gd name="T51" fmla="*/ 3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49">
                    <a:moveTo>
                      <a:pt x="24" y="0"/>
                    </a:moveTo>
                    <a:cubicBezTo>
                      <a:pt x="11" y="0"/>
                      <a:pt x="0" y="11"/>
                      <a:pt x="0" y="25"/>
                    </a:cubicBezTo>
                    <a:cubicBezTo>
                      <a:pt x="0" y="38"/>
                      <a:pt x="11" y="49"/>
                      <a:pt x="24" y="49"/>
                    </a:cubicBezTo>
                    <a:cubicBezTo>
                      <a:pt x="38" y="49"/>
                      <a:pt x="49" y="38"/>
                      <a:pt x="49" y="25"/>
                    </a:cubicBezTo>
                    <a:cubicBezTo>
                      <a:pt x="49" y="11"/>
                      <a:pt x="38" y="0"/>
                      <a:pt x="24" y="0"/>
                    </a:cubicBezTo>
                    <a:close/>
                    <a:moveTo>
                      <a:pt x="26" y="37"/>
                    </a:moveTo>
                    <a:cubicBezTo>
                      <a:pt x="26" y="41"/>
                      <a:pt x="26" y="41"/>
                      <a:pt x="26" y="41"/>
                    </a:cubicBezTo>
                    <a:cubicBezTo>
                      <a:pt x="21" y="41"/>
                      <a:pt x="21" y="41"/>
                      <a:pt x="21" y="41"/>
                    </a:cubicBezTo>
                    <a:cubicBezTo>
                      <a:pt x="21" y="37"/>
                      <a:pt x="21" y="37"/>
                      <a:pt x="21" y="37"/>
                    </a:cubicBezTo>
                    <a:cubicBezTo>
                      <a:pt x="18" y="37"/>
                      <a:pt x="15" y="37"/>
                      <a:pt x="13" y="36"/>
                    </a:cubicBezTo>
                    <a:cubicBezTo>
                      <a:pt x="15" y="30"/>
                      <a:pt x="15" y="30"/>
                      <a:pt x="15" y="30"/>
                    </a:cubicBezTo>
                    <a:cubicBezTo>
                      <a:pt x="17" y="31"/>
                      <a:pt x="20" y="32"/>
                      <a:pt x="23" y="32"/>
                    </a:cubicBezTo>
                    <a:cubicBezTo>
                      <a:pt x="25" y="32"/>
                      <a:pt x="26" y="31"/>
                      <a:pt x="26" y="30"/>
                    </a:cubicBezTo>
                    <a:cubicBezTo>
                      <a:pt x="26" y="29"/>
                      <a:pt x="25" y="28"/>
                      <a:pt x="22" y="27"/>
                    </a:cubicBezTo>
                    <a:cubicBezTo>
                      <a:pt x="17" y="26"/>
                      <a:pt x="14" y="23"/>
                      <a:pt x="14" y="19"/>
                    </a:cubicBezTo>
                    <a:cubicBezTo>
                      <a:pt x="14" y="16"/>
                      <a:pt x="16" y="13"/>
                      <a:pt x="21" y="12"/>
                    </a:cubicBezTo>
                    <a:cubicBezTo>
                      <a:pt x="21" y="8"/>
                      <a:pt x="21" y="8"/>
                      <a:pt x="21" y="8"/>
                    </a:cubicBezTo>
                    <a:cubicBezTo>
                      <a:pt x="26" y="8"/>
                      <a:pt x="26" y="8"/>
                      <a:pt x="26" y="8"/>
                    </a:cubicBezTo>
                    <a:cubicBezTo>
                      <a:pt x="26" y="11"/>
                      <a:pt x="26" y="11"/>
                      <a:pt x="26" y="11"/>
                    </a:cubicBezTo>
                    <a:cubicBezTo>
                      <a:pt x="30" y="11"/>
                      <a:pt x="32" y="12"/>
                      <a:pt x="33" y="13"/>
                    </a:cubicBezTo>
                    <a:cubicBezTo>
                      <a:pt x="32" y="18"/>
                      <a:pt x="32" y="18"/>
                      <a:pt x="32" y="18"/>
                    </a:cubicBezTo>
                    <a:cubicBezTo>
                      <a:pt x="31" y="18"/>
                      <a:pt x="28" y="17"/>
                      <a:pt x="25" y="17"/>
                    </a:cubicBezTo>
                    <a:cubicBezTo>
                      <a:pt x="22" y="17"/>
                      <a:pt x="22" y="18"/>
                      <a:pt x="22" y="19"/>
                    </a:cubicBezTo>
                    <a:cubicBezTo>
                      <a:pt x="22" y="20"/>
                      <a:pt x="23" y="20"/>
                      <a:pt x="27" y="22"/>
                    </a:cubicBezTo>
                    <a:cubicBezTo>
                      <a:pt x="32" y="23"/>
                      <a:pt x="35" y="26"/>
                      <a:pt x="35" y="29"/>
                    </a:cubicBezTo>
                    <a:cubicBezTo>
                      <a:pt x="35" y="33"/>
                      <a:pt x="32" y="36"/>
                      <a:pt x="26" y="37"/>
                    </a:cubicBezTo>
                    <a:close/>
                  </a:path>
                </a:pathLst>
              </a:custGeom>
              <a:solidFill>
                <a:schemeClr val="bg1"/>
              </a:solidFill>
              <a:ln>
                <a:noFill/>
              </a:ln>
            </p:spPr>
            <p:txBody>
              <a:bodyPr vert="horz" wrap="square" lIns="91419" tIns="45709" rIns="91419" bIns="45709"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grpSp>
        <p:grpSp>
          <p:nvGrpSpPr>
            <p:cNvPr id="85" name="组合 84"/>
            <p:cNvGrpSpPr/>
            <p:nvPr/>
          </p:nvGrpSpPr>
          <p:grpSpPr>
            <a:xfrm>
              <a:off x="9753523" y="3839017"/>
              <a:ext cx="290790" cy="294433"/>
              <a:chOff x="3117515" y="5150230"/>
              <a:chExt cx="290790" cy="294433"/>
            </a:xfrm>
          </p:grpSpPr>
          <p:sp>
            <p:nvSpPr>
              <p:cNvPr id="86" name="Freeform 29"/>
              <p:cNvSpPr>
                <a:spLocks noEditPoints="1"/>
              </p:cNvSpPr>
              <p:nvPr/>
            </p:nvSpPr>
            <p:spPr bwMode="auto">
              <a:xfrm>
                <a:off x="3117515" y="5186670"/>
                <a:ext cx="290790" cy="257993"/>
              </a:xfrm>
              <a:custGeom>
                <a:avLst/>
                <a:gdLst>
                  <a:gd name="T0" fmla="*/ 161 w 169"/>
                  <a:gd name="T1" fmla="*/ 68 h 150"/>
                  <a:gd name="T2" fmla="*/ 155 w 169"/>
                  <a:gd name="T3" fmla="*/ 68 h 150"/>
                  <a:gd name="T4" fmla="*/ 124 w 169"/>
                  <a:gd name="T5" fmla="*/ 24 h 150"/>
                  <a:gd name="T6" fmla="*/ 96 w 169"/>
                  <a:gd name="T7" fmla="*/ 38 h 150"/>
                  <a:gd name="T8" fmla="*/ 64 w 169"/>
                  <a:gd name="T9" fmla="*/ 15 h 150"/>
                  <a:gd name="T10" fmla="*/ 47 w 169"/>
                  <a:gd name="T11" fmla="*/ 2 h 150"/>
                  <a:gd name="T12" fmla="*/ 43 w 169"/>
                  <a:gd name="T13" fmla="*/ 4 h 150"/>
                  <a:gd name="T14" fmla="*/ 40 w 169"/>
                  <a:gd name="T15" fmla="*/ 29 h 150"/>
                  <a:gd name="T16" fmla="*/ 20 w 169"/>
                  <a:gd name="T17" fmla="*/ 55 h 150"/>
                  <a:gd name="T18" fmla="*/ 9 w 169"/>
                  <a:gd name="T19" fmla="*/ 55 h 150"/>
                  <a:gd name="T20" fmla="*/ 0 w 169"/>
                  <a:gd name="T21" fmla="*/ 63 h 150"/>
                  <a:gd name="T22" fmla="*/ 0 w 169"/>
                  <a:gd name="T23" fmla="*/ 88 h 150"/>
                  <a:gd name="T24" fmla="*/ 9 w 169"/>
                  <a:gd name="T25" fmla="*/ 96 h 150"/>
                  <a:gd name="T26" fmla="*/ 18 w 169"/>
                  <a:gd name="T27" fmla="*/ 96 h 150"/>
                  <a:gd name="T28" fmla="*/ 46 w 169"/>
                  <a:gd name="T29" fmla="*/ 130 h 150"/>
                  <a:gd name="T30" fmla="*/ 46 w 169"/>
                  <a:gd name="T31" fmla="*/ 146 h 150"/>
                  <a:gd name="T32" fmla="*/ 50 w 169"/>
                  <a:gd name="T33" fmla="*/ 150 h 150"/>
                  <a:gd name="T34" fmla="*/ 68 w 169"/>
                  <a:gd name="T35" fmla="*/ 150 h 150"/>
                  <a:gd name="T36" fmla="*/ 72 w 169"/>
                  <a:gd name="T37" fmla="*/ 146 h 150"/>
                  <a:gd name="T38" fmla="*/ 72 w 169"/>
                  <a:gd name="T39" fmla="*/ 140 h 150"/>
                  <a:gd name="T40" fmla="*/ 85 w 169"/>
                  <a:gd name="T41" fmla="*/ 141 h 150"/>
                  <a:gd name="T42" fmla="*/ 99 w 169"/>
                  <a:gd name="T43" fmla="*/ 140 h 150"/>
                  <a:gd name="T44" fmla="*/ 99 w 169"/>
                  <a:gd name="T45" fmla="*/ 146 h 150"/>
                  <a:gd name="T46" fmla="*/ 103 w 169"/>
                  <a:gd name="T47" fmla="*/ 150 h 150"/>
                  <a:gd name="T48" fmla="*/ 121 w 169"/>
                  <a:gd name="T49" fmla="*/ 150 h 150"/>
                  <a:gd name="T50" fmla="*/ 124 w 169"/>
                  <a:gd name="T51" fmla="*/ 146 h 150"/>
                  <a:gd name="T52" fmla="*/ 124 w 169"/>
                  <a:gd name="T53" fmla="*/ 130 h 150"/>
                  <a:gd name="T54" fmla="*/ 155 w 169"/>
                  <a:gd name="T55" fmla="*/ 84 h 150"/>
                  <a:gd name="T56" fmla="*/ 161 w 169"/>
                  <a:gd name="T57" fmla="*/ 84 h 150"/>
                  <a:gd name="T58" fmla="*/ 169 w 169"/>
                  <a:gd name="T59" fmla="*/ 76 h 150"/>
                  <a:gd name="T60" fmla="*/ 161 w 169"/>
                  <a:gd name="T61" fmla="*/ 68 h 150"/>
                  <a:gd name="T62" fmla="*/ 48 w 169"/>
                  <a:gd name="T63" fmla="*/ 61 h 150"/>
                  <a:gd name="T64" fmla="*/ 38 w 169"/>
                  <a:gd name="T65" fmla="*/ 53 h 150"/>
                  <a:gd name="T66" fmla="*/ 44 w 169"/>
                  <a:gd name="T67" fmla="*/ 56 h 150"/>
                  <a:gd name="T68" fmla="*/ 51 w 169"/>
                  <a:gd name="T69" fmla="*/ 48 h 150"/>
                  <a:gd name="T70" fmla="*/ 44 w 169"/>
                  <a:gd name="T71" fmla="*/ 41 h 150"/>
                  <a:gd name="T72" fmla="*/ 43 w 169"/>
                  <a:gd name="T73" fmla="*/ 41 h 150"/>
                  <a:gd name="T74" fmla="*/ 48 w 169"/>
                  <a:gd name="T75" fmla="*/ 40 h 150"/>
                  <a:gd name="T76" fmla="*/ 58 w 169"/>
                  <a:gd name="T77" fmla="*/ 50 h 150"/>
                  <a:gd name="T78" fmla="*/ 48 w 169"/>
                  <a:gd name="T79" fmla="*/ 61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9" h="150">
                    <a:moveTo>
                      <a:pt x="161" y="68"/>
                    </a:moveTo>
                    <a:cubicBezTo>
                      <a:pt x="155" y="68"/>
                      <a:pt x="155" y="68"/>
                      <a:pt x="155" y="68"/>
                    </a:cubicBezTo>
                    <a:cubicBezTo>
                      <a:pt x="152" y="49"/>
                      <a:pt x="140" y="34"/>
                      <a:pt x="124" y="24"/>
                    </a:cubicBezTo>
                    <a:cubicBezTo>
                      <a:pt x="117" y="32"/>
                      <a:pt x="108" y="38"/>
                      <a:pt x="96" y="38"/>
                    </a:cubicBezTo>
                    <a:cubicBezTo>
                      <a:pt x="81" y="38"/>
                      <a:pt x="69" y="28"/>
                      <a:pt x="64" y="15"/>
                    </a:cubicBezTo>
                    <a:cubicBezTo>
                      <a:pt x="47" y="2"/>
                      <a:pt x="47" y="2"/>
                      <a:pt x="47" y="2"/>
                    </a:cubicBezTo>
                    <a:cubicBezTo>
                      <a:pt x="45" y="0"/>
                      <a:pt x="43" y="1"/>
                      <a:pt x="43" y="4"/>
                    </a:cubicBezTo>
                    <a:cubicBezTo>
                      <a:pt x="40" y="29"/>
                      <a:pt x="40" y="29"/>
                      <a:pt x="40" y="29"/>
                    </a:cubicBezTo>
                    <a:cubicBezTo>
                      <a:pt x="31" y="36"/>
                      <a:pt x="24" y="45"/>
                      <a:pt x="20" y="55"/>
                    </a:cubicBezTo>
                    <a:cubicBezTo>
                      <a:pt x="9" y="55"/>
                      <a:pt x="9" y="55"/>
                      <a:pt x="9" y="55"/>
                    </a:cubicBezTo>
                    <a:cubicBezTo>
                      <a:pt x="4" y="55"/>
                      <a:pt x="0" y="58"/>
                      <a:pt x="0" y="63"/>
                    </a:cubicBezTo>
                    <a:cubicBezTo>
                      <a:pt x="0" y="88"/>
                      <a:pt x="0" y="88"/>
                      <a:pt x="0" y="88"/>
                    </a:cubicBezTo>
                    <a:cubicBezTo>
                      <a:pt x="0" y="92"/>
                      <a:pt x="4" y="96"/>
                      <a:pt x="9" y="96"/>
                    </a:cubicBezTo>
                    <a:cubicBezTo>
                      <a:pt x="18" y="96"/>
                      <a:pt x="18" y="96"/>
                      <a:pt x="18" y="96"/>
                    </a:cubicBezTo>
                    <a:cubicBezTo>
                      <a:pt x="23" y="110"/>
                      <a:pt x="33" y="122"/>
                      <a:pt x="46" y="130"/>
                    </a:cubicBezTo>
                    <a:cubicBezTo>
                      <a:pt x="46" y="146"/>
                      <a:pt x="46" y="146"/>
                      <a:pt x="46" y="146"/>
                    </a:cubicBezTo>
                    <a:cubicBezTo>
                      <a:pt x="46" y="148"/>
                      <a:pt x="48" y="150"/>
                      <a:pt x="50" y="150"/>
                    </a:cubicBezTo>
                    <a:cubicBezTo>
                      <a:pt x="68" y="150"/>
                      <a:pt x="68" y="150"/>
                      <a:pt x="68" y="150"/>
                    </a:cubicBezTo>
                    <a:cubicBezTo>
                      <a:pt x="70" y="150"/>
                      <a:pt x="72" y="148"/>
                      <a:pt x="72" y="146"/>
                    </a:cubicBezTo>
                    <a:cubicBezTo>
                      <a:pt x="72" y="140"/>
                      <a:pt x="72" y="140"/>
                      <a:pt x="72" y="140"/>
                    </a:cubicBezTo>
                    <a:cubicBezTo>
                      <a:pt x="76" y="141"/>
                      <a:pt x="81" y="141"/>
                      <a:pt x="85" y="141"/>
                    </a:cubicBezTo>
                    <a:cubicBezTo>
                      <a:pt x="90" y="141"/>
                      <a:pt x="95" y="141"/>
                      <a:pt x="99" y="140"/>
                    </a:cubicBezTo>
                    <a:cubicBezTo>
                      <a:pt x="99" y="146"/>
                      <a:pt x="99" y="146"/>
                      <a:pt x="99" y="146"/>
                    </a:cubicBezTo>
                    <a:cubicBezTo>
                      <a:pt x="99" y="148"/>
                      <a:pt x="101" y="150"/>
                      <a:pt x="103" y="150"/>
                    </a:cubicBezTo>
                    <a:cubicBezTo>
                      <a:pt x="121" y="150"/>
                      <a:pt x="121" y="150"/>
                      <a:pt x="121" y="150"/>
                    </a:cubicBezTo>
                    <a:cubicBezTo>
                      <a:pt x="123" y="150"/>
                      <a:pt x="124" y="148"/>
                      <a:pt x="124" y="146"/>
                    </a:cubicBezTo>
                    <a:cubicBezTo>
                      <a:pt x="124" y="130"/>
                      <a:pt x="124" y="130"/>
                      <a:pt x="124" y="130"/>
                    </a:cubicBezTo>
                    <a:cubicBezTo>
                      <a:pt x="141" y="120"/>
                      <a:pt x="153" y="103"/>
                      <a:pt x="155" y="84"/>
                    </a:cubicBezTo>
                    <a:cubicBezTo>
                      <a:pt x="161" y="84"/>
                      <a:pt x="161" y="84"/>
                      <a:pt x="161" y="84"/>
                    </a:cubicBezTo>
                    <a:cubicBezTo>
                      <a:pt x="165" y="84"/>
                      <a:pt x="169" y="81"/>
                      <a:pt x="169" y="76"/>
                    </a:cubicBezTo>
                    <a:cubicBezTo>
                      <a:pt x="169" y="72"/>
                      <a:pt x="165" y="68"/>
                      <a:pt x="161" y="68"/>
                    </a:cubicBezTo>
                    <a:close/>
                    <a:moveTo>
                      <a:pt x="48" y="61"/>
                    </a:moveTo>
                    <a:cubicBezTo>
                      <a:pt x="43" y="61"/>
                      <a:pt x="39" y="57"/>
                      <a:pt x="38" y="53"/>
                    </a:cubicBezTo>
                    <a:cubicBezTo>
                      <a:pt x="39" y="55"/>
                      <a:pt x="41" y="56"/>
                      <a:pt x="44" y="56"/>
                    </a:cubicBezTo>
                    <a:cubicBezTo>
                      <a:pt x="48" y="56"/>
                      <a:pt x="51" y="52"/>
                      <a:pt x="51" y="48"/>
                    </a:cubicBezTo>
                    <a:cubicBezTo>
                      <a:pt x="51" y="44"/>
                      <a:pt x="48" y="41"/>
                      <a:pt x="44" y="41"/>
                    </a:cubicBezTo>
                    <a:cubicBezTo>
                      <a:pt x="43" y="41"/>
                      <a:pt x="43" y="41"/>
                      <a:pt x="43" y="41"/>
                    </a:cubicBezTo>
                    <a:cubicBezTo>
                      <a:pt x="44" y="40"/>
                      <a:pt x="46" y="40"/>
                      <a:pt x="48" y="40"/>
                    </a:cubicBezTo>
                    <a:cubicBezTo>
                      <a:pt x="54" y="40"/>
                      <a:pt x="58" y="44"/>
                      <a:pt x="58" y="50"/>
                    </a:cubicBezTo>
                    <a:cubicBezTo>
                      <a:pt x="58" y="56"/>
                      <a:pt x="54" y="61"/>
                      <a:pt x="48" y="61"/>
                    </a:cubicBezTo>
                    <a:close/>
                  </a:path>
                </a:pathLst>
              </a:custGeom>
              <a:solidFill>
                <a:schemeClr val="bg1"/>
              </a:solidFill>
              <a:ln>
                <a:noFill/>
              </a:ln>
            </p:spPr>
            <p:txBody>
              <a:bodyPr vert="horz" wrap="square" lIns="91419" tIns="45709" rIns="91419" bIns="45709"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sp>
            <p:nvSpPr>
              <p:cNvPr id="87" name="Freeform 30"/>
              <p:cNvSpPr>
                <a:spLocks noEditPoints="1"/>
              </p:cNvSpPr>
              <p:nvPr/>
            </p:nvSpPr>
            <p:spPr bwMode="auto">
              <a:xfrm>
                <a:off x="3241410" y="5150230"/>
                <a:ext cx="84540" cy="84540"/>
              </a:xfrm>
              <a:custGeom>
                <a:avLst/>
                <a:gdLst>
                  <a:gd name="T0" fmla="*/ 24 w 49"/>
                  <a:gd name="T1" fmla="*/ 0 h 49"/>
                  <a:gd name="T2" fmla="*/ 0 w 49"/>
                  <a:gd name="T3" fmla="*/ 25 h 49"/>
                  <a:gd name="T4" fmla="*/ 24 w 49"/>
                  <a:gd name="T5" fmla="*/ 49 h 49"/>
                  <a:gd name="T6" fmla="*/ 49 w 49"/>
                  <a:gd name="T7" fmla="*/ 25 h 49"/>
                  <a:gd name="T8" fmla="*/ 24 w 49"/>
                  <a:gd name="T9" fmla="*/ 0 h 49"/>
                  <a:gd name="T10" fmla="*/ 26 w 49"/>
                  <a:gd name="T11" fmla="*/ 37 h 49"/>
                  <a:gd name="T12" fmla="*/ 26 w 49"/>
                  <a:gd name="T13" fmla="*/ 41 h 49"/>
                  <a:gd name="T14" fmla="*/ 21 w 49"/>
                  <a:gd name="T15" fmla="*/ 41 h 49"/>
                  <a:gd name="T16" fmla="*/ 21 w 49"/>
                  <a:gd name="T17" fmla="*/ 37 h 49"/>
                  <a:gd name="T18" fmla="*/ 13 w 49"/>
                  <a:gd name="T19" fmla="*/ 36 h 49"/>
                  <a:gd name="T20" fmla="*/ 15 w 49"/>
                  <a:gd name="T21" fmla="*/ 30 h 49"/>
                  <a:gd name="T22" fmla="*/ 23 w 49"/>
                  <a:gd name="T23" fmla="*/ 32 h 49"/>
                  <a:gd name="T24" fmla="*/ 26 w 49"/>
                  <a:gd name="T25" fmla="*/ 30 h 49"/>
                  <a:gd name="T26" fmla="*/ 22 w 49"/>
                  <a:gd name="T27" fmla="*/ 27 h 49"/>
                  <a:gd name="T28" fmla="*/ 14 w 49"/>
                  <a:gd name="T29" fmla="*/ 19 h 49"/>
                  <a:gd name="T30" fmla="*/ 21 w 49"/>
                  <a:gd name="T31" fmla="*/ 12 h 49"/>
                  <a:gd name="T32" fmla="*/ 21 w 49"/>
                  <a:gd name="T33" fmla="*/ 8 h 49"/>
                  <a:gd name="T34" fmla="*/ 26 w 49"/>
                  <a:gd name="T35" fmla="*/ 8 h 49"/>
                  <a:gd name="T36" fmla="*/ 26 w 49"/>
                  <a:gd name="T37" fmla="*/ 11 h 49"/>
                  <a:gd name="T38" fmla="*/ 33 w 49"/>
                  <a:gd name="T39" fmla="*/ 13 h 49"/>
                  <a:gd name="T40" fmla="*/ 32 w 49"/>
                  <a:gd name="T41" fmla="*/ 18 h 49"/>
                  <a:gd name="T42" fmla="*/ 25 w 49"/>
                  <a:gd name="T43" fmla="*/ 17 h 49"/>
                  <a:gd name="T44" fmla="*/ 22 w 49"/>
                  <a:gd name="T45" fmla="*/ 19 h 49"/>
                  <a:gd name="T46" fmla="*/ 27 w 49"/>
                  <a:gd name="T47" fmla="*/ 22 h 49"/>
                  <a:gd name="T48" fmla="*/ 35 w 49"/>
                  <a:gd name="T49" fmla="*/ 29 h 49"/>
                  <a:gd name="T50" fmla="*/ 26 w 49"/>
                  <a:gd name="T51" fmla="*/ 3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49">
                    <a:moveTo>
                      <a:pt x="24" y="0"/>
                    </a:moveTo>
                    <a:cubicBezTo>
                      <a:pt x="11" y="0"/>
                      <a:pt x="0" y="11"/>
                      <a:pt x="0" y="25"/>
                    </a:cubicBezTo>
                    <a:cubicBezTo>
                      <a:pt x="0" y="38"/>
                      <a:pt x="11" y="49"/>
                      <a:pt x="24" y="49"/>
                    </a:cubicBezTo>
                    <a:cubicBezTo>
                      <a:pt x="38" y="49"/>
                      <a:pt x="49" y="38"/>
                      <a:pt x="49" y="25"/>
                    </a:cubicBezTo>
                    <a:cubicBezTo>
                      <a:pt x="49" y="11"/>
                      <a:pt x="38" y="0"/>
                      <a:pt x="24" y="0"/>
                    </a:cubicBezTo>
                    <a:close/>
                    <a:moveTo>
                      <a:pt x="26" y="37"/>
                    </a:moveTo>
                    <a:cubicBezTo>
                      <a:pt x="26" y="41"/>
                      <a:pt x="26" y="41"/>
                      <a:pt x="26" y="41"/>
                    </a:cubicBezTo>
                    <a:cubicBezTo>
                      <a:pt x="21" y="41"/>
                      <a:pt x="21" y="41"/>
                      <a:pt x="21" y="41"/>
                    </a:cubicBezTo>
                    <a:cubicBezTo>
                      <a:pt x="21" y="37"/>
                      <a:pt x="21" y="37"/>
                      <a:pt x="21" y="37"/>
                    </a:cubicBezTo>
                    <a:cubicBezTo>
                      <a:pt x="18" y="37"/>
                      <a:pt x="15" y="37"/>
                      <a:pt x="13" y="36"/>
                    </a:cubicBezTo>
                    <a:cubicBezTo>
                      <a:pt x="15" y="30"/>
                      <a:pt x="15" y="30"/>
                      <a:pt x="15" y="30"/>
                    </a:cubicBezTo>
                    <a:cubicBezTo>
                      <a:pt x="17" y="31"/>
                      <a:pt x="20" y="32"/>
                      <a:pt x="23" y="32"/>
                    </a:cubicBezTo>
                    <a:cubicBezTo>
                      <a:pt x="25" y="32"/>
                      <a:pt x="26" y="31"/>
                      <a:pt x="26" y="30"/>
                    </a:cubicBezTo>
                    <a:cubicBezTo>
                      <a:pt x="26" y="29"/>
                      <a:pt x="25" y="28"/>
                      <a:pt x="22" y="27"/>
                    </a:cubicBezTo>
                    <a:cubicBezTo>
                      <a:pt x="17" y="26"/>
                      <a:pt x="14" y="23"/>
                      <a:pt x="14" y="19"/>
                    </a:cubicBezTo>
                    <a:cubicBezTo>
                      <a:pt x="14" y="16"/>
                      <a:pt x="16" y="13"/>
                      <a:pt x="21" y="12"/>
                    </a:cubicBezTo>
                    <a:cubicBezTo>
                      <a:pt x="21" y="8"/>
                      <a:pt x="21" y="8"/>
                      <a:pt x="21" y="8"/>
                    </a:cubicBezTo>
                    <a:cubicBezTo>
                      <a:pt x="26" y="8"/>
                      <a:pt x="26" y="8"/>
                      <a:pt x="26" y="8"/>
                    </a:cubicBezTo>
                    <a:cubicBezTo>
                      <a:pt x="26" y="11"/>
                      <a:pt x="26" y="11"/>
                      <a:pt x="26" y="11"/>
                    </a:cubicBezTo>
                    <a:cubicBezTo>
                      <a:pt x="30" y="11"/>
                      <a:pt x="32" y="12"/>
                      <a:pt x="33" y="13"/>
                    </a:cubicBezTo>
                    <a:cubicBezTo>
                      <a:pt x="32" y="18"/>
                      <a:pt x="32" y="18"/>
                      <a:pt x="32" y="18"/>
                    </a:cubicBezTo>
                    <a:cubicBezTo>
                      <a:pt x="31" y="18"/>
                      <a:pt x="28" y="17"/>
                      <a:pt x="25" y="17"/>
                    </a:cubicBezTo>
                    <a:cubicBezTo>
                      <a:pt x="22" y="17"/>
                      <a:pt x="22" y="18"/>
                      <a:pt x="22" y="19"/>
                    </a:cubicBezTo>
                    <a:cubicBezTo>
                      <a:pt x="22" y="20"/>
                      <a:pt x="23" y="20"/>
                      <a:pt x="27" y="22"/>
                    </a:cubicBezTo>
                    <a:cubicBezTo>
                      <a:pt x="32" y="23"/>
                      <a:pt x="35" y="26"/>
                      <a:pt x="35" y="29"/>
                    </a:cubicBezTo>
                    <a:cubicBezTo>
                      <a:pt x="35" y="33"/>
                      <a:pt x="32" y="36"/>
                      <a:pt x="26" y="37"/>
                    </a:cubicBezTo>
                    <a:close/>
                  </a:path>
                </a:pathLst>
              </a:custGeom>
              <a:solidFill>
                <a:schemeClr val="bg1"/>
              </a:solidFill>
              <a:ln>
                <a:noFill/>
              </a:ln>
            </p:spPr>
            <p:txBody>
              <a:bodyPr vert="horz" wrap="square" lIns="91419" tIns="45709" rIns="91419" bIns="45709"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grpSp>
      </p:grpSp>
      <p:grpSp>
        <p:nvGrpSpPr>
          <p:cNvPr id="7" name="组合 6"/>
          <p:cNvGrpSpPr/>
          <p:nvPr/>
        </p:nvGrpSpPr>
        <p:grpSpPr>
          <a:xfrm>
            <a:off x="6667040" y="1834649"/>
            <a:ext cx="2796639" cy="3437735"/>
            <a:chOff x="6667246" y="1834647"/>
            <a:chExt cx="2797650" cy="3437735"/>
          </a:xfrm>
        </p:grpSpPr>
        <p:sp>
          <p:nvSpPr>
            <p:cNvPr id="75" name="矩形 74"/>
            <p:cNvSpPr/>
            <p:nvPr/>
          </p:nvSpPr>
          <p:spPr>
            <a:xfrm flipH="1">
              <a:off x="6667246" y="1834647"/>
              <a:ext cx="2797650" cy="3437735"/>
            </a:xfrm>
            <a:prstGeom prst="rect">
              <a:avLst/>
            </a:prstGeom>
            <a:solidFill>
              <a:srgbClr val="FFC00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dirty="0">
                <a:solidFill>
                  <a:prstClr val="white"/>
                </a:solidFill>
                <a:cs typeface="+mn-ea"/>
                <a:sym typeface="+mn-lt"/>
              </a:endParaRPr>
            </a:p>
          </p:txBody>
        </p:sp>
        <p:sp>
          <p:nvSpPr>
            <p:cNvPr id="88" name="TextBox 29"/>
            <p:cNvSpPr txBox="1">
              <a:spLocks noChangeArrowheads="1"/>
            </p:cNvSpPr>
            <p:nvPr/>
          </p:nvSpPr>
          <p:spPr bwMode="auto">
            <a:xfrm>
              <a:off x="6977248" y="4460184"/>
              <a:ext cx="2289746" cy="70057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fontAlgn="base">
                <a:spcBef>
                  <a:spcPct val="0"/>
                </a:spcBef>
                <a:spcAft>
                  <a:spcPct val="0"/>
                </a:spcAft>
                <a:defRPr sz="2800">
                  <a:solidFill>
                    <a:schemeClr val="tx1">
                      <a:lumMod val="85000"/>
                      <a:lumOff val="15000"/>
                    </a:schemeClr>
                  </a:solidFill>
                  <a:latin typeface="方正正准黑简体" pitchFamily="2" charset="-122"/>
                  <a:ea typeface="方正正准黑简体" pitchFamily="2" charset="-122"/>
                </a:defRPr>
              </a:lvl1pPr>
              <a:lvl2pPr fontAlgn="base">
                <a:spcBef>
                  <a:spcPct val="0"/>
                </a:spcBef>
                <a:spcAft>
                  <a:spcPct val="0"/>
                </a:spcAft>
                <a:defRPr>
                  <a:latin typeface="Calibri" panose="020F0502020204030204" pitchFamily="34" charset="0"/>
                  <a:ea typeface="宋体" panose="02010600030101010101" pitchFamily="2" charset="-122"/>
                </a:defRPr>
              </a:lvl2pPr>
              <a:lvl3pPr fontAlgn="base">
                <a:spcBef>
                  <a:spcPct val="0"/>
                </a:spcBef>
                <a:spcAft>
                  <a:spcPct val="0"/>
                </a:spcAft>
                <a:defRPr>
                  <a:latin typeface="Calibri" panose="020F0502020204030204" pitchFamily="34" charset="0"/>
                  <a:ea typeface="宋体" panose="02010600030101010101" pitchFamily="2" charset="-122"/>
                </a:defRPr>
              </a:lvl3pPr>
              <a:lvl4pPr fontAlgn="base">
                <a:spcBef>
                  <a:spcPct val="0"/>
                </a:spcBef>
                <a:spcAft>
                  <a:spcPct val="0"/>
                </a:spcAft>
                <a:defRPr>
                  <a:latin typeface="Calibri" panose="020F0502020204030204" pitchFamily="34" charset="0"/>
                  <a:ea typeface="宋体" panose="02010600030101010101" pitchFamily="2" charset="-122"/>
                </a:defRPr>
              </a:lvl4pPr>
              <a:lvl5pPr fontAlgn="base">
                <a:spcBef>
                  <a:spcPct val="0"/>
                </a:spcBef>
                <a:spcAft>
                  <a:spcPct val="0"/>
                </a:spcAft>
                <a:defRPr>
                  <a:latin typeface="Calibri" panose="020F0502020204030204" pitchFamily="34" charset="0"/>
                  <a:ea typeface="宋体" panose="02010600030101010101" pitchFamily="2" charset="-122"/>
                </a:defRPr>
              </a:lvl5pPr>
              <a:lvl6pPr>
                <a:defRPr>
                  <a:latin typeface="Calibri" panose="020F0502020204030204" pitchFamily="34" charset="0"/>
                  <a:ea typeface="宋体" panose="02010600030101010101" pitchFamily="2" charset="-122"/>
                </a:defRPr>
              </a:lvl6pPr>
              <a:lvl7pPr>
                <a:defRPr>
                  <a:latin typeface="Calibri" panose="020F0502020204030204" pitchFamily="34" charset="0"/>
                  <a:ea typeface="宋体" panose="02010600030101010101" pitchFamily="2" charset="-122"/>
                </a:defRPr>
              </a:lvl7pPr>
              <a:lvl8pPr>
                <a:defRPr>
                  <a:latin typeface="Calibri" panose="020F0502020204030204" pitchFamily="34" charset="0"/>
                  <a:ea typeface="宋体" panose="02010600030101010101" pitchFamily="2" charset="-122"/>
                </a:defRPr>
              </a:lvl8pPr>
              <a:lvl9pPr>
                <a:defRPr>
                  <a:latin typeface="Calibri" panose="020F0502020204030204" pitchFamily="34" charset="0"/>
                  <a:ea typeface="宋体" panose="02010600030101010101" pitchFamily="2" charset="-122"/>
                </a:defRPr>
              </a:lvl9pPr>
            </a:lstStyle>
            <a:p>
              <a:pPr algn="just" defTabSz="914400">
                <a:lnSpc>
                  <a:spcPct val="150000"/>
                </a:lnSpc>
              </a:pPr>
              <a:r>
                <a:rPr lang="zh-CN" altLang="en-US" sz="1400" dirty="0">
                  <a:solidFill>
                    <a:prstClr val="white"/>
                  </a:solidFill>
                  <a:latin typeface="+mn-lt"/>
                  <a:ea typeface="+mn-ea"/>
                  <a:cs typeface="+mn-ea"/>
                  <a:sym typeface="+mn-lt"/>
                </a:rPr>
                <a:t>请插入您的文本内容请插入您的文本内容</a:t>
              </a:r>
              <a:endParaRPr lang="zh-CN" altLang="en-US" sz="1000" dirty="0">
                <a:solidFill>
                  <a:prstClr val="white"/>
                </a:solidFill>
                <a:latin typeface="+mn-lt"/>
                <a:ea typeface="+mn-ea"/>
                <a:cs typeface="+mn-ea"/>
                <a:sym typeface="+mn-lt"/>
              </a:endParaRPr>
            </a:p>
          </p:txBody>
        </p:sp>
        <p:sp>
          <p:nvSpPr>
            <p:cNvPr id="89" name="TextBox 55"/>
            <p:cNvSpPr txBox="1">
              <a:spLocks noChangeArrowheads="1"/>
            </p:cNvSpPr>
            <p:nvPr/>
          </p:nvSpPr>
          <p:spPr bwMode="auto">
            <a:xfrm>
              <a:off x="7268059" y="4075385"/>
              <a:ext cx="1726098"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just" defTabSz="914400"/>
              <a:r>
                <a:rPr lang="zh-CN" altLang="en-US" b="1" dirty="0">
                  <a:solidFill>
                    <a:prstClr val="white"/>
                  </a:solidFill>
                  <a:latin typeface="+mn-lt"/>
                  <a:ea typeface="+mn-ea"/>
                  <a:cs typeface="+mn-ea"/>
                  <a:sym typeface="+mn-lt"/>
                </a:rPr>
                <a:t>点击添加标题</a:t>
              </a:r>
            </a:p>
          </p:txBody>
        </p:sp>
        <p:pic>
          <p:nvPicPr>
            <p:cNvPr id="93" name="图片 92"/>
            <p:cNvPicPr>
              <a:picLocks noChangeAspect="1"/>
            </p:cNvPicPr>
            <p:nvPr/>
          </p:nvPicPr>
          <p:blipFill>
            <a:blip r:embed="rId3"/>
            <a:stretch>
              <a:fillRect/>
            </a:stretch>
          </p:blipFill>
          <p:spPr>
            <a:xfrm>
              <a:off x="7500966" y="2404723"/>
              <a:ext cx="1247590" cy="1377548"/>
            </a:xfrm>
            <a:prstGeom prst="rect">
              <a:avLst/>
            </a:prstGeom>
            <a:effectLst>
              <a:outerShdw blurRad="50800" dist="38100" dir="2700000" algn="tl" rotWithShape="0">
                <a:prstClr val="black">
                  <a:alpha val="40000"/>
                </a:prstClr>
              </a:outerShdw>
            </a:effectLst>
          </p:spPr>
        </p:pic>
      </p:grpSp>
      <p:pic>
        <p:nvPicPr>
          <p:cNvPr id="2" name="图片 1"/>
          <p:cNvPicPr>
            <a:picLocks noChangeAspect="1"/>
          </p:cNvPicPr>
          <p:nvPr/>
        </p:nvPicPr>
        <p:blipFill rotWithShape="1">
          <a:blip r:embed="rId4" cstate="print">
            <a:extLst>
              <a:ext uri="{28A0092B-C50C-407E-A947-70E740481C1C}">
                <a14:useLocalDpi xmlns:a14="http://schemas.microsoft.com/office/drawing/2010/main" val="0"/>
              </a:ext>
            </a:extLst>
          </a:blip>
          <a:srcRect r="26930"/>
          <a:stretch>
            <a:fillRect/>
          </a:stretch>
        </p:blipFill>
        <p:spPr>
          <a:xfrm>
            <a:off x="3347204" y="1834649"/>
            <a:ext cx="3449866" cy="34313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75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ppt_x</p:attrName>
                                        </p:attrNameLst>
                                      </p:cBhvr>
                                      <p:tavLst>
                                        <p:tav tm="0">
                                          <p:val>
                                            <p:strVal val="#ppt_x-#ppt_w*1.125000"/>
                                          </p:val>
                                        </p:tav>
                                        <p:tav tm="100000">
                                          <p:val>
                                            <p:strVal val="#ppt_x"/>
                                          </p:val>
                                        </p:tav>
                                      </p:tavLst>
                                    </p:anim>
                                    <p:animEffect transition="in" filter="wipe(right)">
                                      <p:cBhvr>
                                        <p:cTn id="8" dur="500"/>
                                        <p:tgtEl>
                                          <p:spTgt spid="5"/>
                                        </p:tgtEl>
                                      </p:cBhvr>
                                    </p:animEffect>
                                  </p:childTnLst>
                                </p:cTn>
                              </p:par>
                              <p:par>
                                <p:cTn id="9" presetID="12" presetClass="entr" presetSubtype="8" fill="hold" nodeType="withEffect">
                                  <p:stCondLst>
                                    <p:cond delay="10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p:tgtEl>
                                          <p:spTgt spid="7"/>
                                        </p:tgtEl>
                                        <p:attrNameLst>
                                          <p:attrName>ppt_x</p:attrName>
                                        </p:attrNameLst>
                                      </p:cBhvr>
                                      <p:tavLst>
                                        <p:tav tm="0">
                                          <p:val>
                                            <p:strVal val="#ppt_x-#ppt_w*1.125000"/>
                                          </p:val>
                                        </p:tav>
                                        <p:tav tm="100000">
                                          <p:val>
                                            <p:strVal val="#ppt_x"/>
                                          </p:val>
                                        </p:tav>
                                      </p:tavLst>
                                    </p:anim>
                                    <p:animEffect transition="in" filter="wipe(right)">
                                      <p:cBhvr>
                                        <p:cTn id="12" dur="500"/>
                                        <p:tgtEl>
                                          <p:spTgt spid="7"/>
                                        </p:tgtEl>
                                      </p:cBhvr>
                                    </p:animEffect>
                                  </p:childTnLst>
                                </p:cTn>
                              </p:par>
                              <p:par>
                                <p:cTn id="13" presetID="12" presetClass="entr" presetSubtype="8" fill="hold" nodeType="withEffect">
                                  <p:stCondLst>
                                    <p:cond delay="1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p:tgtEl>
                                          <p:spTgt spid="6"/>
                                        </p:tgtEl>
                                        <p:attrNameLst>
                                          <p:attrName>ppt_x</p:attrName>
                                        </p:attrNameLst>
                                      </p:cBhvr>
                                      <p:tavLst>
                                        <p:tav tm="0">
                                          <p:val>
                                            <p:strVal val="#ppt_x-#ppt_w*1.125000"/>
                                          </p:val>
                                        </p:tav>
                                        <p:tav tm="100000">
                                          <p:val>
                                            <p:strVal val="#ppt_x"/>
                                          </p:val>
                                        </p:tav>
                                      </p:tavLst>
                                    </p:anim>
                                    <p:animEffect transition="in" filter="wipe(right)">
                                      <p:cBhvr>
                                        <p:cTn id="16" dur="500"/>
                                        <p:tgtEl>
                                          <p:spTgt spid="6"/>
                                        </p:tgtEl>
                                      </p:cBhvr>
                                    </p:animEffect>
                                  </p:childTnLst>
                                </p:cTn>
                              </p:par>
                              <p:par>
                                <p:cTn id="17" presetID="47" presetClass="entr" presetSubtype="0" fill="hold" nodeType="withEffect">
                                  <p:stCondLst>
                                    <p:cond delay="110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750"/>
                                        <p:tgtEl>
                                          <p:spTgt spid="2"/>
                                        </p:tgtEl>
                                      </p:cBhvr>
                                    </p:animEffect>
                                    <p:anim calcmode="lin" valueType="num">
                                      <p:cBhvr>
                                        <p:cTn id="20" dur="750" fill="hold"/>
                                        <p:tgtEl>
                                          <p:spTgt spid="2"/>
                                        </p:tgtEl>
                                        <p:attrNameLst>
                                          <p:attrName>ppt_x</p:attrName>
                                        </p:attrNameLst>
                                      </p:cBhvr>
                                      <p:tavLst>
                                        <p:tav tm="0">
                                          <p:val>
                                            <p:strVal val="#ppt_x"/>
                                          </p:val>
                                        </p:tav>
                                        <p:tav tm="100000">
                                          <p:val>
                                            <p:strVal val="#ppt_x"/>
                                          </p:val>
                                        </p:tav>
                                      </p:tavLst>
                                    </p:anim>
                                    <p:anim calcmode="lin" valueType="num">
                                      <p:cBhvr>
                                        <p:cTn id="21" dur="75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04" y="0"/>
            <a:ext cx="12187593" cy="6858000"/>
          </a:xfrm>
          <a:prstGeom prst="rect">
            <a:avLst/>
          </a:prstGeom>
          <a:gradFill flip="none" rotWithShape="1">
            <a:gsLst>
              <a:gs pos="96000">
                <a:schemeClr val="tx1">
                  <a:alpha val="12000"/>
                </a:schemeClr>
              </a:gs>
              <a:gs pos="78000">
                <a:schemeClr val="tx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t="16202" b="23771"/>
          <a:stretch>
            <a:fillRect/>
          </a:stretch>
        </p:blipFill>
        <p:spPr>
          <a:xfrm>
            <a:off x="-24774" y="-14916"/>
            <a:ext cx="12231924" cy="4128128"/>
          </a:xfrm>
          <a:prstGeom prst="rect">
            <a:avLst/>
          </a:prstGeom>
          <a:ln>
            <a:noFill/>
          </a:ln>
        </p:spPr>
      </p:pic>
      <p:grpSp>
        <p:nvGrpSpPr>
          <p:cNvPr id="3" name="组合 2"/>
          <p:cNvGrpSpPr/>
          <p:nvPr/>
        </p:nvGrpSpPr>
        <p:grpSpPr>
          <a:xfrm>
            <a:off x="439760" y="4845243"/>
            <a:ext cx="3169518" cy="596503"/>
            <a:chOff x="1551004" y="4350583"/>
            <a:chExt cx="3170665" cy="596503"/>
          </a:xfrm>
        </p:grpSpPr>
        <p:sp>
          <p:nvSpPr>
            <p:cNvPr id="9" name="矩形 65"/>
            <p:cNvSpPr>
              <a:spLocks noChangeArrowheads="1"/>
            </p:cNvSpPr>
            <p:nvPr/>
          </p:nvSpPr>
          <p:spPr bwMode="auto">
            <a:xfrm>
              <a:off x="1818281" y="4350583"/>
              <a:ext cx="234315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defTabSz="914400"/>
              <a:r>
                <a:rPr lang="zh-CN" altLang="en-US" sz="1800" dirty="0">
                  <a:solidFill>
                    <a:prstClr val="black">
                      <a:lumMod val="65000"/>
                      <a:lumOff val="35000"/>
                    </a:prstClr>
                  </a:solidFill>
                  <a:latin typeface="+mn-lt"/>
                  <a:ea typeface="+mn-ea"/>
                  <a:cs typeface="+mn-ea"/>
                  <a:sym typeface="+mn-lt"/>
                </a:rPr>
                <a:t>请插入您的标题内容</a:t>
              </a:r>
              <a:endParaRPr lang="zh-CN" altLang="en-US" sz="2000" dirty="0">
                <a:solidFill>
                  <a:prstClr val="black">
                    <a:lumMod val="65000"/>
                    <a:lumOff val="35000"/>
                  </a:prstClr>
                </a:solidFill>
                <a:latin typeface="+mn-lt"/>
                <a:ea typeface="+mn-ea"/>
                <a:cs typeface="+mn-ea"/>
                <a:sym typeface="+mn-lt"/>
              </a:endParaRPr>
            </a:p>
          </p:txBody>
        </p:sp>
        <p:sp>
          <p:nvSpPr>
            <p:cNvPr id="10" name="文本框 9"/>
            <p:cNvSpPr txBox="1"/>
            <p:nvPr/>
          </p:nvSpPr>
          <p:spPr>
            <a:xfrm>
              <a:off x="1551004" y="4700865"/>
              <a:ext cx="3170665" cy="246221"/>
            </a:xfrm>
            <a:prstGeom prst="rect">
              <a:avLst/>
            </a:prstGeom>
            <a:noFill/>
          </p:spPr>
          <p:txBody>
            <a:bodyPr wrap="square" rtlCol="0">
              <a:spAutoFit/>
            </a:bodyPr>
            <a:lstStyle>
              <a:defPPr>
                <a:defRPr lang="zh-CN"/>
              </a:defPPr>
              <a:lvl1pPr>
                <a:defRPr sz="3200" b="1" spc="-110">
                  <a:solidFill>
                    <a:schemeClr val="bg1">
                      <a:alpha val="81000"/>
                    </a:schemeClr>
                  </a:solidFill>
                  <a:latin typeface="NanLiHei_Eurostile" panose="02010600030101010101" pitchFamily="2" charset="-122"/>
                  <a:ea typeface="NanLiHei_Eurostile" panose="02010600030101010101" pitchFamily="2" charset="-122"/>
                </a:defRPr>
              </a:lvl1pPr>
            </a:lstStyle>
            <a:p>
              <a:pPr defTabSz="685800"/>
              <a:endParaRPr lang="zh-CN" altLang="en-US" sz="1000" b="0" spc="60" dirty="0">
                <a:solidFill>
                  <a:schemeClr val="tx1">
                    <a:lumMod val="75000"/>
                    <a:lumOff val="25000"/>
                  </a:schemeClr>
                </a:solidFill>
                <a:latin typeface="+mn-lt"/>
                <a:ea typeface="+mn-ea"/>
                <a:cs typeface="+mn-ea"/>
                <a:sym typeface="+mn-lt"/>
              </a:endParaRPr>
            </a:p>
          </p:txBody>
        </p:sp>
      </p:grpSp>
      <p:sp>
        <p:nvSpPr>
          <p:cNvPr id="11" name="矩形 10"/>
          <p:cNvSpPr>
            <a:spLocks noChangeArrowheads="1"/>
          </p:cNvSpPr>
          <p:nvPr/>
        </p:nvSpPr>
        <p:spPr bwMode="auto">
          <a:xfrm>
            <a:off x="5077640" y="5242333"/>
            <a:ext cx="6405934" cy="93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defTabSz="914400">
              <a:lnSpc>
                <a:spcPts val="2200"/>
              </a:lnSpc>
              <a:spcBef>
                <a:spcPts val="0"/>
              </a:spcBef>
              <a:buClr>
                <a:srgbClr val="0070C0"/>
              </a:buClr>
              <a:buNone/>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a:t>
            </a:r>
          </a:p>
        </p:txBody>
      </p:sp>
      <p:grpSp>
        <p:nvGrpSpPr>
          <p:cNvPr id="23" name="组合 22"/>
          <p:cNvGrpSpPr/>
          <p:nvPr/>
        </p:nvGrpSpPr>
        <p:grpSpPr>
          <a:xfrm>
            <a:off x="-223977" y="4243386"/>
            <a:ext cx="729986" cy="742950"/>
            <a:chOff x="-5326" y="31810"/>
            <a:chExt cx="730250" cy="742950"/>
          </a:xfrm>
          <a:gradFill>
            <a:gsLst>
              <a:gs pos="0">
                <a:srgbClr val="363F4A"/>
              </a:gs>
              <a:gs pos="100000">
                <a:srgbClr val="0070C0"/>
              </a:gs>
            </a:gsLst>
            <a:lin ang="10800000" scaled="0"/>
          </a:gradFill>
        </p:grpSpPr>
        <p:sp>
          <p:nvSpPr>
            <p:cNvPr id="24" name="Freeform 40"/>
            <p:cNvSpPr/>
            <p:nvPr/>
          </p:nvSpPr>
          <p:spPr bwMode="auto">
            <a:xfrm>
              <a:off x="-5326" y="79435"/>
              <a:ext cx="682625" cy="695325"/>
            </a:xfrm>
            <a:custGeom>
              <a:avLst/>
              <a:gdLst>
                <a:gd name="T0" fmla="*/ 0 w 430"/>
                <a:gd name="T1" fmla="*/ 419 h 438"/>
                <a:gd name="T2" fmla="*/ 421 w 430"/>
                <a:gd name="T3" fmla="*/ 0 h 438"/>
                <a:gd name="T4" fmla="*/ 430 w 430"/>
                <a:gd name="T5" fmla="*/ 8 h 438"/>
                <a:gd name="T6" fmla="*/ 0 w 430"/>
                <a:gd name="T7" fmla="*/ 438 h 438"/>
                <a:gd name="T8" fmla="*/ 0 w 430"/>
                <a:gd name="T9" fmla="*/ 419 h 438"/>
              </a:gdLst>
              <a:ahLst/>
              <a:cxnLst>
                <a:cxn ang="0">
                  <a:pos x="T0" y="T1"/>
                </a:cxn>
                <a:cxn ang="0">
                  <a:pos x="T2" y="T3"/>
                </a:cxn>
                <a:cxn ang="0">
                  <a:pos x="T4" y="T5"/>
                </a:cxn>
                <a:cxn ang="0">
                  <a:pos x="T6" y="T7"/>
                </a:cxn>
                <a:cxn ang="0">
                  <a:pos x="T8" y="T9"/>
                </a:cxn>
              </a:cxnLst>
              <a:rect l="0" t="0" r="r" b="b"/>
              <a:pathLst>
                <a:path w="430" h="438">
                  <a:moveTo>
                    <a:pt x="0" y="419"/>
                  </a:moveTo>
                  <a:lnTo>
                    <a:pt x="421" y="0"/>
                  </a:lnTo>
                  <a:lnTo>
                    <a:pt x="430" y="8"/>
                  </a:lnTo>
                  <a:lnTo>
                    <a:pt x="0" y="438"/>
                  </a:lnTo>
                  <a:lnTo>
                    <a:pt x="0" y="4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pPr defTabSz="914400"/>
              <a:endParaRPr lang="zh-CN" altLang="en-US">
                <a:solidFill>
                  <a:schemeClr val="tx1">
                    <a:lumMod val="75000"/>
                    <a:lumOff val="25000"/>
                  </a:schemeClr>
                </a:solidFill>
                <a:cs typeface="+mn-ea"/>
                <a:sym typeface="+mn-lt"/>
              </a:endParaRPr>
            </a:p>
          </p:txBody>
        </p:sp>
        <p:sp>
          <p:nvSpPr>
            <p:cNvPr id="25" name="Freeform 41"/>
            <p:cNvSpPr/>
            <p:nvPr/>
          </p:nvSpPr>
          <p:spPr bwMode="auto">
            <a:xfrm>
              <a:off x="613799" y="31810"/>
              <a:ext cx="111125"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pPr defTabSz="914400"/>
              <a:endParaRPr lang="zh-CN" altLang="en-US">
                <a:solidFill>
                  <a:schemeClr val="tx1">
                    <a:lumMod val="75000"/>
                    <a:lumOff val="25000"/>
                  </a:schemeClr>
                </a:solidFill>
                <a:cs typeface="+mn-ea"/>
                <a:sym typeface="+mn-lt"/>
              </a:endParaRPr>
            </a:p>
          </p:txBody>
        </p:sp>
      </p:grpSp>
      <p:grpSp>
        <p:nvGrpSpPr>
          <p:cNvPr id="26" name="组合 25"/>
          <p:cNvGrpSpPr/>
          <p:nvPr/>
        </p:nvGrpSpPr>
        <p:grpSpPr>
          <a:xfrm>
            <a:off x="-223975" y="4395788"/>
            <a:ext cx="1323497" cy="742951"/>
            <a:chOff x="-5326" y="184210"/>
            <a:chExt cx="1323975" cy="742951"/>
          </a:xfrm>
          <a:gradFill>
            <a:gsLst>
              <a:gs pos="0">
                <a:srgbClr val="363F4A"/>
              </a:gs>
              <a:gs pos="100000">
                <a:srgbClr val="0070C0"/>
              </a:gs>
            </a:gsLst>
            <a:lin ang="10800000" scaled="0"/>
          </a:gradFill>
        </p:grpSpPr>
        <p:sp>
          <p:nvSpPr>
            <p:cNvPr id="27" name="Freeform 42"/>
            <p:cNvSpPr/>
            <p:nvPr/>
          </p:nvSpPr>
          <p:spPr bwMode="auto">
            <a:xfrm>
              <a:off x="-5326" y="230248"/>
              <a:ext cx="1268413" cy="696913"/>
            </a:xfrm>
            <a:custGeom>
              <a:avLst/>
              <a:gdLst>
                <a:gd name="T0" fmla="*/ 0 w 799"/>
                <a:gd name="T1" fmla="*/ 420 h 439"/>
                <a:gd name="T2" fmla="*/ 421 w 799"/>
                <a:gd name="T3" fmla="*/ 0 h 439"/>
                <a:gd name="T4" fmla="*/ 423 w 799"/>
                <a:gd name="T5" fmla="*/ 0 h 439"/>
                <a:gd name="T6" fmla="*/ 426 w 799"/>
                <a:gd name="T7" fmla="*/ 0 h 439"/>
                <a:gd name="T8" fmla="*/ 799 w 799"/>
                <a:gd name="T9" fmla="*/ 0 h 439"/>
                <a:gd name="T10" fmla="*/ 799 w 799"/>
                <a:gd name="T11" fmla="*/ 13 h 439"/>
                <a:gd name="T12" fmla="*/ 428 w 799"/>
                <a:gd name="T13" fmla="*/ 13 h 439"/>
                <a:gd name="T14" fmla="*/ 0 w 799"/>
                <a:gd name="T15" fmla="*/ 439 h 439"/>
                <a:gd name="T16" fmla="*/ 0 w 799"/>
                <a:gd name="T17" fmla="*/ 42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9" h="439">
                  <a:moveTo>
                    <a:pt x="0" y="420"/>
                  </a:moveTo>
                  <a:lnTo>
                    <a:pt x="421" y="0"/>
                  </a:lnTo>
                  <a:lnTo>
                    <a:pt x="423" y="0"/>
                  </a:lnTo>
                  <a:lnTo>
                    <a:pt x="426" y="0"/>
                  </a:lnTo>
                  <a:lnTo>
                    <a:pt x="799" y="0"/>
                  </a:lnTo>
                  <a:lnTo>
                    <a:pt x="799" y="13"/>
                  </a:lnTo>
                  <a:lnTo>
                    <a:pt x="428" y="13"/>
                  </a:lnTo>
                  <a:lnTo>
                    <a:pt x="0" y="439"/>
                  </a:lnTo>
                  <a:lnTo>
                    <a:pt x="0" y="4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pPr defTabSz="914400"/>
              <a:endParaRPr lang="zh-CN" altLang="en-US">
                <a:solidFill>
                  <a:schemeClr val="tx1">
                    <a:lumMod val="75000"/>
                    <a:lumOff val="25000"/>
                  </a:schemeClr>
                </a:solidFill>
                <a:cs typeface="+mn-ea"/>
                <a:sym typeface="+mn-lt"/>
              </a:endParaRPr>
            </a:p>
          </p:txBody>
        </p:sp>
        <p:sp>
          <p:nvSpPr>
            <p:cNvPr id="28" name="Oval 43"/>
            <p:cNvSpPr>
              <a:spLocks noChangeArrowheads="1"/>
            </p:cNvSpPr>
            <p:nvPr/>
          </p:nvSpPr>
          <p:spPr bwMode="auto">
            <a:xfrm>
              <a:off x="1207524" y="184210"/>
              <a:ext cx="111125" cy="1095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pPr defTabSz="914400"/>
              <a:endParaRPr lang="zh-CN" altLang="en-US">
                <a:solidFill>
                  <a:schemeClr val="tx1">
                    <a:lumMod val="75000"/>
                    <a:lumOff val="25000"/>
                  </a:schemeClr>
                </a:solidFill>
                <a:cs typeface="+mn-ea"/>
                <a:sym typeface="+mn-lt"/>
              </a:endParaRPr>
            </a:p>
          </p:txBody>
        </p:sp>
      </p:grpSp>
      <p:grpSp>
        <p:nvGrpSpPr>
          <p:cNvPr id="29" name="组合 28"/>
          <p:cNvGrpSpPr/>
          <p:nvPr/>
        </p:nvGrpSpPr>
        <p:grpSpPr>
          <a:xfrm>
            <a:off x="-223974" y="4583113"/>
            <a:ext cx="3165918" cy="733425"/>
            <a:chOff x="-5326" y="371535"/>
            <a:chExt cx="3167063" cy="733425"/>
          </a:xfrm>
          <a:gradFill>
            <a:gsLst>
              <a:gs pos="0">
                <a:srgbClr val="363F4A"/>
              </a:gs>
              <a:gs pos="100000">
                <a:srgbClr val="0070C0"/>
              </a:gs>
            </a:gsLst>
            <a:lin ang="10800000" scaled="0"/>
          </a:gradFill>
        </p:grpSpPr>
        <p:sp>
          <p:nvSpPr>
            <p:cNvPr id="30" name="Freeform 44"/>
            <p:cNvSpPr/>
            <p:nvPr/>
          </p:nvSpPr>
          <p:spPr bwMode="auto">
            <a:xfrm>
              <a:off x="-5326" y="371535"/>
              <a:ext cx="3106738" cy="733425"/>
            </a:xfrm>
            <a:custGeom>
              <a:avLst/>
              <a:gdLst>
                <a:gd name="T0" fmla="*/ 0 w 1957"/>
                <a:gd name="T1" fmla="*/ 443 h 462"/>
                <a:gd name="T2" fmla="*/ 442 w 1957"/>
                <a:gd name="T3" fmla="*/ 0 h 462"/>
                <a:gd name="T4" fmla="*/ 444 w 1957"/>
                <a:gd name="T5" fmla="*/ 0 h 462"/>
                <a:gd name="T6" fmla="*/ 447 w 1957"/>
                <a:gd name="T7" fmla="*/ 0 h 462"/>
                <a:gd name="T8" fmla="*/ 1071 w 1957"/>
                <a:gd name="T9" fmla="*/ 0 h 462"/>
                <a:gd name="T10" fmla="*/ 1072 w 1957"/>
                <a:gd name="T11" fmla="*/ 0 h 462"/>
                <a:gd name="T12" fmla="*/ 1074 w 1957"/>
                <a:gd name="T13" fmla="*/ 0 h 462"/>
                <a:gd name="T14" fmla="*/ 1311 w 1957"/>
                <a:gd name="T15" fmla="*/ 138 h 462"/>
                <a:gd name="T16" fmla="*/ 1957 w 1957"/>
                <a:gd name="T17" fmla="*/ 138 h 462"/>
                <a:gd name="T18" fmla="*/ 1957 w 1957"/>
                <a:gd name="T19" fmla="*/ 152 h 462"/>
                <a:gd name="T20" fmla="*/ 1309 w 1957"/>
                <a:gd name="T21" fmla="*/ 152 h 462"/>
                <a:gd name="T22" fmla="*/ 1307 w 1957"/>
                <a:gd name="T23" fmla="*/ 152 h 462"/>
                <a:gd name="T24" fmla="*/ 1306 w 1957"/>
                <a:gd name="T25" fmla="*/ 150 h 462"/>
                <a:gd name="T26" fmla="*/ 1069 w 1957"/>
                <a:gd name="T27" fmla="*/ 12 h 462"/>
                <a:gd name="T28" fmla="*/ 449 w 1957"/>
                <a:gd name="T29" fmla="*/ 12 h 462"/>
                <a:gd name="T30" fmla="*/ 0 w 1957"/>
                <a:gd name="T31" fmla="*/ 462 h 462"/>
                <a:gd name="T32" fmla="*/ 0 w 1957"/>
                <a:gd name="T33" fmla="*/ 443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7" h="462">
                  <a:moveTo>
                    <a:pt x="0" y="443"/>
                  </a:moveTo>
                  <a:lnTo>
                    <a:pt x="442" y="0"/>
                  </a:lnTo>
                  <a:lnTo>
                    <a:pt x="444" y="0"/>
                  </a:lnTo>
                  <a:lnTo>
                    <a:pt x="447" y="0"/>
                  </a:lnTo>
                  <a:lnTo>
                    <a:pt x="1071" y="0"/>
                  </a:lnTo>
                  <a:lnTo>
                    <a:pt x="1072" y="0"/>
                  </a:lnTo>
                  <a:lnTo>
                    <a:pt x="1074" y="0"/>
                  </a:lnTo>
                  <a:lnTo>
                    <a:pt x="1311" y="138"/>
                  </a:lnTo>
                  <a:lnTo>
                    <a:pt x="1957" y="138"/>
                  </a:lnTo>
                  <a:lnTo>
                    <a:pt x="1957" y="152"/>
                  </a:lnTo>
                  <a:lnTo>
                    <a:pt x="1309" y="152"/>
                  </a:lnTo>
                  <a:lnTo>
                    <a:pt x="1307" y="152"/>
                  </a:lnTo>
                  <a:lnTo>
                    <a:pt x="1306" y="150"/>
                  </a:lnTo>
                  <a:lnTo>
                    <a:pt x="1069" y="12"/>
                  </a:lnTo>
                  <a:lnTo>
                    <a:pt x="449" y="12"/>
                  </a:lnTo>
                  <a:lnTo>
                    <a:pt x="0" y="462"/>
                  </a:lnTo>
                  <a:lnTo>
                    <a:pt x="0" y="4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pPr defTabSz="914400"/>
              <a:endParaRPr lang="zh-CN" altLang="en-US">
                <a:solidFill>
                  <a:schemeClr val="tx1">
                    <a:lumMod val="75000"/>
                    <a:lumOff val="25000"/>
                  </a:schemeClr>
                </a:solidFill>
                <a:cs typeface="+mn-ea"/>
                <a:sym typeface="+mn-lt"/>
              </a:endParaRPr>
            </a:p>
          </p:txBody>
        </p:sp>
        <p:sp>
          <p:nvSpPr>
            <p:cNvPr id="31" name="Oval 45"/>
            <p:cNvSpPr>
              <a:spLocks noChangeArrowheads="1"/>
            </p:cNvSpPr>
            <p:nvPr/>
          </p:nvSpPr>
          <p:spPr bwMode="auto">
            <a:xfrm>
              <a:off x="3047437" y="546160"/>
              <a:ext cx="114300" cy="1111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pPr defTabSz="914400"/>
              <a:endParaRPr lang="zh-CN" altLang="en-US">
                <a:solidFill>
                  <a:schemeClr val="tx1">
                    <a:lumMod val="75000"/>
                    <a:lumOff val="25000"/>
                  </a:schemeClr>
                </a:solidFill>
                <a:cs typeface="+mn-ea"/>
                <a:sym typeface="+mn-lt"/>
              </a:endParaRPr>
            </a:p>
          </p:txBody>
        </p:sp>
      </p:grpSp>
      <p:grpSp>
        <p:nvGrpSpPr>
          <p:cNvPr id="32" name="组合 31"/>
          <p:cNvGrpSpPr/>
          <p:nvPr/>
        </p:nvGrpSpPr>
        <p:grpSpPr>
          <a:xfrm>
            <a:off x="-223974" y="4694238"/>
            <a:ext cx="1678968" cy="809625"/>
            <a:chOff x="-5326" y="482660"/>
            <a:chExt cx="1679576" cy="809625"/>
          </a:xfrm>
          <a:gradFill>
            <a:gsLst>
              <a:gs pos="0">
                <a:srgbClr val="363F4A"/>
              </a:gs>
              <a:gs pos="100000">
                <a:srgbClr val="0070C0"/>
              </a:gs>
            </a:gsLst>
            <a:lin ang="10800000" scaled="0"/>
          </a:gradFill>
        </p:grpSpPr>
        <p:sp>
          <p:nvSpPr>
            <p:cNvPr id="33" name="Freeform 46"/>
            <p:cNvSpPr/>
            <p:nvPr/>
          </p:nvSpPr>
          <p:spPr bwMode="auto">
            <a:xfrm>
              <a:off x="-5326" y="527110"/>
              <a:ext cx="1627188" cy="765175"/>
            </a:xfrm>
            <a:custGeom>
              <a:avLst/>
              <a:gdLst>
                <a:gd name="T0" fmla="*/ 0 w 1025"/>
                <a:gd name="T1" fmla="*/ 463 h 482"/>
                <a:gd name="T2" fmla="*/ 461 w 1025"/>
                <a:gd name="T3" fmla="*/ 3 h 482"/>
                <a:gd name="T4" fmla="*/ 463 w 1025"/>
                <a:gd name="T5" fmla="*/ 0 h 482"/>
                <a:gd name="T6" fmla="*/ 467 w 1025"/>
                <a:gd name="T7" fmla="*/ 0 h 482"/>
                <a:gd name="T8" fmla="*/ 1025 w 1025"/>
                <a:gd name="T9" fmla="*/ 0 h 482"/>
                <a:gd name="T10" fmla="*/ 1025 w 1025"/>
                <a:gd name="T11" fmla="*/ 14 h 482"/>
                <a:gd name="T12" fmla="*/ 468 w 1025"/>
                <a:gd name="T13" fmla="*/ 14 h 482"/>
                <a:gd name="T14" fmla="*/ 0 w 1025"/>
                <a:gd name="T15" fmla="*/ 482 h 482"/>
                <a:gd name="T16" fmla="*/ 0 w 1025"/>
                <a:gd name="T17" fmla="*/ 463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5" h="482">
                  <a:moveTo>
                    <a:pt x="0" y="463"/>
                  </a:moveTo>
                  <a:lnTo>
                    <a:pt x="461" y="3"/>
                  </a:lnTo>
                  <a:lnTo>
                    <a:pt x="463" y="0"/>
                  </a:lnTo>
                  <a:lnTo>
                    <a:pt x="467" y="0"/>
                  </a:lnTo>
                  <a:lnTo>
                    <a:pt x="1025" y="0"/>
                  </a:lnTo>
                  <a:lnTo>
                    <a:pt x="1025" y="14"/>
                  </a:lnTo>
                  <a:lnTo>
                    <a:pt x="468" y="14"/>
                  </a:lnTo>
                  <a:lnTo>
                    <a:pt x="0" y="482"/>
                  </a:lnTo>
                  <a:lnTo>
                    <a:pt x="0" y="4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pPr defTabSz="914400"/>
              <a:endParaRPr lang="zh-CN" altLang="en-US">
                <a:solidFill>
                  <a:schemeClr val="tx1">
                    <a:lumMod val="75000"/>
                    <a:lumOff val="25000"/>
                  </a:schemeClr>
                </a:solidFill>
                <a:cs typeface="+mn-ea"/>
                <a:sym typeface="+mn-lt"/>
              </a:endParaRPr>
            </a:p>
          </p:txBody>
        </p:sp>
        <p:sp>
          <p:nvSpPr>
            <p:cNvPr id="34" name="Freeform 47"/>
            <p:cNvSpPr/>
            <p:nvPr/>
          </p:nvSpPr>
          <p:spPr bwMode="auto">
            <a:xfrm>
              <a:off x="1564712" y="482660"/>
              <a:ext cx="109538" cy="111125"/>
            </a:xfrm>
            <a:custGeom>
              <a:avLst/>
              <a:gdLst>
                <a:gd name="T0" fmla="*/ 21 w 40"/>
                <a:gd name="T1" fmla="*/ 0 h 40"/>
                <a:gd name="T2" fmla="*/ 40 w 40"/>
                <a:gd name="T3" fmla="*/ 20 h 40"/>
                <a:gd name="T4" fmla="*/ 21 w 40"/>
                <a:gd name="T5" fmla="*/ 40 h 40"/>
                <a:gd name="T6" fmla="*/ 0 w 40"/>
                <a:gd name="T7" fmla="*/ 20 h 40"/>
                <a:gd name="T8" fmla="*/ 21 w 40"/>
                <a:gd name="T9" fmla="*/ 0 h 40"/>
              </a:gdLst>
              <a:ahLst/>
              <a:cxnLst>
                <a:cxn ang="0">
                  <a:pos x="T0" y="T1"/>
                </a:cxn>
                <a:cxn ang="0">
                  <a:pos x="T2" y="T3"/>
                </a:cxn>
                <a:cxn ang="0">
                  <a:pos x="T4" y="T5"/>
                </a:cxn>
                <a:cxn ang="0">
                  <a:pos x="T6" y="T7"/>
                </a:cxn>
                <a:cxn ang="0">
                  <a:pos x="T8" y="T9"/>
                </a:cxn>
              </a:cxnLst>
              <a:rect l="0" t="0" r="r" b="b"/>
              <a:pathLst>
                <a:path w="40" h="40">
                  <a:moveTo>
                    <a:pt x="21" y="0"/>
                  </a:moveTo>
                  <a:cubicBezTo>
                    <a:pt x="31" y="0"/>
                    <a:pt x="40" y="9"/>
                    <a:pt x="40" y="20"/>
                  </a:cubicBezTo>
                  <a:cubicBezTo>
                    <a:pt x="40" y="31"/>
                    <a:pt x="31" y="40"/>
                    <a:pt x="21" y="40"/>
                  </a:cubicBezTo>
                  <a:cubicBezTo>
                    <a:pt x="9" y="40"/>
                    <a:pt x="0" y="31"/>
                    <a:pt x="0" y="20"/>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pPr defTabSz="914400"/>
              <a:endParaRPr lang="zh-CN" altLang="en-US">
                <a:solidFill>
                  <a:schemeClr val="tx1">
                    <a:lumMod val="75000"/>
                    <a:lumOff val="25000"/>
                  </a:schemeClr>
                </a:solidFill>
                <a:cs typeface="+mn-ea"/>
                <a:sym typeface="+mn-lt"/>
              </a:endParaRPr>
            </a:p>
          </p:txBody>
        </p:sp>
      </p:grpSp>
      <p:grpSp>
        <p:nvGrpSpPr>
          <p:cNvPr id="35" name="组合 34"/>
          <p:cNvGrpSpPr/>
          <p:nvPr/>
        </p:nvGrpSpPr>
        <p:grpSpPr>
          <a:xfrm>
            <a:off x="-223974" y="5033962"/>
            <a:ext cx="645879" cy="660401"/>
            <a:chOff x="-5326" y="822385"/>
            <a:chExt cx="646113" cy="660401"/>
          </a:xfrm>
          <a:gradFill>
            <a:gsLst>
              <a:gs pos="0">
                <a:srgbClr val="363F4A"/>
              </a:gs>
              <a:gs pos="100000">
                <a:srgbClr val="0070C0"/>
              </a:gs>
            </a:gsLst>
            <a:lin ang="10800000" scaled="0"/>
          </a:gradFill>
        </p:grpSpPr>
        <p:sp>
          <p:nvSpPr>
            <p:cNvPr id="36" name="Freeform 48"/>
            <p:cNvSpPr/>
            <p:nvPr/>
          </p:nvSpPr>
          <p:spPr bwMode="auto">
            <a:xfrm>
              <a:off x="-5326" y="871598"/>
              <a:ext cx="600075" cy="611188"/>
            </a:xfrm>
            <a:custGeom>
              <a:avLst/>
              <a:gdLst>
                <a:gd name="T0" fmla="*/ 0 w 378"/>
                <a:gd name="T1" fmla="*/ 368 h 385"/>
                <a:gd name="T2" fmla="*/ 367 w 378"/>
                <a:gd name="T3" fmla="*/ 0 h 385"/>
                <a:gd name="T4" fmla="*/ 378 w 378"/>
                <a:gd name="T5" fmla="*/ 9 h 385"/>
                <a:gd name="T6" fmla="*/ 0 w 378"/>
                <a:gd name="T7" fmla="*/ 385 h 385"/>
                <a:gd name="T8" fmla="*/ 0 w 378"/>
                <a:gd name="T9" fmla="*/ 368 h 385"/>
              </a:gdLst>
              <a:ahLst/>
              <a:cxnLst>
                <a:cxn ang="0">
                  <a:pos x="T0" y="T1"/>
                </a:cxn>
                <a:cxn ang="0">
                  <a:pos x="T2" y="T3"/>
                </a:cxn>
                <a:cxn ang="0">
                  <a:pos x="T4" y="T5"/>
                </a:cxn>
                <a:cxn ang="0">
                  <a:pos x="T6" y="T7"/>
                </a:cxn>
                <a:cxn ang="0">
                  <a:pos x="T8" y="T9"/>
                </a:cxn>
              </a:cxnLst>
              <a:rect l="0" t="0" r="r" b="b"/>
              <a:pathLst>
                <a:path w="378" h="385">
                  <a:moveTo>
                    <a:pt x="0" y="368"/>
                  </a:moveTo>
                  <a:lnTo>
                    <a:pt x="367" y="0"/>
                  </a:lnTo>
                  <a:lnTo>
                    <a:pt x="378" y="9"/>
                  </a:lnTo>
                  <a:lnTo>
                    <a:pt x="0" y="385"/>
                  </a:lnTo>
                  <a:lnTo>
                    <a:pt x="0" y="3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pPr defTabSz="914400"/>
              <a:endParaRPr lang="zh-CN" altLang="en-US">
                <a:solidFill>
                  <a:schemeClr val="tx1">
                    <a:lumMod val="75000"/>
                    <a:lumOff val="25000"/>
                  </a:schemeClr>
                </a:solidFill>
                <a:cs typeface="+mn-ea"/>
                <a:sym typeface="+mn-lt"/>
              </a:endParaRPr>
            </a:p>
          </p:txBody>
        </p:sp>
        <p:sp>
          <p:nvSpPr>
            <p:cNvPr id="37" name="Oval 49"/>
            <p:cNvSpPr>
              <a:spLocks noChangeArrowheads="1"/>
            </p:cNvSpPr>
            <p:nvPr/>
          </p:nvSpPr>
          <p:spPr bwMode="auto">
            <a:xfrm>
              <a:off x="531249" y="822385"/>
              <a:ext cx="109538" cy="1143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19" tIns="45709" rIns="91419" bIns="45709" numCol="1" anchor="t" anchorCtr="0" compatLnSpc="1"/>
            <a:lstStyle/>
            <a:p>
              <a:pPr defTabSz="914400"/>
              <a:endParaRPr lang="zh-CN" altLang="en-US">
                <a:solidFill>
                  <a:schemeClr val="tx1">
                    <a:lumMod val="75000"/>
                    <a:lumOff val="25000"/>
                  </a:schemeClr>
                </a:solidFill>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22" presetClass="entr" presetSubtype="8" fill="hold" nodeType="withEffect">
                                  <p:stCondLst>
                                    <p:cond delay="7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12" presetClass="entr" presetSubtype="8" fill="hold" grpId="0" nodeType="withEffect">
                                  <p:stCondLst>
                                    <p:cond delay="125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p:tgtEl>
                                          <p:spTgt spid="11"/>
                                        </p:tgtEl>
                                        <p:attrNameLst>
                                          <p:attrName>ppt_x</p:attrName>
                                        </p:attrNameLst>
                                      </p:cBhvr>
                                      <p:tavLst>
                                        <p:tav tm="0">
                                          <p:val>
                                            <p:strVal val="#ppt_x-#ppt_w*1.125000"/>
                                          </p:val>
                                        </p:tav>
                                        <p:tav tm="100000">
                                          <p:val>
                                            <p:strVal val="#ppt_x"/>
                                          </p:val>
                                        </p:tav>
                                      </p:tavLst>
                                    </p:anim>
                                    <p:animEffect transition="in" filter="wipe(right)">
                                      <p:cBhvr>
                                        <p:cTn id="14" dur="500"/>
                                        <p:tgtEl>
                                          <p:spTgt spid="11"/>
                                        </p:tgtEl>
                                      </p:cBhvr>
                                    </p:animEffect>
                                  </p:childTnLst>
                                </p:cTn>
                              </p:par>
                              <p:par>
                                <p:cTn id="15" presetID="22" presetClass="entr" presetSubtype="4" fill="hold" nodeType="withEffect">
                                  <p:stCondLst>
                                    <p:cond delay="750"/>
                                  </p:stCondLst>
                                  <p:childTnLst>
                                    <p:set>
                                      <p:cBhvr>
                                        <p:cTn id="16" dur="1" fill="hold">
                                          <p:stCondLst>
                                            <p:cond delay="0"/>
                                          </p:stCondLst>
                                        </p:cTn>
                                        <p:tgtEl>
                                          <p:spTgt spid="23"/>
                                        </p:tgtEl>
                                        <p:attrNameLst>
                                          <p:attrName>style.visibility</p:attrName>
                                        </p:attrNameLst>
                                      </p:cBhvr>
                                      <p:to>
                                        <p:strVal val="visible"/>
                                      </p:to>
                                    </p:set>
                                    <p:animEffect transition="in" filter="wipe(down)">
                                      <p:cBhvr>
                                        <p:cTn id="17" dur="400"/>
                                        <p:tgtEl>
                                          <p:spTgt spid="23"/>
                                        </p:tgtEl>
                                      </p:cBhvr>
                                    </p:animEffect>
                                  </p:childTnLst>
                                </p:cTn>
                              </p:par>
                              <p:par>
                                <p:cTn id="18" presetID="22" presetClass="entr" presetSubtype="8" fill="hold" nodeType="withEffect">
                                  <p:stCondLst>
                                    <p:cond delay="750"/>
                                  </p:stCondLst>
                                  <p:childTnLst>
                                    <p:set>
                                      <p:cBhvr>
                                        <p:cTn id="19" dur="1" fill="hold">
                                          <p:stCondLst>
                                            <p:cond delay="0"/>
                                          </p:stCondLst>
                                        </p:cTn>
                                        <p:tgtEl>
                                          <p:spTgt spid="26"/>
                                        </p:tgtEl>
                                        <p:attrNameLst>
                                          <p:attrName>style.visibility</p:attrName>
                                        </p:attrNameLst>
                                      </p:cBhvr>
                                      <p:to>
                                        <p:strVal val="visible"/>
                                      </p:to>
                                    </p:set>
                                    <p:animEffect transition="in" filter="wipe(left)">
                                      <p:cBhvr>
                                        <p:cTn id="20" dur="400"/>
                                        <p:tgtEl>
                                          <p:spTgt spid="26"/>
                                        </p:tgtEl>
                                      </p:cBhvr>
                                    </p:animEffect>
                                  </p:childTnLst>
                                </p:cTn>
                              </p:par>
                              <p:par>
                                <p:cTn id="21" presetID="22" presetClass="entr" presetSubtype="8" fill="hold" nodeType="withEffect">
                                  <p:stCondLst>
                                    <p:cond delay="750"/>
                                  </p:stCondLst>
                                  <p:childTnLst>
                                    <p:set>
                                      <p:cBhvr>
                                        <p:cTn id="22" dur="1" fill="hold">
                                          <p:stCondLst>
                                            <p:cond delay="0"/>
                                          </p:stCondLst>
                                        </p:cTn>
                                        <p:tgtEl>
                                          <p:spTgt spid="29"/>
                                        </p:tgtEl>
                                        <p:attrNameLst>
                                          <p:attrName>style.visibility</p:attrName>
                                        </p:attrNameLst>
                                      </p:cBhvr>
                                      <p:to>
                                        <p:strVal val="visible"/>
                                      </p:to>
                                    </p:set>
                                    <p:animEffect transition="in" filter="wipe(left)">
                                      <p:cBhvr>
                                        <p:cTn id="23" dur="400"/>
                                        <p:tgtEl>
                                          <p:spTgt spid="29"/>
                                        </p:tgtEl>
                                      </p:cBhvr>
                                    </p:animEffect>
                                  </p:childTnLst>
                                </p:cTn>
                              </p:par>
                              <p:par>
                                <p:cTn id="24" presetID="22" presetClass="entr" presetSubtype="8" fill="hold" nodeType="withEffect">
                                  <p:stCondLst>
                                    <p:cond delay="750"/>
                                  </p:stCondLst>
                                  <p:childTnLst>
                                    <p:set>
                                      <p:cBhvr>
                                        <p:cTn id="25" dur="1" fill="hold">
                                          <p:stCondLst>
                                            <p:cond delay="0"/>
                                          </p:stCondLst>
                                        </p:cTn>
                                        <p:tgtEl>
                                          <p:spTgt spid="32"/>
                                        </p:tgtEl>
                                        <p:attrNameLst>
                                          <p:attrName>style.visibility</p:attrName>
                                        </p:attrNameLst>
                                      </p:cBhvr>
                                      <p:to>
                                        <p:strVal val="visible"/>
                                      </p:to>
                                    </p:set>
                                    <p:animEffect transition="in" filter="wipe(left)">
                                      <p:cBhvr>
                                        <p:cTn id="26" dur="400"/>
                                        <p:tgtEl>
                                          <p:spTgt spid="32"/>
                                        </p:tgtEl>
                                      </p:cBhvr>
                                    </p:animEffect>
                                  </p:childTnLst>
                                </p:cTn>
                              </p:par>
                              <p:par>
                                <p:cTn id="27" presetID="22" presetClass="entr" presetSubtype="4" fill="hold" nodeType="withEffect">
                                  <p:stCondLst>
                                    <p:cond delay="750"/>
                                  </p:stCondLst>
                                  <p:childTnLst>
                                    <p:set>
                                      <p:cBhvr>
                                        <p:cTn id="28" dur="1" fill="hold">
                                          <p:stCondLst>
                                            <p:cond delay="0"/>
                                          </p:stCondLst>
                                        </p:cTn>
                                        <p:tgtEl>
                                          <p:spTgt spid="35"/>
                                        </p:tgtEl>
                                        <p:attrNameLst>
                                          <p:attrName>style.visibility</p:attrName>
                                        </p:attrNameLst>
                                      </p:cBhvr>
                                      <p:to>
                                        <p:strVal val="visible"/>
                                      </p:to>
                                    </p:set>
                                    <p:animEffect transition="in" filter="wipe(down)">
                                      <p:cBhvr>
                                        <p:cTn id="29" dur="4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9012986" y="1814676"/>
            <a:ext cx="2560849" cy="2406327"/>
            <a:chOff x="9014039" y="1814674"/>
            <a:chExt cx="2561775" cy="2406327"/>
          </a:xfrm>
        </p:grpSpPr>
        <p:sp>
          <p:nvSpPr>
            <p:cNvPr id="12" name="矩形 11"/>
            <p:cNvSpPr/>
            <p:nvPr/>
          </p:nvSpPr>
          <p:spPr>
            <a:xfrm flipH="1">
              <a:off x="9014039" y="1814674"/>
              <a:ext cx="2561775" cy="2406327"/>
            </a:xfrm>
            <a:prstGeom prst="rect">
              <a:avLst/>
            </a:prstGeom>
            <a:solidFill>
              <a:srgbClr val="FFC00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black"/>
                </a:solidFill>
                <a:cs typeface="+mn-ea"/>
                <a:sym typeface="+mn-lt"/>
              </a:endParaRPr>
            </a:p>
          </p:txBody>
        </p:sp>
        <p:sp>
          <p:nvSpPr>
            <p:cNvPr id="21" name="Freeform 47"/>
            <p:cNvSpPr>
              <a:spLocks noEditPoints="1"/>
            </p:cNvSpPr>
            <p:nvPr/>
          </p:nvSpPr>
          <p:spPr bwMode="auto">
            <a:xfrm>
              <a:off x="9457488" y="2176009"/>
              <a:ext cx="1674877" cy="1712538"/>
            </a:xfrm>
            <a:custGeom>
              <a:avLst/>
              <a:gdLst>
                <a:gd name="T0" fmla="*/ 437 w 1342"/>
                <a:gd name="T1" fmla="*/ 572 h 1343"/>
                <a:gd name="T2" fmla="*/ 1108 w 1342"/>
                <a:gd name="T3" fmla="*/ 379 h 1343"/>
                <a:gd name="T4" fmla="*/ 938 w 1342"/>
                <a:gd name="T5" fmla="*/ 393 h 1343"/>
                <a:gd name="T6" fmla="*/ 755 w 1342"/>
                <a:gd name="T7" fmla="*/ 411 h 1343"/>
                <a:gd name="T8" fmla="*/ 829 w 1342"/>
                <a:gd name="T9" fmla="*/ 447 h 1343"/>
                <a:gd name="T10" fmla="*/ 685 w 1342"/>
                <a:gd name="T11" fmla="*/ 553 h 1343"/>
                <a:gd name="T12" fmla="*/ 745 w 1342"/>
                <a:gd name="T13" fmla="*/ 565 h 1343"/>
                <a:gd name="T14" fmla="*/ 790 w 1342"/>
                <a:gd name="T15" fmla="*/ 591 h 1343"/>
                <a:gd name="T16" fmla="*/ 858 w 1342"/>
                <a:gd name="T17" fmla="*/ 589 h 1343"/>
                <a:gd name="T18" fmla="*/ 808 w 1342"/>
                <a:gd name="T19" fmla="*/ 650 h 1343"/>
                <a:gd name="T20" fmla="*/ 718 w 1342"/>
                <a:gd name="T21" fmla="*/ 798 h 1343"/>
                <a:gd name="T22" fmla="*/ 975 w 1342"/>
                <a:gd name="T23" fmla="*/ 769 h 1343"/>
                <a:gd name="T24" fmla="*/ 986 w 1342"/>
                <a:gd name="T25" fmla="*/ 695 h 1343"/>
                <a:gd name="T26" fmla="*/ 671 w 1342"/>
                <a:gd name="T27" fmla="*/ 1245 h 1343"/>
                <a:gd name="T28" fmla="*/ 514 w 1342"/>
                <a:gd name="T29" fmla="*/ 938 h 1343"/>
                <a:gd name="T30" fmla="*/ 321 w 1342"/>
                <a:gd name="T31" fmla="*/ 837 h 1343"/>
                <a:gd name="T32" fmla="*/ 218 w 1342"/>
                <a:gd name="T33" fmla="*/ 772 h 1343"/>
                <a:gd name="T34" fmla="*/ 312 w 1342"/>
                <a:gd name="T35" fmla="*/ 669 h 1343"/>
                <a:gd name="T36" fmla="*/ 340 w 1342"/>
                <a:gd name="T37" fmla="*/ 589 h 1343"/>
                <a:gd name="T38" fmla="*/ 304 w 1342"/>
                <a:gd name="T39" fmla="*/ 493 h 1343"/>
                <a:gd name="T40" fmla="*/ 241 w 1342"/>
                <a:gd name="T41" fmla="*/ 453 h 1343"/>
                <a:gd name="T42" fmla="*/ 232 w 1342"/>
                <a:gd name="T43" fmla="*/ 413 h 1343"/>
                <a:gd name="T44" fmla="*/ 186 w 1342"/>
                <a:gd name="T45" fmla="*/ 365 h 1343"/>
                <a:gd name="T46" fmla="*/ 250 w 1342"/>
                <a:gd name="T47" fmla="*/ 282 h 1343"/>
                <a:gd name="T48" fmla="*/ 300 w 1342"/>
                <a:gd name="T49" fmla="*/ 321 h 1343"/>
                <a:gd name="T50" fmla="*/ 373 w 1342"/>
                <a:gd name="T51" fmla="*/ 245 h 1343"/>
                <a:gd name="T52" fmla="*/ 296 w 1342"/>
                <a:gd name="T53" fmla="*/ 1105 h 1343"/>
                <a:gd name="T54" fmla="*/ 251 w 1342"/>
                <a:gd name="T55" fmla="*/ 814 h 1343"/>
                <a:gd name="T56" fmla="*/ 258 w 1342"/>
                <a:gd name="T57" fmla="*/ 273 h 1343"/>
                <a:gd name="T58" fmla="*/ 404 w 1342"/>
                <a:gd name="T59" fmla="*/ 242 h 1343"/>
                <a:gd name="T60" fmla="*/ 481 w 1342"/>
                <a:gd name="T61" fmla="*/ 228 h 1343"/>
                <a:gd name="T62" fmla="*/ 518 w 1342"/>
                <a:gd name="T63" fmla="*/ 254 h 1343"/>
                <a:gd name="T64" fmla="*/ 585 w 1342"/>
                <a:gd name="T65" fmla="*/ 332 h 1343"/>
                <a:gd name="T66" fmla="*/ 577 w 1342"/>
                <a:gd name="T67" fmla="*/ 353 h 1343"/>
                <a:gd name="T68" fmla="*/ 422 w 1342"/>
                <a:gd name="T69" fmla="*/ 416 h 1343"/>
                <a:gd name="T70" fmla="*/ 366 w 1342"/>
                <a:gd name="T71" fmla="*/ 302 h 1343"/>
                <a:gd name="T72" fmla="*/ 213 w 1342"/>
                <a:gd name="T73" fmla="*/ 374 h 1343"/>
                <a:gd name="T74" fmla="*/ 259 w 1342"/>
                <a:gd name="T75" fmla="*/ 463 h 1343"/>
                <a:gd name="T76" fmla="*/ 312 w 1342"/>
                <a:gd name="T77" fmla="*/ 405 h 1343"/>
                <a:gd name="T78" fmla="*/ 339 w 1342"/>
                <a:gd name="T79" fmla="*/ 462 h 1343"/>
                <a:gd name="T80" fmla="*/ 359 w 1342"/>
                <a:gd name="T81" fmla="*/ 399 h 1343"/>
                <a:gd name="T82" fmla="*/ 256 w 1342"/>
                <a:gd name="T83" fmla="*/ 385 h 1343"/>
                <a:gd name="T84" fmla="*/ 317 w 1342"/>
                <a:gd name="T85" fmla="*/ 771 h 1343"/>
                <a:gd name="T86" fmla="*/ 260 w 1342"/>
                <a:gd name="T87" fmla="*/ 753 h 1343"/>
                <a:gd name="T88" fmla="*/ 879 w 1342"/>
                <a:gd name="T89" fmla="*/ 567 h 1343"/>
                <a:gd name="T90" fmla="*/ 926 w 1342"/>
                <a:gd name="T91" fmla="*/ 577 h 1343"/>
                <a:gd name="T92" fmla="*/ 990 w 1342"/>
                <a:gd name="T93" fmla="*/ 591 h 1343"/>
                <a:gd name="T94" fmla="*/ 562 w 1342"/>
                <a:gd name="T95" fmla="*/ 416 h 1343"/>
                <a:gd name="T96" fmla="*/ 812 w 1342"/>
                <a:gd name="T97" fmla="*/ 250 h 1343"/>
                <a:gd name="T98" fmla="*/ 779 w 1342"/>
                <a:gd name="T99" fmla="*/ 258 h 1343"/>
                <a:gd name="T100" fmla="*/ 1083 w 1342"/>
                <a:gd name="T101" fmla="*/ 285 h 1343"/>
                <a:gd name="T102" fmla="*/ 658 w 1342"/>
                <a:gd name="T103" fmla="*/ 477 h 1343"/>
                <a:gd name="T104" fmla="*/ 701 w 1342"/>
                <a:gd name="T105" fmla="*/ 518 h 1343"/>
                <a:gd name="T106" fmla="*/ 677 w 1342"/>
                <a:gd name="T107" fmla="*/ 463 h 1343"/>
                <a:gd name="T108" fmla="*/ 652 w 1342"/>
                <a:gd name="T109" fmla="*/ 511 h 1343"/>
                <a:gd name="T110" fmla="*/ 744 w 1342"/>
                <a:gd name="T111" fmla="*/ 588 h 1343"/>
                <a:gd name="T112" fmla="*/ 773 w 1342"/>
                <a:gd name="T113" fmla="*/ 610 h 1343"/>
                <a:gd name="T114" fmla="*/ 885 w 1342"/>
                <a:gd name="T115" fmla="*/ 631 h 1343"/>
                <a:gd name="T116" fmla="*/ 946 w 1342"/>
                <a:gd name="T117" fmla="*/ 951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42" h="1343">
                  <a:moveTo>
                    <a:pt x="671" y="0"/>
                  </a:moveTo>
                  <a:cubicBezTo>
                    <a:pt x="1041" y="0"/>
                    <a:pt x="1342" y="301"/>
                    <a:pt x="1342" y="671"/>
                  </a:cubicBezTo>
                  <a:cubicBezTo>
                    <a:pt x="1342" y="1041"/>
                    <a:pt x="1041" y="1343"/>
                    <a:pt x="671" y="1343"/>
                  </a:cubicBezTo>
                  <a:cubicBezTo>
                    <a:pt x="301" y="1343"/>
                    <a:pt x="0" y="1041"/>
                    <a:pt x="0" y="671"/>
                  </a:cubicBezTo>
                  <a:cubicBezTo>
                    <a:pt x="0" y="301"/>
                    <a:pt x="301" y="0"/>
                    <a:pt x="671" y="0"/>
                  </a:cubicBezTo>
                  <a:close/>
                  <a:moveTo>
                    <a:pt x="440" y="593"/>
                  </a:moveTo>
                  <a:cubicBezTo>
                    <a:pt x="403" y="586"/>
                    <a:pt x="403" y="586"/>
                    <a:pt x="403" y="586"/>
                  </a:cubicBezTo>
                  <a:cubicBezTo>
                    <a:pt x="418" y="558"/>
                    <a:pt x="418" y="558"/>
                    <a:pt x="418" y="558"/>
                  </a:cubicBezTo>
                  <a:cubicBezTo>
                    <a:pt x="425" y="558"/>
                    <a:pt x="425" y="558"/>
                    <a:pt x="425" y="558"/>
                  </a:cubicBezTo>
                  <a:cubicBezTo>
                    <a:pt x="424" y="569"/>
                    <a:pt x="424" y="569"/>
                    <a:pt x="424" y="569"/>
                  </a:cubicBezTo>
                  <a:cubicBezTo>
                    <a:pt x="429" y="573"/>
                    <a:pt x="429" y="573"/>
                    <a:pt x="429" y="573"/>
                  </a:cubicBezTo>
                  <a:cubicBezTo>
                    <a:pt x="437" y="572"/>
                    <a:pt x="437" y="572"/>
                    <a:pt x="437" y="572"/>
                  </a:cubicBezTo>
                  <a:cubicBezTo>
                    <a:pt x="440" y="593"/>
                    <a:pt x="440" y="593"/>
                    <a:pt x="440" y="593"/>
                  </a:cubicBezTo>
                  <a:close/>
                  <a:moveTo>
                    <a:pt x="671" y="97"/>
                  </a:moveTo>
                  <a:cubicBezTo>
                    <a:pt x="856" y="97"/>
                    <a:pt x="1021" y="186"/>
                    <a:pt x="1126" y="322"/>
                  </a:cubicBezTo>
                  <a:cubicBezTo>
                    <a:pt x="1108" y="333"/>
                    <a:pt x="1108" y="333"/>
                    <a:pt x="1108" y="333"/>
                  </a:cubicBezTo>
                  <a:cubicBezTo>
                    <a:pt x="1115" y="363"/>
                    <a:pt x="1115" y="363"/>
                    <a:pt x="1115" y="363"/>
                  </a:cubicBezTo>
                  <a:cubicBezTo>
                    <a:pt x="1130" y="365"/>
                    <a:pt x="1130" y="365"/>
                    <a:pt x="1130" y="365"/>
                  </a:cubicBezTo>
                  <a:cubicBezTo>
                    <a:pt x="1136" y="381"/>
                    <a:pt x="1136" y="381"/>
                    <a:pt x="1136" y="381"/>
                  </a:cubicBezTo>
                  <a:cubicBezTo>
                    <a:pt x="1117" y="373"/>
                    <a:pt x="1117" y="373"/>
                    <a:pt x="1117" y="373"/>
                  </a:cubicBezTo>
                  <a:cubicBezTo>
                    <a:pt x="1119" y="378"/>
                    <a:pt x="1119" y="378"/>
                    <a:pt x="1119" y="378"/>
                  </a:cubicBezTo>
                  <a:cubicBezTo>
                    <a:pt x="1108" y="391"/>
                    <a:pt x="1108" y="391"/>
                    <a:pt x="1108" y="391"/>
                  </a:cubicBezTo>
                  <a:cubicBezTo>
                    <a:pt x="1074" y="388"/>
                    <a:pt x="1074" y="388"/>
                    <a:pt x="1074" y="388"/>
                  </a:cubicBezTo>
                  <a:cubicBezTo>
                    <a:pt x="1108" y="379"/>
                    <a:pt x="1108" y="379"/>
                    <a:pt x="1108" y="379"/>
                  </a:cubicBezTo>
                  <a:cubicBezTo>
                    <a:pt x="1098" y="342"/>
                    <a:pt x="1098" y="342"/>
                    <a:pt x="1098" y="342"/>
                  </a:cubicBezTo>
                  <a:cubicBezTo>
                    <a:pt x="1100" y="322"/>
                    <a:pt x="1100" y="322"/>
                    <a:pt x="1100" y="322"/>
                  </a:cubicBezTo>
                  <a:cubicBezTo>
                    <a:pt x="1085" y="322"/>
                    <a:pt x="1085" y="322"/>
                    <a:pt x="1085" y="322"/>
                  </a:cubicBezTo>
                  <a:cubicBezTo>
                    <a:pt x="1069" y="350"/>
                    <a:pt x="1069" y="350"/>
                    <a:pt x="1069" y="350"/>
                  </a:cubicBezTo>
                  <a:cubicBezTo>
                    <a:pt x="1085" y="379"/>
                    <a:pt x="1085" y="379"/>
                    <a:pt x="1085" y="379"/>
                  </a:cubicBezTo>
                  <a:cubicBezTo>
                    <a:pt x="1035" y="356"/>
                    <a:pt x="1035" y="356"/>
                    <a:pt x="1035" y="356"/>
                  </a:cubicBezTo>
                  <a:cubicBezTo>
                    <a:pt x="964" y="376"/>
                    <a:pt x="964" y="376"/>
                    <a:pt x="964" y="376"/>
                  </a:cubicBezTo>
                  <a:cubicBezTo>
                    <a:pt x="954" y="383"/>
                    <a:pt x="954" y="383"/>
                    <a:pt x="954" y="383"/>
                  </a:cubicBezTo>
                  <a:cubicBezTo>
                    <a:pt x="952" y="369"/>
                    <a:pt x="952" y="369"/>
                    <a:pt x="952" y="369"/>
                  </a:cubicBezTo>
                  <a:cubicBezTo>
                    <a:pt x="940" y="371"/>
                    <a:pt x="940" y="371"/>
                    <a:pt x="940" y="371"/>
                  </a:cubicBezTo>
                  <a:cubicBezTo>
                    <a:pt x="944" y="389"/>
                    <a:pt x="944" y="389"/>
                    <a:pt x="944" y="389"/>
                  </a:cubicBezTo>
                  <a:cubicBezTo>
                    <a:pt x="938" y="393"/>
                    <a:pt x="938" y="393"/>
                    <a:pt x="938" y="393"/>
                  </a:cubicBezTo>
                  <a:cubicBezTo>
                    <a:pt x="933" y="388"/>
                    <a:pt x="933" y="388"/>
                    <a:pt x="933" y="388"/>
                  </a:cubicBezTo>
                  <a:cubicBezTo>
                    <a:pt x="918" y="397"/>
                    <a:pt x="918" y="397"/>
                    <a:pt x="918" y="397"/>
                  </a:cubicBezTo>
                  <a:cubicBezTo>
                    <a:pt x="922" y="404"/>
                    <a:pt x="922" y="404"/>
                    <a:pt x="922" y="404"/>
                  </a:cubicBezTo>
                  <a:cubicBezTo>
                    <a:pt x="910" y="411"/>
                    <a:pt x="910" y="411"/>
                    <a:pt x="910" y="411"/>
                  </a:cubicBezTo>
                  <a:cubicBezTo>
                    <a:pt x="890" y="411"/>
                    <a:pt x="890" y="411"/>
                    <a:pt x="890" y="411"/>
                  </a:cubicBezTo>
                  <a:cubicBezTo>
                    <a:pt x="873" y="382"/>
                    <a:pt x="873" y="382"/>
                    <a:pt x="873" y="382"/>
                  </a:cubicBezTo>
                  <a:cubicBezTo>
                    <a:pt x="915" y="391"/>
                    <a:pt x="915" y="391"/>
                    <a:pt x="915" y="391"/>
                  </a:cubicBezTo>
                  <a:cubicBezTo>
                    <a:pt x="923" y="381"/>
                    <a:pt x="923" y="381"/>
                    <a:pt x="923" y="381"/>
                  </a:cubicBezTo>
                  <a:cubicBezTo>
                    <a:pt x="872" y="354"/>
                    <a:pt x="872" y="354"/>
                    <a:pt x="872" y="354"/>
                  </a:cubicBezTo>
                  <a:cubicBezTo>
                    <a:pt x="826" y="353"/>
                    <a:pt x="826" y="353"/>
                    <a:pt x="826" y="353"/>
                  </a:cubicBezTo>
                  <a:cubicBezTo>
                    <a:pt x="776" y="376"/>
                    <a:pt x="776" y="376"/>
                    <a:pt x="776" y="376"/>
                  </a:cubicBezTo>
                  <a:cubicBezTo>
                    <a:pt x="755" y="411"/>
                    <a:pt x="755" y="411"/>
                    <a:pt x="755" y="411"/>
                  </a:cubicBezTo>
                  <a:cubicBezTo>
                    <a:pt x="719" y="430"/>
                    <a:pt x="719" y="430"/>
                    <a:pt x="719" y="430"/>
                  </a:cubicBezTo>
                  <a:cubicBezTo>
                    <a:pt x="724" y="469"/>
                    <a:pt x="724" y="469"/>
                    <a:pt x="724" y="469"/>
                  </a:cubicBezTo>
                  <a:cubicBezTo>
                    <a:pt x="758" y="455"/>
                    <a:pt x="758" y="455"/>
                    <a:pt x="758" y="455"/>
                  </a:cubicBezTo>
                  <a:cubicBezTo>
                    <a:pt x="767" y="484"/>
                    <a:pt x="767" y="484"/>
                    <a:pt x="767" y="484"/>
                  </a:cubicBezTo>
                  <a:cubicBezTo>
                    <a:pt x="789" y="478"/>
                    <a:pt x="789" y="478"/>
                    <a:pt x="789" y="478"/>
                  </a:cubicBezTo>
                  <a:cubicBezTo>
                    <a:pt x="795" y="447"/>
                    <a:pt x="795" y="447"/>
                    <a:pt x="795" y="447"/>
                  </a:cubicBezTo>
                  <a:cubicBezTo>
                    <a:pt x="790" y="422"/>
                    <a:pt x="790" y="422"/>
                    <a:pt x="790" y="422"/>
                  </a:cubicBezTo>
                  <a:cubicBezTo>
                    <a:pt x="823" y="394"/>
                    <a:pt x="823" y="394"/>
                    <a:pt x="823" y="394"/>
                  </a:cubicBezTo>
                  <a:cubicBezTo>
                    <a:pt x="838" y="401"/>
                    <a:pt x="838" y="401"/>
                    <a:pt x="838" y="401"/>
                  </a:cubicBezTo>
                  <a:cubicBezTo>
                    <a:pt x="812" y="422"/>
                    <a:pt x="812" y="422"/>
                    <a:pt x="812" y="422"/>
                  </a:cubicBezTo>
                  <a:cubicBezTo>
                    <a:pt x="813" y="439"/>
                    <a:pt x="813" y="439"/>
                    <a:pt x="813" y="439"/>
                  </a:cubicBezTo>
                  <a:cubicBezTo>
                    <a:pt x="829" y="447"/>
                    <a:pt x="829" y="447"/>
                    <a:pt x="829" y="447"/>
                  </a:cubicBezTo>
                  <a:cubicBezTo>
                    <a:pt x="858" y="444"/>
                    <a:pt x="858" y="444"/>
                    <a:pt x="858" y="444"/>
                  </a:cubicBezTo>
                  <a:cubicBezTo>
                    <a:pt x="827" y="455"/>
                    <a:pt x="827" y="455"/>
                    <a:pt x="827" y="455"/>
                  </a:cubicBezTo>
                  <a:cubicBezTo>
                    <a:pt x="809" y="481"/>
                    <a:pt x="809" y="481"/>
                    <a:pt x="809" y="481"/>
                  </a:cubicBezTo>
                  <a:cubicBezTo>
                    <a:pt x="789" y="496"/>
                    <a:pt x="789" y="496"/>
                    <a:pt x="789" y="496"/>
                  </a:cubicBezTo>
                  <a:cubicBezTo>
                    <a:pt x="755" y="496"/>
                    <a:pt x="755" y="496"/>
                    <a:pt x="755" y="496"/>
                  </a:cubicBezTo>
                  <a:cubicBezTo>
                    <a:pt x="747" y="473"/>
                    <a:pt x="747" y="473"/>
                    <a:pt x="747" y="473"/>
                  </a:cubicBezTo>
                  <a:cubicBezTo>
                    <a:pt x="733" y="475"/>
                    <a:pt x="733" y="475"/>
                    <a:pt x="733" y="475"/>
                  </a:cubicBezTo>
                  <a:cubicBezTo>
                    <a:pt x="744" y="499"/>
                    <a:pt x="744" y="499"/>
                    <a:pt x="744" y="499"/>
                  </a:cubicBezTo>
                  <a:cubicBezTo>
                    <a:pt x="719" y="507"/>
                    <a:pt x="719" y="507"/>
                    <a:pt x="719" y="507"/>
                  </a:cubicBezTo>
                  <a:cubicBezTo>
                    <a:pt x="693" y="533"/>
                    <a:pt x="693" y="533"/>
                    <a:pt x="693" y="533"/>
                  </a:cubicBezTo>
                  <a:cubicBezTo>
                    <a:pt x="668" y="538"/>
                    <a:pt x="668" y="538"/>
                    <a:pt x="668" y="538"/>
                  </a:cubicBezTo>
                  <a:cubicBezTo>
                    <a:pt x="685" y="553"/>
                    <a:pt x="685" y="553"/>
                    <a:pt x="685" y="553"/>
                  </a:cubicBezTo>
                  <a:cubicBezTo>
                    <a:pt x="683" y="573"/>
                    <a:pt x="683" y="573"/>
                    <a:pt x="683" y="573"/>
                  </a:cubicBezTo>
                  <a:cubicBezTo>
                    <a:pt x="642" y="572"/>
                    <a:pt x="642" y="572"/>
                    <a:pt x="642" y="572"/>
                  </a:cubicBezTo>
                  <a:cubicBezTo>
                    <a:pt x="638" y="611"/>
                    <a:pt x="638" y="611"/>
                    <a:pt x="638" y="611"/>
                  </a:cubicBezTo>
                  <a:cubicBezTo>
                    <a:pt x="667" y="621"/>
                    <a:pt x="667" y="621"/>
                    <a:pt x="667" y="621"/>
                  </a:cubicBezTo>
                  <a:cubicBezTo>
                    <a:pt x="688" y="616"/>
                    <a:pt x="688" y="616"/>
                    <a:pt x="688" y="616"/>
                  </a:cubicBezTo>
                  <a:cubicBezTo>
                    <a:pt x="694" y="608"/>
                    <a:pt x="694" y="608"/>
                    <a:pt x="694" y="608"/>
                  </a:cubicBezTo>
                  <a:cubicBezTo>
                    <a:pt x="691" y="598"/>
                    <a:pt x="691" y="598"/>
                    <a:pt x="691" y="598"/>
                  </a:cubicBezTo>
                  <a:cubicBezTo>
                    <a:pt x="699" y="587"/>
                    <a:pt x="699" y="587"/>
                    <a:pt x="699" y="587"/>
                  </a:cubicBezTo>
                  <a:cubicBezTo>
                    <a:pt x="711" y="583"/>
                    <a:pt x="711" y="583"/>
                    <a:pt x="711" y="583"/>
                  </a:cubicBezTo>
                  <a:cubicBezTo>
                    <a:pt x="716" y="571"/>
                    <a:pt x="716" y="571"/>
                    <a:pt x="716" y="571"/>
                  </a:cubicBezTo>
                  <a:cubicBezTo>
                    <a:pt x="726" y="578"/>
                    <a:pt x="726" y="578"/>
                    <a:pt x="726" y="578"/>
                  </a:cubicBezTo>
                  <a:cubicBezTo>
                    <a:pt x="745" y="565"/>
                    <a:pt x="745" y="565"/>
                    <a:pt x="745" y="565"/>
                  </a:cubicBezTo>
                  <a:cubicBezTo>
                    <a:pt x="757" y="580"/>
                    <a:pt x="757" y="580"/>
                    <a:pt x="757" y="580"/>
                  </a:cubicBezTo>
                  <a:cubicBezTo>
                    <a:pt x="784" y="599"/>
                    <a:pt x="784" y="599"/>
                    <a:pt x="784" y="599"/>
                  </a:cubicBezTo>
                  <a:cubicBezTo>
                    <a:pt x="781" y="610"/>
                    <a:pt x="781" y="610"/>
                    <a:pt x="781" y="610"/>
                  </a:cubicBezTo>
                  <a:cubicBezTo>
                    <a:pt x="790" y="602"/>
                    <a:pt x="790" y="602"/>
                    <a:pt x="790" y="602"/>
                  </a:cubicBezTo>
                  <a:cubicBezTo>
                    <a:pt x="791" y="595"/>
                    <a:pt x="791" y="595"/>
                    <a:pt x="791" y="595"/>
                  </a:cubicBezTo>
                  <a:cubicBezTo>
                    <a:pt x="796" y="598"/>
                    <a:pt x="796" y="598"/>
                    <a:pt x="796" y="598"/>
                  </a:cubicBezTo>
                  <a:cubicBezTo>
                    <a:pt x="797" y="597"/>
                    <a:pt x="797" y="597"/>
                    <a:pt x="797" y="597"/>
                  </a:cubicBezTo>
                  <a:cubicBezTo>
                    <a:pt x="797" y="598"/>
                    <a:pt x="797" y="598"/>
                    <a:pt x="797" y="598"/>
                  </a:cubicBezTo>
                  <a:cubicBezTo>
                    <a:pt x="797" y="597"/>
                    <a:pt x="797" y="597"/>
                    <a:pt x="797" y="597"/>
                  </a:cubicBezTo>
                  <a:cubicBezTo>
                    <a:pt x="797" y="596"/>
                    <a:pt x="797" y="596"/>
                    <a:pt x="797" y="596"/>
                  </a:cubicBezTo>
                  <a:cubicBezTo>
                    <a:pt x="791" y="591"/>
                    <a:pt x="791" y="591"/>
                    <a:pt x="791" y="591"/>
                  </a:cubicBezTo>
                  <a:cubicBezTo>
                    <a:pt x="790" y="591"/>
                    <a:pt x="790" y="591"/>
                    <a:pt x="790" y="591"/>
                  </a:cubicBezTo>
                  <a:cubicBezTo>
                    <a:pt x="780" y="583"/>
                    <a:pt x="780" y="583"/>
                    <a:pt x="780" y="583"/>
                  </a:cubicBezTo>
                  <a:cubicBezTo>
                    <a:pt x="762" y="569"/>
                    <a:pt x="762" y="569"/>
                    <a:pt x="762" y="569"/>
                  </a:cubicBezTo>
                  <a:cubicBezTo>
                    <a:pt x="761" y="561"/>
                    <a:pt x="761" y="561"/>
                    <a:pt x="761" y="561"/>
                  </a:cubicBezTo>
                  <a:cubicBezTo>
                    <a:pt x="771" y="557"/>
                    <a:pt x="771" y="557"/>
                    <a:pt x="771" y="557"/>
                  </a:cubicBezTo>
                  <a:cubicBezTo>
                    <a:pt x="785" y="574"/>
                    <a:pt x="785" y="574"/>
                    <a:pt x="785" y="574"/>
                  </a:cubicBezTo>
                  <a:cubicBezTo>
                    <a:pt x="806" y="586"/>
                    <a:pt x="806" y="586"/>
                    <a:pt x="806" y="586"/>
                  </a:cubicBezTo>
                  <a:cubicBezTo>
                    <a:pt x="805" y="599"/>
                    <a:pt x="805" y="599"/>
                    <a:pt x="805" y="599"/>
                  </a:cubicBezTo>
                  <a:cubicBezTo>
                    <a:pt x="820" y="622"/>
                    <a:pt x="820" y="622"/>
                    <a:pt x="820" y="622"/>
                  </a:cubicBezTo>
                  <a:cubicBezTo>
                    <a:pt x="826" y="610"/>
                    <a:pt x="826" y="610"/>
                    <a:pt x="826" y="610"/>
                  </a:cubicBezTo>
                  <a:cubicBezTo>
                    <a:pt x="822" y="593"/>
                    <a:pt x="822" y="593"/>
                    <a:pt x="822" y="593"/>
                  </a:cubicBezTo>
                  <a:cubicBezTo>
                    <a:pt x="840" y="591"/>
                    <a:pt x="840" y="591"/>
                    <a:pt x="840" y="591"/>
                  </a:cubicBezTo>
                  <a:cubicBezTo>
                    <a:pt x="858" y="589"/>
                    <a:pt x="858" y="589"/>
                    <a:pt x="858" y="589"/>
                  </a:cubicBezTo>
                  <a:cubicBezTo>
                    <a:pt x="840" y="596"/>
                    <a:pt x="840" y="596"/>
                    <a:pt x="840" y="596"/>
                  </a:cubicBezTo>
                  <a:cubicBezTo>
                    <a:pt x="851" y="617"/>
                    <a:pt x="851" y="617"/>
                    <a:pt x="851" y="617"/>
                  </a:cubicBezTo>
                  <a:cubicBezTo>
                    <a:pt x="871" y="618"/>
                    <a:pt x="871" y="618"/>
                    <a:pt x="871" y="618"/>
                  </a:cubicBezTo>
                  <a:cubicBezTo>
                    <a:pt x="877" y="623"/>
                    <a:pt x="877" y="623"/>
                    <a:pt x="877" y="623"/>
                  </a:cubicBezTo>
                  <a:cubicBezTo>
                    <a:pt x="886" y="623"/>
                    <a:pt x="886" y="623"/>
                    <a:pt x="886" y="623"/>
                  </a:cubicBezTo>
                  <a:cubicBezTo>
                    <a:pt x="888" y="618"/>
                    <a:pt x="888" y="618"/>
                    <a:pt x="888" y="618"/>
                  </a:cubicBezTo>
                  <a:cubicBezTo>
                    <a:pt x="894" y="618"/>
                    <a:pt x="894" y="618"/>
                    <a:pt x="894" y="618"/>
                  </a:cubicBezTo>
                  <a:cubicBezTo>
                    <a:pt x="892" y="633"/>
                    <a:pt x="892" y="633"/>
                    <a:pt x="892" y="633"/>
                  </a:cubicBezTo>
                  <a:cubicBezTo>
                    <a:pt x="886" y="651"/>
                    <a:pt x="886" y="651"/>
                    <a:pt x="886" y="651"/>
                  </a:cubicBezTo>
                  <a:cubicBezTo>
                    <a:pt x="849" y="655"/>
                    <a:pt x="849" y="655"/>
                    <a:pt x="849" y="655"/>
                  </a:cubicBezTo>
                  <a:cubicBezTo>
                    <a:pt x="815" y="644"/>
                    <a:pt x="815" y="644"/>
                    <a:pt x="815" y="644"/>
                  </a:cubicBezTo>
                  <a:cubicBezTo>
                    <a:pt x="808" y="650"/>
                    <a:pt x="808" y="650"/>
                    <a:pt x="808" y="650"/>
                  </a:cubicBezTo>
                  <a:cubicBezTo>
                    <a:pt x="802" y="659"/>
                    <a:pt x="802" y="659"/>
                    <a:pt x="802" y="659"/>
                  </a:cubicBezTo>
                  <a:cubicBezTo>
                    <a:pt x="747" y="634"/>
                    <a:pt x="747" y="634"/>
                    <a:pt x="747" y="634"/>
                  </a:cubicBezTo>
                  <a:cubicBezTo>
                    <a:pt x="761" y="628"/>
                    <a:pt x="761" y="628"/>
                    <a:pt x="761" y="628"/>
                  </a:cubicBezTo>
                  <a:cubicBezTo>
                    <a:pt x="745" y="617"/>
                    <a:pt x="745" y="617"/>
                    <a:pt x="745" y="617"/>
                  </a:cubicBezTo>
                  <a:cubicBezTo>
                    <a:pt x="689" y="625"/>
                    <a:pt x="689" y="625"/>
                    <a:pt x="689" y="625"/>
                  </a:cubicBezTo>
                  <a:cubicBezTo>
                    <a:pt x="679" y="628"/>
                    <a:pt x="679" y="628"/>
                    <a:pt x="679" y="628"/>
                  </a:cubicBezTo>
                  <a:cubicBezTo>
                    <a:pt x="660" y="623"/>
                    <a:pt x="660" y="623"/>
                    <a:pt x="660" y="623"/>
                  </a:cubicBezTo>
                  <a:cubicBezTo>
                    <a:pt x="658" y="630"/>
                    <a:pt x="658" y="630"/>
                    <a:pt x="658" y="630"/>
                  </a:cubicBezTo>
                  <a:cubicBezTo>
                    <a:pt x="598" y="703"/>
                    <a:pt x="598" y="703"/>
                    <a:pt x="598" y="703"/>
                  </a:cubicBezTo>
                  <a:cubicBezTo>
                    <a:pt x="596" y="760"/>
                    <a:pt x="596" y="760"/>
                    <a:pt x="596" y="760"/>
                  </a:cubicBezTo>
                  <a:cubicBezTo>
                    <a:pt x="653" y="812"/>
                    <a:pt x="653" y="812"/>
                    <a:pt x="653" y="812"/>
                  </a:cubicBezTo>
                  <a:cubicBezTo>
                    <a:pt x="718" y="798"/>
                    <a:pt x="718" y="798"/>
                    <a:pt x="718" y="798"/>
                  </a:cubicBezTo>
                  <a:cubicBezTo>
                    <a:pt x="744" y="812"/>
                    <a:pt x="744" y="812"/>
                    <a:pt x="744" y="812"/>
                  </a:cubicBezTo>
                  <a:cubicBezTo>
                    <a:pt x="738" y="840"/>
                    <a:pt x="738" y="840"/>
                    <a:pt x="738" y="840"/>
                  </a:cubicBezTo>
                  <a:cubicBezTo>
                    <a:pt x="769" y="899"/>
                    <a:pt x="769" y="899"/>
                    <a:pt x="769" y="899"/>
                  </a:cubicBezTo>
                  <a:cubicBezTo>
                    <a:pt x="750" y="926"/>
                    <a:pt x="750" y="926"/>
                    <a:pt x="750" y="926"/>
                  </a:cubicBezTo>
                  <a:cubicBezTo>
                    <a:pt x="803" y="1033"/>
                    <a:pt x="803" y="1033"/>
                    <a:pt x="803" y="1033"/>
                  </a:cubicBezTo>
                  <a:cubicBezTo>
                    <a:pt x="849" y="1034"/>
                    <a:pt x="849" y="1034"/>
                    <a:pt x="849" y="1034"/>
                  </a:cubicBezTo>
                  <a:cubicBezTo>
                    <a:pt x="887" y="974"/>
                    <a:pt x="887" y="974"/>
                    <a:pt x="887" y="974"/>
                  </a:cubicBezTo>
                  <a:cubicBezTo>
                    <a:pt x="887" y="942"/>
                    <a:pt x="887" y="942"/>
                    <a:pt x="887" y="942"/>
                  </a:cubicBezTo>
                  <a:cubicBezTo>
                    <a:pt x="923" y="920"/>
                    <a:pt x="923" y="920"/>
                    <a:pt x="923" y="920"/>
                  </a:cubicBezTo>
                  <a:cubicBezTo>
                    <a:pt x="910" y="854"/>
                    <a:pt x="910" y="854"/>
                    <a:pt x="910" y="854"/>
                  </a:cubicBezTo>
                  <a:cubicBezTo>
                    <a:pt x="958" y="817"/>
                    <a:pt x="958" y="817"/>
                    <a:pt x="958" y="817"/>
                  </a:cubicBezTo>
                  <a:cubicBezTo>
                    <a:pt x="975" y="769"/>
                    <a:pt x="975" y="769"/>
                    <a:pt x="975" y="769"/>
                  </a:cubicBezTo>
                  <a:cubicBezTo>
                    <a:pt x="937" y="778"/>
                    <a:pt x="937" y="778"/>
                    <a:pt x="937" y="778"/>
                  </a:cubicBezTo>
                  <a:cubicBezTo>
                    <a:pt x="907" y="741"/>
                    <a:pt x="907" y="741"/>
                    <a:pt x="907" y="741"/>
                  </a:cubicBezTo>
                  <a:cubicBezTo>
                    <a:pt x="880" y="670"/>
                    <a:pt x="880" y="670"/>
                    <a:pt x="880" y="670"/>
                  </a:cubicBezTo>
                  <a:cubicBezTo>
                    <a:pt x="880" y="670"/>
                    <a:pt x="880" y="670"/>
                    <a:pt x="880" y="670"/>
                  </a:cubicBezTo>
                  <a:cubicBezTo>
                    <a:pt x="886" y="675"/>
                    <a:pt x="886" y="675"/>
                    <a:pt x="886" y="675"/>
                  </a:cubicBezTo>
                  <a:cubicBezTo>
                    <a:pt x="888" y="669"/>
                    <a:pt x="888" y="669"/>
                    <a:pt x="888" y="669"/>
                  </a:cubicBezTo>
                  <a:cubicBezTo>
                    <a:pt x="932" y="734"/>
                    <a:pt x="932" y="734"/>
                    <a:pt x="932" y="734"/>
                  </a:cubicBezTo>
                  <a:cubicBezTo>
                    <a:pt x="938" y="765"/>
                    <a:pt x="938" y="765"/>
                    <a:pt x="938" y="765"/>
                  </a:cubicBezTo>
                  <a:cubicBezTo>
                    <a:pt x="995" y="740"/>
                    <a:pt x="995" y="740"/>
                    <a:pt x="995" y="740"/>
                  </a:cubicBezTo>
                  <a:cubicBezTo>
                    <a:pt x="1034" y="706"/>
                    <a:pt x="1034" y="706"/>
                    <a:pt x="1034" y="706"/>
                  </a:cubicBezTo>
                  <a:cubicBezTo>
                    <a:pt x="1006" y="692"/>
                    <a:pt x="1006" y="692"/>
                    <a:pt x="1006" y="692"/>
                  </a:cubicBezTo>
                  <a:cubicBezTo>
                    <a:pt x="986" y="695"/>
                    <a:pt x="986" y="695"/>
                    <a:pt x="986" y="695"/>
                  </a:cubicBezTo>
                  <a:cubicBezTo>
                    <a:pt x="960" y="658"/>
                    <a:pt x="960" y="658"/>
                    <a:pt x="960" y="658"/>
                  </a:cubicBezTo>
                  <a:cubicBezTo>
                    <a:pt x="974" y="657"/>
                    <a:pt x="974" y="657"/>
                    <a:pt x="974" y="657"/>
                  </a:cubicBezTo>
                  <a:cubicBezTo>
                    <a:pt x="1008" y="680"/>
                    <a:pt x="1008" y="680"/>
                    <a:pt x="1008" y="680"/>
                  </a:cubicBezTo>
                  <a:cubicBezTo>
                    <a:pt x="1071" y="683"/>
                    <a:pt x="1071" y="683"/>
                    <a:pt x="1071" y="683"/>
                  </a:cubicBezTo>
                  <a:cubicBezTo>
                    <a:pt x="1098" y="718"/>
                    <a:pt x="1098" y="718"/>
                    <a:pt x="1098" y="718"/>
                  </a:cubicBezTo>
                  <a:cubicBezTo>
                    <a:pt x="1128" y="792"/>
                    <a:pt x="1128" y="792"/>
                    <a:pt x="1128" y="792"/>
                  </a:cubicBezTo>
                  <a:cubicBezTo>
                    <a:pt x="1140" y="771"/>
                    <a:pt x="1140" y="771"/>
                    <a:pt x="1140" y="771"/>
                  </a:cubicBezTo>
                  <a:cubicBezTo>
                    <a:pt x="1143" y="738"/>
                    <a:pt x="1143" y="738"/>
                    <a:pt x="1143" y="738"/>
                  </a:cubicBezTo>
                  <a:cubicBezTo>
                    <a:pt x="1211" y="700"/>
                    <a:pt x="1211" y="700"/>
                    <a:pt x="1211" y="700"/>
                  </a:cubicBezTo>
                  <a:cubicBezTo>
                    <a:pt x="1231" y="745"/>
                    <a:pt x="1231" y="745"/>
                    <a:pt x="1231" y="745"/>
                  </a:cubicBezTo>
                  <a:cubicBezTo>
                    <a:pt x="1240" y="746"/>
                    <a:pt x="1240" y="746"/>
                    <a:pt x="1240" y="746"/>
                  </a:cubicBezTo>
                  <a:cubicBezTo>
                    <a:pt x="1203" y="1027"/>
                    <a:pt x="962" y="1245"/>
                    <a:pt x="671" y="1245"/>
                  </a:cubicBezTo>
                  <a:cubicBezTo>
                    <a:pt x="555" y="1245"/>
                    <a:pt x="447" y="1210"/>
                    <a:pt x="357" y="1151"/>
                  </a:cubicBezTo>
                  <a:cubicBezTo>
                    <a:pt x="390" y="1115"/>
                    <a:pt x="390" y="1115"/>
                    <a:pt x="390" y="1115"/>
                  </a:cubicBezTo>
                  <a:cubicBezTo>
                    <a:pt x="381" y="1106"/>
                    <a:pt x="381" y="1106"/>
                    <a:pt x="381" y="1106"/>
                  </a:cubicBezTo>
                  <a:cubicBezTo>
                    <a:pt x="397" y="1106"/>
                    <a:pt x="397" y="1106"/>
                    <a:pt x="397" y="1106"/>
                  </a:cubicBezTo>
                  <a:cubicBezTo>
                    <a:pt x="431" y="1068"/>
                    <a:pt x="431" y="1068"/>
                    <a:pt x="431" y="1068"/>
                  </a:cubicBezTo>
                  <a:cubicBezTo>
                    <a:pt x="439" y="1042"/>
                    <a:pt x="439" y="1042"/>
                    <a:pt x="439" y="1042"/>
                  </a:cubicBezTo>
                  <a:cubicBezTo>
                    <a:pt x="474" y="1028"/>
                    <a:pt x="474" y="1028"/>
                    <a:pt x="474" y="1028"/>
                  </a:cubicBezTo>
                  <a:cubicBezTo>
                    <a:pt x="493" y="987"/>
                    <a:pt x="493" y="987"/>
                    <a:pt x="493" y="987"/>
                  </a:cubicBezTo>
                  <a:cubicBezTo>
                    <a:pt x="488" y="978"/>
                    <a:pt x="488" y="978"/>
                    <a:pt x="488" y="978"/>
                  </a:cubicBezTo>
                  <a:cubicBezTo>
                    <a:pt x="499" y="963"/>
                    <a:pt x="499" y="963"/>
                    <a:pt x="499" y="963"/>
                  </a:cubicBezTo>
                  <a:cubicBezTo>
                    <a:pt x="504" y="960"/>
                    <a:pt x="504" y="960"/>
                    <a:pt x="504" y="960"/>
                  </a:cubicBezTo>
                  <a:cubicBezTo>
                    <a:pt x="514" y="938"/>
                    <a:pt x="514" y="938"/>
                    <a:pt x="514" y="938"/>
                  </a:cubicBezTo>
                  <a:cubicBezTo>
                    <a:pt x="510" y="928"/>
                    <a:pt x="510" y="928"/>
                    <a:pt x="510" y="928"/>
                  </a:cubicBezTo>
                  <a:cubicBezTo>
                    <a:pt x="432" y="900"/>
                    <a:pt x="432" y="900"/>
                    <a:pt x="432" y="900"/>
                  </a:cubicBezTo>
                  <a:cubicBezTo>
                    <a:pt x="427" y="903"/>
                    <a:pt x="427" y="903"/>
                    <a:pt x="427" y="903"/>
                  </a:cubicBezTo>
                  <a:cubicBezTo>
                    <a:pt x="425" y="910"/>
                    <a:pt x="425" y="910"/>
                    <a:pt x="425" y="910"/>
                  </a:cubicBezTo>
                  <a:cubicBezTo>
                    <a:pt x="416" y="908"/>
                    <a:pt x="416" y="908"/>
                    <a:pt x="416" y="908"/>
                  </a:cubicBezTo>
                  <a:cubicBezTo>
                    <a:pt x="424" y="898"/>
                    <a:pt x="424" y="898"/>
                    <a:pt x="424" y="898"/>
                  </a:cubicBezTo>
                  <a:cubicBezTo>
                    <a:pt x="419" y="896"/>
                    <a:pt x="419" y="896"/>
                    <a:pt x="419" y="896"/>
                  </a:cubicBezTo>
                  <a:cubicBezTo>
                    <a:pt x="411" y="869"/>
                    <a:pt x="411" y="869"/>
                    <a:pt x="411" y="869"/>
                  </a:cubicBezTo>
                  <a:cubicBezTo>
                    <a:pt x="350" y="837"/>
                    <a:pt x="350" y="837"/>
                    <a:pt x="350" y="837"/>
                  </a:cubicBezTo>
                  <a:cubicBezTo>
                    <a:pt x="342" y="844"/>
                    <a:pt x="342" y="844"/>
                    <a:pt x="342" y="844"/>
                  </a:cubicBezTo>
                  <a:cubicBezTo>
                    <a:pt x="324" y="843"/>
                    <a:pt x="324" y="843"/>
                    <a:pt x="324" y="843"/>
                  </a:cubicBezTo>
                  <a:cubicBezTo>
                    <a:pt x="321" y="837"/>
                    <a:pt x="321" y="837"/>
                    <a:pt x="321" y="837"/>
                  </a:cubicBezTo>
                  <a:cubicBezTo>
                    <a:pt x="311" y="839"/>
                    <a:pt x="311" y="839"/>
                    <a:pt x="311" y="839"/>
                  </a:cubicBezTo>
                  <a:cubicBezTo>
                    <a:pt x="304" y="828"/>
                    <a:pt x="304" y="828"/>
                    <a:pt x="304" y="828"/>
                  </a:cubicBezTo>
                  <a:cubicBezTo>
                    <a:pt x="291" y="822"/>
                    <a:pt x="291" y="822"/>
                    <a:pt x="291" y="822"/>
                  </a:cubicBezTo>
                  <a:cubicBezTo>
                    <a:pt x="279" y="824"/>
                    <a:pt x="279" y="824"/>
                    <a:pt x="279" y="824"/>
                  </a:cubicBezTo>
                  <a:cubicBezTo>
                    <a:pt x="268" y="816"/>
                    <a:pt x="268" y="816"/>
                    <a:pt x="268" y="816"/>
                  </a:cubicBezTo>
                  <a:cubicBezTo>
                    <a:pt x="270" y="791"/>
                    <a:pt x="270" y="791"/>
                    <a:pt x="270" y="791"/>
                  </a:cubicBezTo>
                  <a:cubicBezTo>
                    <a:pt x="265" y="786"/>
                    <a:pt x="265" y="786"/>
                    <a:pt x="265" y="786"/>
                  </a:cubicBezTo>
                  <a:cubicBezTo>
                    <a:pt x="237" y="787"/>
                    <a:pt x="237" y="787"/>
                    <a:pt x="237" y="787"/>
                  </a:cubicBezTo>
                  <a:cubicBezTo>
                    <a:pt x="246" y="754"/>
                    <a:pt x="246" y="754"/>
                    <a:pt x="246" y="754"/>
                  </a:cubicBezTo>
                  <a:cubicBezTo>
                    <a:pt x="228" y="755"/>
                    <a:pt x="228" y="755"/>
                    <a:pt x="228" y="755"/>
                  </a:cubicBezTo>
                  <a:cubicBezTo>
                    <a:pt x="226" y="764"/>
                    <a:pt x="226" y="764"/>
                    <a:pt x="226" y="764"/>
                  </a:cubicBezTo>
                  <a:cubicBezTo>
                    <a:pt x="218" y="772"/>
                    <a:pt x="218" y="772"/>
                    <a:pt x="218" y="772"/>
                  </a:cubicBezTo>
                  <a:cubicBezTo>
                    <a:pt x="202" y="768"/>
                    <a:pt x="202" y="768"/>
                    <a:pt x="202" y="768"/>
                  </a:cubicBezTo>
                  <a:cubicBezTo>
                    <a:pt x="190" y="753"/>
                    <a:pt x="190" y="753"/>
                    <a:pt x="190" y="753"/>
                  </a:cubicBezTo>
                  <a:cubicBezTo>
                    <a:pt x="191" y="714"/>
                    <a:pt x="191" y="714"/>
                    <a:pt x="191" y="714"/>
                  </a:cubicBezTo>
                  <a:cubicBezTo>
                    <a:pt x="232" y="700"/>
                    <a:pt x="232" y="700"/>
                    <a:pt x="232" y="700"/>
                  </a:cubicBezTo>
                  <a:cubicBezTo>
                    <a:pt x="264" y="701"/>
                    <a:pt x="264" y="701"/>
                    <a:pt x="264" y="701"/>
                  </a:cubicBezTo>
                  <a:cubicBezTo>
                    <a:pt x="266" y="718"/>
                    <a:pt x="266" y="718"/>
                    <a:pt x="266" y="718"/>
                  </a:cubicBezTo>
                  <a:cubicBezTo>
                    <a:pt x="279" y="732"/>
                    <a:pt x="279" y="732"/>
                    <a:pt x="279" y="732"/>
                  </a:cubicBezTo>
                  <a:cubicBezTo>
                    <a:pt x="287" y="732"/>
                    <a:pt x="287" y="732"/>
                    <a:pt x="287" y="732"/>
                  </a:cubicBezTo>
                  <a:cubicBezTo>
                    <a:pt x="289" y="722"/>
                    <a:pt x="289" y="722"/>
                    <a:pt x="289" y="722"/>
                  </a:cubicBezTo>
                  <a:cubicBezTo>
                    <a:pt x="279" y="701"/>
                    <a:pt x="279" y="701"/>
                    <a:pt x="279" y="701"/>
                  </a:cubicBezTo>
                  <a:cubicBezTo>
                    <a:pt x="282" y="689"/>
                    <a:pt x="282" y="689"/>
                    <a:pt x="282" y="689"/>
                  </a:cubicBezTo>
                  <a:cubicBezTo>
                    <a:pt x="312" y="669"/>
                    <a:pt x="312" y="669"/>
                    <a:pt x="312" y="669"/>
                  </a:cubicBezTo>
                  <a:cubicBezTo>
                    <a:pt x="320" y="632"/>
                    <a:pt x="320" y="632"/>
                    <a:pt x="320" y="632"/>
                  </a:cubicBezTo>
                  <a:cubicBezTo>
                    <a:pt x="346" y="627"/>
                    <a:pt x="346" y="627"/>
                    <a:pt x="346" y="627"/>
                  </a:cubicBezTo>
                  <a:cubicBezTo>
                    <a:pt x="339" y="618"/>
                    <a:pt x="339" y="618"/>
                    <a:pt x="339" y="618"/>
                  </a:cubicBezTo>
                  <a:cubicBezTo>
                    <a:pt x="360" y="607"/>
                    <a:pt x="360" y="607"/>
                    <a:pt x="360" y="607"/>
                  </a:cubicBezTo>
                  <a:cubicBezTo>
                    <a:pt x="371" y="615"/>
                    <a:pt x="371" y="615"/>
                    <a:pt x="371" y="615"/>
                  </a:cubicBezTo>
                  <a:cubicBezTo>
                    <a:pt x="402" y="598"/>
                    <a:pt x="402" y="598"/>
                    <a:pt x="402" y="598"/>
                  </a:cubicBezTo>
                  <a:cubicBezTo>
                    <a:pt x="400" y="594"/>
                    <a:pt x="400" y="594"/>
                    <a:pt x="400" y="594"/>
                  </a:cubicBezTo>
                  <a:cubicBezTo>
                    <a:pt x="380" y="595"/>
                    <a:pt x="380" y="595"/>
                    <a:pt x="380" y="595"/>
                  </a:cubicBezTo>
                  <a:cubicBezTo>
                    <a:pt x="372" y="588"/>
                    <a:pt x="372" y="588"/>
                    <a:pt x="372" y="588"/>
                  </a:cubicBezTo>
                  <a:cubicBezTo>
                    <a:pt x="380" y="580"/>
                    <a:pt x="380" y="580"/>
                    <a:pt x="380" y="580"/>
                  </a:cubicBezTo>
                  <a:cubicBezTo>
                    <a:pt x="374" y="573"/>
                    <a:pt x="374" y="573"/>
                    <a:pt x="374" y="573"/>
                  </a:cubicBezTo>
                  <a:cubicBezTo>
                    <a:pt x="340" y="589"/>
                    <a:pt x="340" y="589"/>
                    <a:pt x="340" y="589"/>
                  </a:cubicBezTo>
                  <a:cubicBezTo>
                    <a:pt x="362" y="567"/>
                    <a:pt x="362" y="567"/>
                    <a:pt x="362" y="567"/>
                  </a:cubicBezTo>
                  <a:cubicBezTo>
                    <a:pt x="402" y="563"/>
                    <a:pt x="402" y="563"/>
                    <a:pt x="402" y="563"/>
                  </a:cubicBezTo>
                  <a:cubicBezTo>
                    <a:pt x="424" y="554"/>
                    <a:pt x="424" y="554"/>
                    <a:pt x="424" y="554"/>
                  </a:cubicBezTo>
                  <a:cubicBezTo>
                    <a:pt x="422" y="543"/>
                    <a:pt x="422" y="543"/>
                    <a:pt x="422" y="543"/>
                  </a:cubicBezTo>
                  <a:cubicBezTo>
                    <a:pt x="401" y="530"/>
                    <a:pt x="401" y="530"/>
                    <a:pt x="401" y="530"/>
                  </a:cubicBezTo>
                  <a:cubicBezTo>
                    <a:pt x="375" y="488"/>
                    <a:pt x="375" y="488"/>
                    <a:pt x="375" y="488"/>
                  </a:cubicBezTo>
                  <a:cubicBezTo>
                    <a:pt x="357" y="504"/>
                    <a:pt x="357" y="504"/>
                    <a:pt x="357" y="504"/>
                  </a:cubicBezTo>
                  <a:cubicBezTo>
                    <a:pt x="347" y="500"/>
                    <a:pt x="347" y="500"/>
                    <a:pt x="347" y="500"/>
                  </a:cubicBezTo>
                  <a:cubicBezTo>
                    <a:pt x="345" y="484"/>
                    <a:pt x="345" y="484"/>
                    <a:pt x="345" y="484"/>
                  </a:cubicBezTo>
                  <a:cubicBezTo>
                    <a:pt x="324" y="470"/>
                    <a:pt x="324" y="470"/>
                    <a:pt x="324" y="470"/>
                  </a:cubicBezTo>
                  <a:cubicBezTo>
                    <a:pt x="304" y="466"/>
                    <a:pt x="304" y="466"/>
                    <a:pt x="304" y="466"/>
                  </a:cubicBezTo>
                  <a:cubicBezTo>
                    <a:pt x="304" y="493"/>
                    <a:pt x="304" y="493"/>
                    <a:pt x="304" y="493"/>
                  </a:cubicBezTo>
                  <a:cubicBezTo>
                    <a:pt x="294" y="501"/>
                    <a:pt x="294" y="501"/>
                    <a:pt x="294" y="501"/>
                  </a:cubicBezTo>
                  <a:cubicBezTo>
                    <a:pt x="307" y="509"/>
                    <a:pt x="307" y="509"/>
                    <a:pt x="307" y="509"/>
                  </a:cubicBezTo>
                  <a:cubicBezTo>
                    <a:pt x="306" y="522"/>
                    <a:pt x="306" y="522"/>
                    <a:pt x="306" y="522"/>
                  </a:cubicBezTo>
                  <a:cubicBezTo>
                    <a:pt x="294" y="534"/>
                    <a:pt x="294" y="534"/>
                    <a:pt x="294" y="534"/>
                  </a:cubicBezTo>
                  <a:cubicBezTo>
                    <a:pt x="299" y="554"/>
                    <a:pt x="299" y="554"/>
                    <a:pt x="299" y="554"/>
                  </a:cubicBezTo>
                  <a:cubicBezTo>
                    <a:pt x="291" y="562"/>
                    <a:pt x="291" y="562"/>
                    <a:pt x="291" y="562"/>
                  </a:cubicBezTo>
                  <a:cubicBezTo>
                    <a:pt x="276" y="550"/>
                    <a:pt x="276" y="550"/>
                    <a:pt x="276" y="550"/>
                  </a:cubicBezTo>
                  <a:cubicBezTo>
                    <a:pt x="275" y="532"/>
                    <a:pt x="275" y="532"/>
                    <a:pt x="275" y="532"/>
                  </a:cubicBezTo>
                  <a:cubicBezTo>
                    <a:pt x="241" y="521"/>
                    <a:pt x="241" y="521"/>
                    <a:pt x="241" y="521"/>
                  </a:cubicBezTo>
                  <a:cubicBezTo>
                    <a:pt x="207" y="501"/>
                    <a:pt x="207" y="501"/>
                    <a:pt x="207" y="501"/>
                  </a:cubicBezTo>
                  <a:cubicBezTo>
                    <a:pt x="210" y="472"/>
                    <a:pt x="210" y="472"/>
                    <a:pt x="210" y="472"/>
                  </a:cubicBezTo>
                  <a:cubicBezTo>
                    <a:pt x="241" y="453"/>
                    <a:pt x="241" y="453"/>
                    <a:pt x="241" y="453"/>
                  </a:cubicBezTo>
                  <a:cubicBezTo>
                    <a:pt x="252" y="435"/>
                    <a:pt x="252" y="435"/>
                    <a:pt x="252" y="435"/>
                  </a:cubicBezTo>
                  <a:cubicBezTo>
                    <a:pt x="270" y="433"/>
                    <a:pt x="270" y="433"/>
                    <a:pt x="270" y="433"/>
                  </a:cubicBezTo>
                  <a:cubicBezTo>
                    <a:pt x="280" y="422"/>
                    <a:pt x="280" y="422"/>
                    <a:pt x="280" y="422"/>
                  </a:cubicBezTo>
                  <a:cubicBezTo>
                    <a:pt x="278" y="406"/>
                    <a:pt x="278" y="406"/>
                    <a:pt x="278" y="406"/>
                  </a:cubicBezTo>
                  <a:cubicBezTo>
                    <a:pt x="260" y="399"/>
                    <a:pt x="260" y="399"/>
                    <a:pt x="260" y="399"/>
                  </a:cubicBezTo>
                  <a:cubicBezTo>
                    <a:pt x="256" y="403"/>
                    <a:pt x="256" y="403"/>
                    <a:pt x="256" y="403"/>
                  </a:cubicBezTo>
                  <a:cubicBezTo>
                    <a:pt x="260" y="412"/>
                    <a:pt x="260" y="412"/>
                    <a:pt x="260" y="412"/>
                  </a:cubicBezTo>
                  <a:cubicBezTo>
                    <a:pt x="248" y="423"/>
                    <a:pt x="248" y="423"/>
                    <a:pt x="248" y="423"/>
                  </a:cubicBezTo>
                  <a:cubicBezTo>
                    <a:pt x="241" y="419"/>
                    <a:pt x="241" y="419"/>
                    <a:pt x="241" y="419"/>
                  </a:cubicBezTo>
                  <a:cubicBezTo>
                    <a:pt x="244" y="410"/>
                    <a:pt x="244" y="410"/>
                    <a:pt x="244" y="410"/>
                  </a:cubicBezTo>
                  <a:cubicBezTo>
                    <a:pt x="235" y="404"/>
                    <a:pt x="235" y="404"/>
                    <a:pt x="235" y="404"/>
                  </a:cubicBezTo>
                  <a:cubicBezTo>
                    <a:pt x="232" y="413"/>
                    <a:pt x="232" y="413"/>
                    <a:pt x="232" y="413"/>
                  </a:cubicBezTo>
                  <a:cubicBezTo>
                    <a:pt x="228" y="410"/>
                    <a:pt x="228" y="410"/>
                    <a:pt x="228" y="410"/>
                  </a:cubicBezTo>
                  <a:cubicBezTo>
                    <a:pt x="221" y="391"/>
                    <a:pt x="221" y="391"/>
                    <a:pt x="221" y="391"/>
                  </a:cubicBezTo>
                  <a:cubicBezTo>
                    <a:pt x="202" y="378"/>
                    <a:pt x="202" y="378"/>
                    <a:pt x="202" y="378"/>
                  </a:cubicBezTo>
                  <a:cubicBezTo>
                    <a:pt x="193" y="394"/>
                    <a:pt x="193" y="394"/>
                    <a:pt x="193" y="394"/>
                  </a:cubicBezTo>
                  <a:cubicBezTo>
                    <a:pt x="212" y="404"/>
                    <a:pt x="212" y="404"/>
                    <a:pt x="212" y="404"/>
                  </a:cubicBezTo>
                  <a:cubicBezTo>
                    <a:pt x="200" y="422"/>
                    <a:pt x="200" y="422"/>
                    <a:pt x="200" y="422"/>
                  </a:cubicBezTo>
                  <a:cubicBezTo>
                    <a:pt x="156" y="418"/>
                    <a:pt x="156" y="418"/>
                    <a:pt x="156" y="418"/>
                  </a:cubicBezTo>
                  <a:cubicBezTo>
                    <a:pt x="162" y="407"/>
                    <a:pt x="168" y="395"/>
                    <a:pt x="175" y="383"/>
                  </a:cubicBezTo>
                  <a:cubicBezTo>
                    <a:pt x="181" y="386"/>
                    <a:pt x="181" y="386"/>
                    <a:pt x="181" y="386"/>
                  </a:cubicBezTo>
                  <a:cubicBezTo>
                    <a:pt x="190" y="382"/>
                    <a:pt x="190" y="382"/>
                    <a:pt x="190" y="382"/>
                  </a:cubicBezTo>
                  <a:cubicBezTo>
                    <a:pt x="196" y="371"/>
                    <a:pt x="196" y="371"/>
                    <a:pt x="196" y="371"/>
                  </a:cubicBezTo>
                  <a:cubicBezTo>
                    <a:pt x="186" y="365"/>
                    <a:pt x="186" y="365"/>
                    <a:pt x="186" y="365"/>
                  </a:cubicBezTo>
                  <a:cubicBezTo>
                    <a:pt x="194" y="353"/>
                    <a:pt x="202" y="341"/>
                    <a:pt x="210" y="330"/>
                  </a:cubicBezTo>
                  <a:cubicBezTo>
                    <a:pt x="224" y="348"/>
                    <a:pt x="224" y="348"/>
                    <a:pt x="224" y="348"/>
                  </a:cubicBezTo>
                  <a:cubicBezTo>
                    <a:pt x="286" y="348"/>
                    <a:pt x="286" y="348"/>
                    <a:pt x="286" y="348"/>
                  </a:cubicBezTo>
                  <a:cubicBezTo>
                    <a:pt x="289" y="339"/>
                    <a:pt x="289" y="339"/>
                    <a:pt x="289" y="339"/>
                  </a:cubicBezTo>
                  <a:cubicBezTo>
                    <a:pt x="276" y="333"/>
                    <a:pt x="276" y="333"/>
                    <a:pt x="276" y="333"/>
                  </a:cubicBezTo>
                  <a:cubicBezTo>
                    <a:pt x="240" y="338"/>
                    <a:pt x="240" y="338"/>
                    <a:pt x="240" y="338"/>
                  </a:cubicBezTo>
                  <a:cubicBezTo>
                    <a:pt x="215" y="324"/>
                    <a:pt x="215" y="324"/>
                    <a:pt x="215" y="324"/>
                  </a:cubicBezTo>
                  <a:cubicBezTo>
                    <a:pt x="220" y="317"/>
                    <a:pt x="225" y="311"/>
                    <a:pt x="230" y="305"/>
                  </a:cubicBezTo>
                  <a:cubicBezTo>
                    <a:pt x="235" y="306"/>
                    <a:pt x="235" y="306"/>
                    <a:pt x="235" y="306"/>
                  </a:cubicBezTo>
                  <a:cubicBezTo>
                    <a:pt x="254" y="292"/>
                    <a:pt x="254" y="292"/>
                    <a:pt x="254" y="292"/>
                  </a:cubicBezTo>
                  <a:cubicBezTo>
                    <a:pt x="246" y="287"/>
                    <a:pt x="246" y="287"/>
                    <a:pt x="246" y="287"/>
                  </a:cubicBezTo>
                  <a:cubicBezTo>
                    <a:pt x="247" y="285"/>
                    <a:pt x="248" y="284"/>
                    <a:pt x="250" y="282"/>
                  </a:cubicBezTo>
                  <a:cubicBezTo>
                    <a:pt x="250" y="285"/>
                    <a:pt x="250" y="285"/>
                    <a:pt x="250" y="285"/>
                  </a:cubicBezTo>
                  <a:cubicBezTo>
                    <a:pt x="276" y="300"/>
                    <a:pt x="276" y="300"/>
                    <a:pt x="276" y="300"/>
                  </a:cubicBezTo>
                  <a:cubicBezTo>
                    <a:pt x="255" y="299"/>
                    <a:pt x="255" y="299"/>
                    <a:pt x="255" y="299"/>
                  </a:cubicBezTo>
                  <a:cubicBezTo>
                    <a:pt x="248" y="304"/>
                    <a:pt x="248" y="304"/>
                    <a:pt x="248" y="304"/>
                  </a:cubicBezTo>
                  <a:cubicBezTo>
                    <a:pt x="268" y="314"/>
                    <a:pt x="268" y="314"/>
                    <a:pt x="268" y="314"/>
                  </a:cubicBezTo>
                  <a:cubicBezTo>
                    <a:pt x="267" y="318"/>
                    <a:pt x="267" y="318"/>
                    <a:pt x="267" y="318"/>
                  </a:cubicBezTo>
                  <a:cubicBezTo>
                    <a:pt x="245" y="312"/>
                    <a:pt x="245" y="312"/>
                    <a:pt x="245" y="312"/>
                  </a:cubicBezTo>
                  <a:cubicBezTo>
                    <a:pt x="244" y="309"/>
                    <a:pt x="244" y="309"/>
                    <a:pt x="244" y="309"/>
                  </a:cubicBezTo>
                  <a:cubicBezTo>
                    <a:pt x="236" y="327"/>
                    <a:pt x="236" y="327"/>
                    <a:pt x="236" y="327"/>
                  </a:cubicBezTo>
                  <a:cubicBezTo>
                    <a:pt x="284" y="328"/>
                    <a:pt x="284" y="328"/>
                    <a:pt x="284" y="328"/>
                  </a:cubicBezTo>
                  <a:cubicBezTo>
                    <a:pt x="300" y="326"/>
                    <a:pt x="300" y="326"/>
                    <a:pt x="300" y="326"/>
                  </a:cubicBezTo>
                  <a:cubicBezTo>
                    <a:pt x="300" y="321"/>
                    <a:pt x="300" y="321"/>
                    <a:pt x="300" y="321"/>
                  </a:cubicBezTo>
                  <a:cubicBezTo>
                    <a:pt x="280" y="315"/>
                    <a:pt x="280" y="315"/>
                    <a:pt x="280" y="315"/>
                  </a:cubicBezTo>
                  <a:cubicBezTo>
                    <a:pt x="309" y="309"/>
                    <a:pt x="309" y="309"/>
                    <a:pt x="309" y="309"/>
                  </a:cubicBezTo>
                  <a:cubicBezTo>
                    <a:pt x="316" y="295"/>
                    <a:pt x="316" y="295"/>
                    <a:pt x="316" y="295"/>
                  </a:cubicBezTo>
                  <a:cubicBezTo>
                    <a:pt x="306" y="291"/>
                    <a:pt x="306" y="291"/>
                    <a:pt x="306" y="291"/>
                  </a:cubicBezTo>
                  <a:cubicBezTo>
                    <a:pt x="339" y="280"/>
                    <a:pt x="339" y="280"/>
                    <a:pt x="339" y="280"/>
                  </a:cubicBezTo>
                  <a:cubicBezTo>
                    <a:pt x="368" y="268"/>
                    <a:pt x="368" y="268"/>
                    <a:pt x="368" y="268"/>
                  </a:cubicBezTo>
                  <a:cubicBezTo>
                    <a:pt x="370" y="264"/>
                    <a:pt x="370" y="264"/>
                    <a:pt x="370" y="264"/>
                  </a:cubicBezTo>
                  <a:cubicBezTo>
                    <a:pt x="356" y="262"/>
                    <a:pt x="356" y="262"/>
                    <a:pt x="356" y="262"/>
                  </a:cubicBezTo>
                  <a:cubicBezTo>
                    <a:pt x="356" y="256"/>
                    <a:pt x="356" y="256"/>
                    <a:pt x="356" y="256"/>
                  </a:cubicBezTo>
                  <a:cubicBezTo>
                    <a:pt x="380" y="257"/>
                    <a:pt x="380" y="257"/>
                    <a:pt x="380" y="257"/>
                  </a:cubicBezTo>
                  <a:cubicBezTo>
                    <a:pt x="391" y="249"/>
                    <a:pt x="391" y="249"/>
                    <a:pt x="391" y="249"/>
                  </a:cubicBezTo>
                  <a:cubicBezTo>
                    <a:pt x="373" y="245"/>
                    <a:pt x="373" y="245"/>
                    <a:pt x="373" y="245"/>
                  </a:cubicBezTo>
                  <a:cubicBezTo>
                    <a:pt x="350" y="243"/>
                    <a:pt x="350" y="243"/>
                    <a:pt x="350" y="243"/>
                  </a:cubicBezTo>
                  <a:cubicBezTo>
                    <a:pt x="315" y="243"/>
                    <a:pt x="315" y="243"/>
                    <a:pt x="315" y="243"/>
                  </a:cubicBezTo>
                  <a:cubicBezTo>
                    <a:pt x="308" y="248"/>
                    <a:pt x="308" y="248"/>
                    <a:pt x="308" y="248"/>
                  </a:cubicBezTo>
                  <a:cubicBezTo>
                    <a:pt x="295" y="240"/>
                    <a:pt x="295" y="240"/>
                    <a:pt x="295" y="240"/>
                  </a:cubicBezTo>
                  <a:cubicBezTo>
                    <a:pt x="284" y="248"/>
                    <a:pt x="284" y="248"/>
                    <a:pt x="284" y="248"/>
                  </a:cubicBezTo>
                  <a:cubicBezTo>
                    <a:pt x="386" y="155"/>
                    <a:pt x="522" y="97"/>
                    <a:pt x="671" y="97"/>
                  </a:cubicBezTo>
                  <a:close/>
                  <a:moveTo>
                    <a:pt x="241" y="419"/>
                  </a:moveTo>
                  <a:cubicBezTo>
                    <a:pt x="232" y="413"/>
                    <a:pt x="232" y="413"/>
                    <a:pt x="232" y="413"/>
                  </a:cubicBezTo>
                  <a:cubicBezTo>
                    <a:pt x="235" y="404"/>
                    <a:pt x="235" y="404"/>
                    <a:pt x="235" y="404"/>
                  </a:cubicBezTo>
                  <a:cubicBezTo>
                    <a:pt x="244" y="410"/>
                    <a:pt x="244" y="410"/>
                    <a:pt x="244" y="410"/>
                  </a:cubicBezTo>
                  <a:cubicBezTo>
                    <a:pt x="241" y="419"/>
                    <a:pt x="241" y="419"/>
                    <a:pt x="241" y="419"/>
                  </a:cubicBezTo>
                  <a:close/>
                  <a:moveTo>
                    <a:pt x="296" y="1105"/>
                  </a:moveTo>
                  <a:cubicBezTo>
                    <a:pt x="189" y="1012"/>
                    <a:pt x="116" y="881"/>
                    <a:pt x="100" y="733"/>
                  </a:cubicBezTo>
                  <a:cubicBezTo>
                    <a:pt x="116" y="746"/>
                    <a:pt x="116" y="746"/>
                    <a:pt x="116" y="746"/>
                  </a:cubicBezTo>
                  <a:cubicBezTo>
                    <a:pt x="123" y="744"/>
                    <a:pt x="123" y="744"/>
                    <a:pt x="123" y="744"/>
                  </a:cubicBezTo>
                  <a:cubicBezTo>
                    <a:pt x="99" y="719"/>
                    <a:pt x="99" y="719"/>
                    <a:pt x="99" y="719"/>
                  </a:cubicBezTo>
                  <a:cubicBezTo>
                    <a:pt x="99" y="714"/>
                    <a:pt x="98" y="709"/>
                    <a:pt x="98" y="704"/>
                  </a:cubicBezTo>
                  <a:cubicBezTo>
                    <a:pt x="111" y="714"/>
                    <a:pt x="111" y="714"/>
                    <a:pt x="111" y="714"/>
                  </a:cubicBezTo>
                  <a:cubicBezTo>
                    <a:pt x="140" y="746"/>
                    <a:pt x="140" y="746"/>
                    <a:pt x="140" y="746"/>
                  </a:cubicBezTo>
                  <a:cubicBezTo>
                    <a:pt x="139" y="761"/>
                    <a:pt x="139" y="761"/>
                    <a:pt x="139" y="761"/>
                  </a:cubicBezTo>
                  <a:cubicBezTo>
                    <a:pt x="192" y="788"/>
                    <a:pt x="192" y="788"/>
                    <a:pt x="192" y="788"/>
                  </a:cubicBezTo>
                  <a:cubicBezTo>
                    <a:pt x="201" y="783"/>
                    <a:pt x="201" y="783"/>
                    <a:pt x="201" y="783"/>
                  </a:cubicBezTo>
                  <a:cubicBezTo>
                    <a:pt x="241" y="804"/>
                    <a:pt x="241" y="804"/>
                    <a:pt x="241" y="804"/>
                  </a:cubicBezTo>
                  <a:cubicBezTo>
                    <a:pt x="251" y="814"/>
                    <a:pt x="251" y="814"/>
                    <a:pt x="251" y="814"/>
                  </a:cubicBezTo>
                  <a:cubicBezTo>
                    <a:pt x="276" y="831"/>
                    <a:pt x="276" y="831"/>
                    <a:pt x="276" y="831"/>
                  </a:cubicBezTo>
                  <a:cubicBezTo>
                    <a:pt x="284" y="845"/>
                    <a:pt x="284" y="845"/>
                    <a:pt x="284" y="845"/>
                  </a:cubicBezTo>
                  <a:cubicBezTo>
                    <a:pt x="277" y="846"/>
                    <a:pt x="277" y="846"/>
                    <a:pt x="277" y="846"/>
                  </a:cubicBezTo>
                  <a:cubicBezTo>
                    <a:pt x="270" y="863"/>
                    <a:pt x="270" y="863"/>
                    <a:pt x="270" y="863"/>
                  </a:cubicBezTo>
                  <a:cubicBezTo>
                    <a:pt x="275" y="880"/>
                    <a:pt x="275" y="880"/>
                    <a:pt x="275" y="880"/>
                  </a:cubicBezTo>
                  <a:cubicBezTo>
                    <a:pt x="261" y="889"/>
                    <a:pt x="261" y="889"/>
                    <a:pt x="261" y="889"/>
                  </a:cubicBezTo>
                  <a:cubicBezTo>
                    <a:pt x="244" y="933"/>
                    <a:pt x="244" y="933"/>
                    <a:pt x="244" y="933"/>
                  </a:cubicBezTo>
                  <a:cubicBezTo>
                    <a:pt x="289" y="994"/>
                    <a:pt x="289" y="994"/>
                    <a:pt x="289" y="994"/>
                  </a:cubicBezTo>
                  <a:cubicBezTo>
                    <a:pt x="315" y="1004"/>
                    <a:pt x="315" y="1004"/>
                    <a:pt x="315" y="1004"/>
                  </a:cubicBezTo>
                  <a:cubicBezTo>
                    <a:pt x="296" y="1105"/>
                    <a:pt x="296" y="1105"/>
                    <a:pt x="296" y="1105"/>
                  </a:cubicBezTo>
                  <a:close/>
                  <a:moveTo>
                    <a:pt x="253" y="279"/>
                  </a:moveTo>
                  <a:cubicBezTo>
                    <a:pt x="254" y="277"/>
                    <a:pt x="256" y="275"/>
                    <a:pt x="258" y="273"/>
                  </a:cubicBezTo>
                  <a:cubicBezTo>
                    <a:pt x="286" y="270"/>
                    <a:pt x="286" y="270"/>
                    <a:pt x="286" y="270"/>
                  </a:cubicBezTo>
                  <a:cubicBezTo>
                    <a:pt x="298" y="271"/>
                    <a:pt x="298" y="271"/>
                    <a:pt x="298" y="271"/>
                  </a:cubicBezTo>
                  <a:cubicBezTo>
                    <a:pt x="281" y="277"/>
                    <a:pt x="281" y="277"/>
                    <a:pt x="281" y="277"/>
                  </a:cubicBezTo>
                  <a:cubicBezTo>
                    <a:pt x="277" y="281"/>
                    <a:pt x="277" y="281"/>
                    <a:pt x="277" y="281"/>
                  </a:cubicBezTo>
                  <a:cubicBezTo>
                    <a:pt x="282" y="289"/>
                    <a:pt x="282" y="289"/>
                    <a:pt x="282" y="289"/>
                  </a:cubicBezTo>
                  <a:cubicBezTo>
                    <a:pt x="271" y="284"/>
                    <a:pt x="271" y="284"/>
                    <a:pt x="271" y="284"/>
                  </a:cubicBezTo>
                  <a:cubicBezTo>
                    <a:pt x="253" y="279"/>
                    <a:pt x="253" y="279"/>
                    <a:pt x="253" y="279"/>
                  </a:cubicBezTo>
                  <a:close/>
                  <a:moveTo>
                    <a:pt x="385" y="263"/>
                  </a:moveTo>
                  <a:cubicBezTo>
                    <a:pt x="380" y="261"/>
                    <a:pt x="380" y="261"/>
                    <a:pt x="380" y="261"/>
                  </a:cubicBezTo>
                  <a:cubicBezTo>
                    <a:pt x="394" y="251"/>
                    <a:pt x="394" y="251"/>
                    <a:pt x="394" y="251"/>
                  </a:cubicBezTo>
                  <a:cubicBezTo>
                    <a:pt x="401" y="251"/>
                    <a:pt x="401" y="251"/>
                    <a:pt x="401" y="251"/>
                  </a:cubicBezTo>
                  <a:cubicBezTo>
                    <a:pt x="404" y="242"/>
                    <a:pt x="404" y="242"/>
                    <a:pt x="404" y="242"/>
                  </a:cubicBezTo>
                  <a:cubicBezTo>
                    <a:pt x="413" y="239"/>
                    <a:pt x="413" y="239"/>
                    <a:pt x="413" y="239"/>
                  </a:cubicBezTo>
                  <a:cubicBezTo>
                    <a:pt x="431" y="237"/>
                    <a:pt x="431" y="237"/>
                    <a:pt x="431" y="237"/>
                  </a:cubicBezTo>
                  <a:cubicBezTo>
                    <a:pt x="437" y="227"/>
                    <a:pt x="437" y="227"/>
                    <a:pt x="437" y="227"/>
                  </a:cubicBezTo>
                  <a:cubicBezTo>
                    <a:pt x="450" y="226"/>
                    <a:pt x="450" y="226"/>
                    <a:pt x="450" y="226"/>
                  </a:cubicBezTo>
                  <a:cubicBezTo>
                    <a:pt x="460" y="217"/>
                    <a:pt x="460" y="217"/>
                    <a:pt x="460" y="217"/>
                  </a:cubicBezTo>
                  <a:cubicBezTo>
                    <a:pt x="484" y="220"/>
                    <a:pt x="484" y="220"/>
                    <a:pt x="484" y="220"/>
                  </a:cubicBezTo>
                  <a:cubicBezTo>
                    <a:pt x="481" y="223"/>
                    <a:pt x="481" y="223"/>
                    <a:pt x="481" y="223"/>
                  </a:cubicBezTo>
                  <a:cubicBezTo>
                    <a:pt x="483" y="223"/>
                    <a:pt x="483" y="223"/>
                    <a:pt x="483" y="223"/>
                  </a:cubicBezTo>
                  <a:cubicBezTo>
                    <a:pt x="481" y="227"/>
                    <a:pt x="481" y="227"/>
                    <a:pt x="481" y="227"/>
                  </a:cubicBezTo>
                  <a:cubicBezTo>
                    <a:pt x="474" y="230"/>
                    <a:pt x="474" y="230"/>
                    <a:pt x="474" y="230"/>
                  </a:cubicBezTo>
                  <a:cubicBezTo>
                    <a:pt x="474" y="231"/>
                    <a:pt x="474" y="231"/>
                    <a:pt x="474" y="231"/>
                  </a:cubicBezTo>
                  <a:cubicBezTo>
                    <a:pt x="481" y="228"/>
                    <a:pt x="481" y="228"/>
                    <a:pt x="481" y="228"/>
                  </a:cubicBezTo>
                  <a:cubicBezTo>
                    <a:pt x="482" y="236"/>
                    <a:pt x="482" y="236"/>
                    <a:pt x="482" y="236"/>
                  </a:cubicBezTo>
                  <a:cubicBezTo>
                    <a:pt x="486" y="230"/>
                    <a:pt x="486" y="230"/>
                    <a:pt x="486" y="230"/>
                  </a:cubicBezTo>
                  <a:cubicBezTo>
                    <a:pt x="485" y="227"/>
                    <a:pt x="485" y="227"/>
                    <a:pt x="485" y="227"/>
                  </a:cubicBezTo>
                  <a:cubicBezTo>
                    <a:pt x="491" y="229"/>
                    <a:pt x="491" y="229"/>
                    <a:pt x="491" y="229"/>
                  </a:cubicBezTo>
                  <a:cubicBezTo>
                    <a:pt x="494" y="238"/>
                    <a:pt x="494" y="238"/>
                    <a:pt x="494" y="238"/>
                  </a:cubicBezTo>
                  <a:cubicBezTo>
                    <a:pt x="496" y="227"/>
                    <a:pt x="496" y="227"/>
                    <a:pt x="496" y="227"/>
                  </a:cubicBezTo>
                  <a:cubicBezTo>
                    <a:pt x="502" y="227"/>
                    <a:pt x="502" y="227"/>
                    <a:pt x="502" y="227"/>
                  </a:cubicBezTo>
                  <a:cubicBezTo>
                    <a:pt x="501" y="225"/>
                    <a:pt x="501" y="225"/>
                    <a:pt x="501" y="225"/>
                  </a:cubicBezTo>
                  <a:cubicBezTo>
                    <a:pt x="511" y="226"/>
                    <a:pt x="511" y="226"/>
                    <a:pt x="511" y="226"/>
                  </a:cubicBezTo>
                  <a:cubicBezTo>
                    <a:pt x="513" y="239"/>
                    <a:pt x="513" y="239"/>
                    <a:pt x="513" y="239"/>
                  </a:cubicBezTo>
                  <a:cubicBezTo>
                    <a:pt x="521" y="249"/>
                    <a:pt x="521" y="249"/>
                    <a:pt x="521" y="249"/>
                  </a:cubicBezTo>
                  <a:cubicBezTo>
                    <a:pt x="518" y="254"/>
                    <a:pt x="518" y="254"/>
                    <a:pt x="518" y="254"/>
                  </a:cubicBezTo>
                  <a:cubicBezTo>
                    <a:pt x="526" y="261"/>
                    <a:pt x="526" y="261"/>
                    <a:pt x="526" y="261"/>
                  </a:cubicBezTo>
                  <a:cubicBezTo>
                    <a:pt x="529" y="259"/>
                    <a:pt x="529" y="259"/>
                    <a:pt x="529" y="259"/>
                  </a:cubicBezTo>
                  <a:cubicBezTo>
                    <a:pt x="539" y="262"/>
                    <a:pt x="539" y="262"/>
                    <a:pt x="539" y="262"/>
                  </a:cubicBezTo>
                  <a:cubicBezTo>
                    <a:pt x="543" y="268"/>
                    <a:pt x="543" y="268"/>
                    <a:pt x="543" y="268"/>
                  </a:cubicBezTo>
                  <a:cubicBezTo>
                    <a:pt x="560" y="297"/>
                    <a:pt x="560" y="297"/>
                    <a:pt x="560" y="297"/>
                  </a:cubicBezTo>
                  <a:cubicBezTo>
                    <a:pt x="563" y="301"/>
                    <a:pt x="563" y="301"/>
                    <a:pt x="563" y="301"/>
                  </a:cubicBezTo>
                  <a:cubicBezTo>
                    <a:pt x="555" y="304"/>
                    <a:pt x="555" y="304"/>
                    <a:pt x="555" y="304"/>
                  </a:cubicBezTo>
                  <a:cubicBezTo>
                    <a:pt x="569" y="311"/>
                    <a:pt x="569" y="311"/>
                    <a:pt x="569" y="311"/>
                  </a:cubicBezTo>
                  <a:cubicBezTo>
                    <a:pt x="573" y="319"/>
                    <a:pt x="573" y="319"/>
                    <a:pt x="573" y="319"/>
                  </a:cubicBezTo>
                  <a:cubicBezTo>
                    <a:pt x="581" y="320"/>
                    <a:pt x="581" y="320"/>
                    <a:pt x="581" y="320"/>
                  </a:cubicBezTo>
                  <a:cubicBezTo>
                    <a:pt x="589" y="329"/>
                    <a:pt x="589" y="329"/>
                    <a:pt x="589" y="329"/>
                  </a:cubicBezTo>
                  <a:cubicBezTo>
                    <a:pt x="588" y="330"/>
                    <a:pt x="587" y="331"/>
                    <a:pt x="585" y="332"/>
                  </a:cubicBezTo>
                  <a:cubicBezTo>
                    <a:pt x="571" y="332"/>
                    <a:pt x="571" y="332"/>
                    <a:pt x="571" y="332"/>
                  </a:cubicBezTo>
                  <a:cubicBezTo>
                    <a:pt x="571" y="332"/>
                    <a:pt x="571" y="332"/>
                    <a:pt x="571" y="332"/>
                  </a:cubicBezTo>
                  <a:cubicBezTo>
                    <a:pt x="562" y="325"/>
                    <a:pt x="562" y="325"/>
                    <a:pt x="562" y="325"/>
                  </a:cubicBezTo>
                  <a:cubicBezTo>
                    <a:pt x="559" y="327"/>
                    <a:pt x="559" y="327"/>
                    <a:pt x="559" y="327"/>
                  </a:cubicBezTo>
                  <a:cubicBezTo>
                    <a:pt x="564" y="332"/>
                    <a:pt x="564" y="332"/>
                    <a:pt x="564" y="332"/>
                  </a:cubicBezTo>
                  <a:cubicBezTo>
                    <a:pt x="555" y="343"/>
                    <a:pt x="555" y="343"/>
                    <a:pt x="555" y="343"/>
                  </a:cubicBezTo>
                  <a:cubicBezTo>
                    <a:pt x="560" y="343"/>
                    <a:pt x="560" y="343"/>
                    <a:pt x="560" y="343"/>
                  </a:cubicBezTo>
                  <a:cubicBezTo>
                    <a:pt x="566" y="336"/>
                    <a:pt x="566" y="336"/>
                    <a:pt x="566" y="336"/>
                  </a:cubicBezTo>
                  <a:cubicBezTo>
                    <a:pt x="570" y="335"/>
                    <a:pt x="570" y="335"/>
                    <a:pt x="570" y="335"/>
                  </a:cubicBezTo>
                  <a:cubicBezTo>
                    <a:pt x="570" y="338"/>
                    <a:pt x="570" y="338"/>
                    <a:pt x="570" y="338"/>
                  </a:cubicBezTo>
                  <a:cubicBezTo>
                    <a:pt x="585" y="334"/>
                    <a:pt x="585" y="334"/>
                    <a:pt x="585" y="334"/>
                  </a:cubicBezTo>
                  <a:cubicBezTo>
                    <a:pt x="577" y="353"/>
                    <a:pt x="577" y="353"/>
                    <a:pt x="577" y="353"/>
                  </a:cubicBezTo>
                  <a:cubicBezTo>
                    <a:pt x="555" y="369"/>
                    <a:pt x="555" y="369"/>
                    <a:pt x="555" y="369"/>
                  </a:cubicBezTo>
                  <a:cubicBezTo>
                    <a:pt x="546" y="365"/>
                    <a:pt x="546" y="365"/>
                    <a:pt x="546" y="365"/>
                  </a:cubicBezTo>
                  <a:cubicBezTo>
                    <a:pt x="540" y="388"/>
                    <a:pt x="540" y="388"/>
                    <a:pt x="540" y="388"/>
                  </a:cubicBezTo>
                  <a:cubicBezTo>
                    <a:pt x="505" y="405"/>
                    <a:pt x="505" y="405"/>
                    <a:pt x="505" y="405"/>
                  </a:cubicBezTo>
                  <a:cubicBezTo>
                    <a:pt x="508" y="427"/>
                    <a:pt x="508" y="427"/>
                    <a:pt x="508" y="427"/>
                  </a:cubicBezTo>
                  <a:cubicBezTo>
                    <a:pt x="499" y="439"/>
                    <a:pt x="499" y="439"/>
                    <a:pt x="499" y="439"/>
                  </a:cubicBezTo>
                  <a:cubicBezTo>
                    <a:pt x="494" y="467"/>
                    <a:pt x="494" y="467"/>
                    <a:pt x="494" y="467"/>
                  </a:cubicBezTo>
                  <a:cubicBezTo>
                    <a:pt x="481" y="468"/>
                    <a:pt x="481" y="468"/>
                    <a:pt x="481" y="468"/>
                  </a:cubicBezTo>
                  <a:cubicBezTo>
                    <a:pt x="474" y="458"/>
                    <a:pt x="474" y="458"/>
                    <a:pt x="474" y="458"/>
                  </a:cubicBezTo>
                  <a:cubicBezTo>
                    <a:pt x="460" y="464"/>
                    <a:pt x="460" y="464"/>
                    <a:pt x="460" y="464"/>
                  </a:cubicBezTo>
                  <a:cubicBezTo>
                    <a:pt x="448" y="459"/>
                    <a:pt x="448" y="459"/>
                    <a:pt x="448" y="459"/>
                  </a:cubicBezTo>
                  <a:cubicBezTo>
                    <a:pt x="422" y="416"/>
                    <a:pt x="422" y="416"/>
                    <a:pt x="422" y="416"/>
                  </a:cubicBezTo>
                  <a:cubicBezTo>
                    <a:pt x="413" y="414"/>
                    <a:pt x="413" y="414"/>
                    <a:pt x="413" y="414"/>
                  </a:cubicBezTo>
                  <a:cubicBezTo>
                    <a:pt x="412" y="387"/>
                    <a:pt x="412" y="387"/>
                    <a:pt x="412" y="387"/>
                  </a:cubicBezTo>
                  <a:cubicBezTo>
                    <a:pt x="425" y="382"/>
                    <a:pt x="425" y="382"/>
                    <a:pt x="425" y="382"/>
                  </a:cubicBezTo>
                  <a:cubicBezTo>
                    <a:pt x="426" y="376"/>
                    <a:pt x="426" y="376"/>
                    <a:pt x="426" y="376"/>
                  </a:cubicBezTo>
                  <a:cubicBezTo>
                    <a:pt x="408" y="374"/>
                    <a:pt x="408" y="374"/>
                    <a:pt x="408" y="374"/>
                  </a:cubicBezTo>
                  <a:cubicBezTo>
                    <a:pt x="410" y="364"/>
                    <a:pt x="410" y="364"/>
                    <a:pt x="410" y="364"/>
                  </a:cubicBezTo>
                  <a:cubicBezTo>
                    <a:pt x="415" y="363"/>
                    <a:pt x="415" y="363"/>
                    <a:pt x="415" y="363"/>
                  </a:cubicBezTo>
                  <a:cubicBezTo>
                    <a:pt x="430" y="363"/>
                    <a:pt x="430" y="363"/>
                    <a:pt x="430" y="363"/>
                  </a:cubicBezTo>
                  <a:cubicBezTo>
                    <a:pt x="418" y="348"/>
                    <a:pt x="418" y="348"/>
                    <a:pt x="418" y="348"/>
                  </a:cubicBezTo>
                  <a:cubicBezTo>
                    <a:pt x="416" y="351"/>
                    <a:pt x="416" y="351"/>
                    <a:pt x="416" y="351"/>
                  </a:cubicBezTo>
                  <a:cubicBezTo>
                    <a:pt x="395" y="310"/>
                    <a:pt x="395" y="310"/>
                    <a:pt x="395" y="310"/>
                  </a:cubicBezTo>
                  <a:cubicBezTo>
                    <a:pt x="366" y="302"/>
                    <a:pt x="366" y="302"/>
                    <a:pt x="366" y="302"/>
                  </a:cubicBezTo>
                  <a:cubicBezTo>
                    <a:pt x="362" y="290"/>
                    <a:pt x="362" y="290"/>
                    <a:pt x="362" y="290"/>
                  </a:cubicBezTo>
                  <a:cubicBezTo>
                    <a:pt x="371" y="290"/>
                    <a:pt x="371" y="290"/>
                    <a:pt x="371" y="290"/>
                  </a:cubicBezTo>
                  <a:cubicBezTo>
                    <a:pt x="371" y="287"/>
                    <a:pt x="371" y="287"/>
                    <a:pt x="371" y="287"/>
                  </a:cubicBezTo>
                  <a:cubicBezTo>
                    <a:pt x="360" y="286"/>
                    <a:pt x="360" y="286"/>
                    <a:pt x="360" y="286"/>
                  </a:cubicBezTo>
                  <a:cubicBezTo>
                    <a:pt x="357" y="277"/>
                    <a:pt x="357" y="277"/>
                    <a:pt x="357" y="277"/>
                  </a:cubicBezTo>
                  <a:cubicBezTo>
                    <a:pt x="367" y="271"/>
                    <a:pt x="367" y="271"/>
                    <a:pt x="367" y="271"/>
                  </a:cubicBezTo>
                  <a:cubicBezTo>
                    <a:pt x="383" y="271"/>
                    <a:pt x="383" y="271"/>
                    <a:pt x="383" y="271"/>
                  </a:cubicBezTo>
                  <a:cubicBezTo>
                    <a:pt x="385" y="263"/>
                    <a:pt x="385" y="263"/>
                    <a:pt x="385" y="263"/>
                  </a:cubicBezTo>
                  <a:close/>
                  <a:moveTo>
                    <a:pt x="204" y="353"/>
                  </a:moveTo>
                  <a:cubicBezTo>
                    <a:pt x="198" y="363"/>
                    <a:pt x="198" y="363"/>
                    <a:pt x="198" y="363"/>
                  </a:cubicBezTo>
                  <a:cubicBezTo>
                    <a:pt x="203" y="375"/>
                    <a:pt x="203" y="375"/>
                    <a:pt x="203" y="375"/>
                  </a:cubicBezTo>
                  <a:cubicBezTo>
                    <a:pt x="213" y="374"/>
                    <a:pt x="213" y="374"/>
                    <a:pt x="213" y="374"/>
                  </a:cubicBezTo>
                  <a:cubicBezTo>
                    <a:pt x="208" y="367"/>
                    <a:pt x="208" y="367"/>
                    <a:pt x="208" y="367"/>
                  </a:cubicBezTo>
                  <a:cubicBezTo>
                    <a:pt x="220" y="368"/>
                    <a:pt x="220" y="368"/>
                    <a:pt x="220" y="368"/>
                  </a:cubicBezTo>
                  <a:cubicBezTo>
                    <a:pt x="229" y="355"/>
                    <a:pt x="229" y="355"/>
                    <a:pt x="229" y="355"/>
                  </a:cubicBezTo>
                  <a:cubicBezTo>
                    <a:pt x="204" y="353"/>
                    <a:pt x="204" y="353"/>
                    <a:pt x="204" y="353"/>
                  </a:cubicBezTo>
                  <a:close/>
                  <a:moveTo>
                    <a:pt x="198" y="413"/>
                  </a:moveTo>
                  <a:cubicBezTo>
                    <a:pt x="175" y="406"/>
                    <a:pt x="175" y="406"/>
                    <a:pt x="175" y="406"/>
                  </a:cubicBezTo>
                  <a:cubicBezTo>
                    <a:pt x="187" y="397"/>
                    <a:pt x="187" y="397"/>
                    <a:pt x="187" y="397"/>
                  </a:cubicBezTo>
                  <a:cubicBezTo>
                    <a:pt x="203" y="406"/>
                    <a:pt x="203" y="406"/>
                    <a:pt x="203" y="406"/>
                  </a:cubicBezTo>
                  <a:cubicBezTo>
                    <a:pt x="198" y="413"/>
                    <a:pt x="198" y="413"/>
                    <a:pt x="198" y="413"/>
                  </a:cubicBezTo>
                  <a:close/>
                  <a:moveTo>
                    <a:pt x="256" y="438"/>
                  </a:moveTo>
                  <a:cubicBezTo>
                    <a:pt x="248" y="457"/>
                    <a:pt x="248" y="457"/>
                    <a:pt x="248" y="457"/>
                  </a:cubicBezTo>
                  <a:cubicBezTo>
                    <a:pt x="259" y="463"/>
                    <a:pt x="259" y="463"/>
                    <a:pt x="259" y="463"/>
                  </a:cubicBezTo>
                  <a:cubicBezTo>
                    <a:pt x="270" y="454"/>
                    <a:pt x="270" y="454"/>
                    <a:pt x="270" y="454"/>
                  </a:cubicBezTo>
                  <a:cubicBezTo>
                    <a:pt x="281" y="459"/>
                    <a:pt x="281" y="459"/>
                    <a:pt x="281" y="459"/>
                  </a:cubicBezTo>
                  <a:cubicBezTo>
                    <a:pt x="288" y="458"/>
                    <a:pt x="288" y="458"/>
                    <a:pt x="288" y="458"/>
                  </a:cubicBezTo>
                  <a:cubicBezTo>
                    <a:pt x="273" y="448"/>
                    <a:pt x="273" y="448"/>
                    <a:pt x="273" y="448"/>
                  </a:cubicBezTo>
                  <a:cubicBezTo>
                    <a:pt x="256" y="438"/>
                    <a:pt x="256" y="438"/>
                    <a:pt x="256" y="438"/>
                  </a:cubicBezTo>
                  <a:close/>
                  <a:moveTo>
                    <a:pt x="249" y="356"/>
                  </a:moveTo>
                  <a:cubicBezTo>
                    <a:pt x="231" y="369"/>
                    <a:pt x="231" y="369"/>
                    <a:pt x="231" y="369"/>
                  </a:cubicBezTo>
                  <a:cubicBezTo>
                    <a:pt x="239" y="392"/>
                    <a:pt x="239" y="392"/>
                    <a:pt x="239" y="392"/>
                  </a:cubicBezTo>
                  <a:cubicBezTo>
                    <a:pt x="258" y="397"/>
                    <a:pt x="258" y="397"/>
                    <a:pt x="258" y="397"/>
                  </a:cubicBezTo>
                  <a:cubicBezTo>
                    <a:pt x="291" y="400"/>
                    <a:pt x="291" y="400"/>
                    <a:pt x="291" y="400"/>
                  </a:cubicBezTo>
                  <a:cubicBezTo>
                    <a:pt x="300" y="398"/>
                    <a:pt x="300" y="398"/>
                    <a:pt x="300" y="398"/>
                  </a:cubicBezTo>
                  <a:cubicBezTo>
                    <a:pt x="312" y="405"/>
                    <a:pt x="312" y="405"/>
                    <a:pt x="312" y="405"/>
                  </a:cubicBezTo>
                  <a:cubicBezTo>
                    <a:pt x="301" y="422"/>
                    <a:pt x="301" y="422"/>
                    <a:pt x="301" y="422"/>
                  </a:cubicBezTo>
                  <a:cubicBezTo>
                    <a:pt x="305" y="426"/>
                    <a:pt x="305" y="426"/>
                    <a:pt x="305" y="426"/>
                  </a:cubicBezTo>
                  <a:cubicBezTo>
                    <a:pt x="314" y="422"/>
                    <a:pt x="314" y="422"/>
                    <a:pt x="314" y="422"/>
                  </a:cubicBezTo>
                  <a:cubicBezTo>
                    <a:pt x="315" y="409"/>
                    <a:pt x="315" y="409"/>
                    <a:pt x="315" y="409"/>
                  </a:cubicBezTo>
                  <a:cubicBezTo>
                    <a:pt x="333" y="421"/>
                    <a:pt x="333" y="421"/>
                    <a:pt x="333" y="421"/>
                  </a:cubicBezTo>
                  <a:cubicBezTo>
                    <a:pt x="328" y="428"/>
                    <a:pt x="328" y="428"/>
                    <a:pt x="328" y="428"/>
                  </a:cubicBezTo>
                  <a:cubicBezTo>
                    <a:pt x="321" y="434"/>
                    <a:pt x="321" y="434"/>
                    <a:pt x="321" y="434"/>
                  </a:cubicBezTo>
                  <a:cubicBezTo>
                    <a:pt x="321" y="439"/>
                    <a:pt x="321" y="439"/>
                    <a:pt x="321" y="439"/>
                  </a:cubicBezTo>
                  <a:cubicBezTo>
                    <a:pt x="302" y="442"/>
                    <a:pt x="302" y="442"/>
                    <a:pt x="302" y="442"/>
                  </a:cubicBezTo>
                  <a:cubicBezTo>
                    <a:pt x="299" y="450"/>
                    <a:pt x="299" y="450"/>
                    <a:pt x="299" y="450"/>
                  </a:cubicBezTo>
                  <a:cubicBezTo>
                    <a:pt x="324" y="449"/>
                    <a:pt x="324" y="449"/>
                    <a:pt x="324" y="449"/>
                  </a:cubicBezTo>
                  <a:cubicBezTo>
                    <a:pt x="339" y="462"/>
                    <a:pt x="339" y="462"/>
                    <a:pt x="339" y="462"/>
                  </a:cubicBezTo>
                  <a:cubicBezTo>
                    <a:pt x="368" y="477"/>
                    <a:pt x="368" y="477"/>
                    <a:pt x="368" y="477"/>
                  </a:cubicBezTo>
                  <a:cubicBezTo>
                    <a:pt x="369" y="471"/>
                    <a:pt x="369" y="471"/>
                    <a:pt x="369" y="471"/>
                  </a:cubicBezTo>
                  <a:cubicBezTo>
                    <a:pt x="351" y="458"/>
                    <a:pt x="351" y="458"/>
                    <a:pt x="351" y="458"/>
                  </a:cubicBezTo>
                  <a:cubicBezTo>
                    <a:pt x="376" y="467"/>
                    <a:pt x="376" y="467"/>
                    <a:pt x="376" y="467"/>
                  </a:cubicBezTo>
                  <a:cubicBezTo>
                    <a:pt x="374" y="458"/>
                    <a:pt x="374" y="458"/>
                    <a:pt x="374" y="458"/>
                  </a:cubicBezTo>
                  <a:cubicBezTo>
                    <a:pt x="353" y="436"/>
                    <a:pt x="353" y="436"/>
                    <a:pt x="353" y="436"/>
                  </a:cubicBezTo>
                  <a:cubicBezTo>
                    <a:pt x="362" y="431"/>
                    <a:pt x="362" y="431"/>
                    <a:pt x="362" y="431"/>
                  </a:cubicBezTo>
                  <a:cubicBezTo>
                    <a:pt x="382" y="446"/>
                    <a:pt x="382" y="446"/>
                    <a:pt x="382" y="446"/>
                  </a:cubicBezTo>
                  <a:cubicBezTo>
                    <a:pt x="393" y="430"/>
                    <a:pt x="393" y="430"/>
                    <a:pt x="393" y="430"/>
                  </a:cubicBezTo>
                  <a:cubicBezTo>
                    <a:pt x="374" y="419"/>
                    <a:pt x="374" y="419"/>
                    <a:pt x="374" y="419"/>
                  </a:cubicBezTo>
                  <a:cubicBezTo>
                    <a:pt x="349" y="410"/>
                    <a:pt x="349" y="410"/>
                    <a:pt x="349" y="410"/>
                  </a:cubicBezTo>
                  <a:cubicBezTo>
                    <a:pt x="359" y="399"/>
                    <a:pt x="359" y="399"/>
                    <a:pt x="359" y="399"/>
                  </a:cubicBezTo>
                  <a:cubicBezTo>
                    <a:pt x="330" y="379"/>
                    <a:pt x="330" y="379"/>
                    <a:pt x="330" y="379"/>
                  </a:cubicBezTo>
                  <a:cubicBezTo>
                    <a:pt x="322" y="383"/>
                    <a:pt x="322" y="383"/>
                    <a:pt x="322" y="383"/>
                  </a:cubicBezTo>
                  <a:cubicBezTo>
                    <a:pt x="316" y="381"/>
                    <a:pt x="316" y="381"/>
                    <a:pt x="316" y="381"/>
                  </a:cubicBezTo>
                  <a:cubicBezTo>
                    <a:pt x="314" y="371"/>
                    <a:pt x="314" y="371"/>
                    <a:pt x="314" y="371"/>
                  </a:cubicBezTo>
                  <a:cubicBezTo>
                    <a:pt x="296" y="370"/>
                    <a:pt x="296" y="370"/>
                    <a:pt x="296" y="370"/>
                  </a:cubicBezTo>
                  <a:cubicBezTo>
                    <a:pt x="294" y="378"/>
                    <a:pt x="294" y="378"/>
                    <a:pt x="294" y="378"/>
                  </a:cubicBezTo>
                  <a:cubicBezTo>
                    <a:pt x="283" y="376"/>
                    <a:pt x="283" y="376"/>
                    <a:pt x="283" y="376"/>
                  </a:cubicBezTo>
                  <a:cubicBezTo>
                    <a:pt x="286" y="367"/>
                    <a:pt x="286" y="367"/>
                    <a:pt x="286" y="367"/>
                  </a:cubicBezTo>
                  <a:cubicBezTo>
                    <a:pt x="276" y="357"/>
                    <a:pt x="276" y="357"/>
                    <a:pt x="276" y="357"/>
                  </a:cubicBezTo>
                  <a:cubicBezTo>
                    <a:pt x="262" y="363"/>
                    <a:pt x="262" y="363"/>
                    <a:pt x="262" y="363"/>
                  </a:cubicBezTo>
                  <a:cubicBezTo>
                    <a:pt x="260" y="385"/>
                    <a:pt x="260" y="385"/>
                    <a:pt x="260" y="385"/>
                  </a:cubicBezTo>
                  <a:cubicBezTo>
                    <a:pt x="256" y="385"/>
                    <a:pt x="256" y="385"/>
                    <a:pt x="256" y="385"/>
                  </a:cubicBezTo>
                  <a:cubicBezTo>
                    <a:pt x="250" y="368"/>
                    <a:pt x="250" y="368"/>
                    <a:pt x="250" y="368"/>
                  </a:cubicBezTo>
                  <a:cubicBezTo>
                    <a:pt x="257" y="355"/>
                    <a:pt x="257" y="355"/>
                    <a:pt x="257" y="355"/>
                  </a:cubicBezTo>
                  <a:cubicBezTo>
                    <a:pt x="249" y="356"/>
                    <a:pt x="249" y="356"/>
                    <a:pt x="249" y="356"/>
                  </a:cubicBezTo>
                  <a:close/>
                  <a:moveTo>
                    <a:pt x="317" y="771"/>
                  </a:moveTo>
                  <a:cubicBezTo>
                    <a:pt x="326" y="770"/>
                    <a:pt x="326" y="770"/>
                    <a:pt x="326" y="770"/>
                  </a:cubicBezTo>
                  <a:cubicBezTo>
                    <a:pt x="327" y="764"/>
                    <a:pt x="327" y="764"/>
                    <a:pt x="327" y="764"/>
                  </a:cubicBezTo>
                  <a:cubicBezTo>
                    <a:pt x="340" y="765"/>
                    <a:pt x="340" y="765"/>
                    <a:pt x="340" y="765"/>
                  </a:cubicBezTo>
                  <a:cubicBezTo>
                    <a:pt x="352" y="769"/>
                    <a:pt x="352" y="769"/>
                    <a:pt x="352" y="769"/>
                  </a:cubicBezTo>
                  <a:cubicBezTo>
                    <a:pt x="338" y="778"/>
                    <a:pt x="338" y="778"/>
                    <a:pt x="338" y="778"/>
                  </a:cubicBezTo>
                  <a:cubicBezTo>
                    <a:pt x="331" y="774"/>
                    <a:pt x="331" y="774"/>
                    <a:pt x="331" y="774"/>
                  </a:cubicBezTo>
                  <a:cubicBezTo>
                    <a:pt x="319" y="774"/>
                    <a:pt x="319" y="774"/>
                    <a:pt x="319" y="774"/>
                  </a:cubicBezTo>
                  <a:cubicBezTo>
                    <a:pt x="317" y="771"/>
                    <a:pt x="317" y="771"/>
                    <a:pt x="317" y="771"/>
                  </a:cubicBezTo>
                  <a:close/>
                  <a:moveTo>
                    <a:pt x="358" y="771"/>
                  </a:moveTo>
                  <a:cubicBezTo>
                    <a:pt x="359" y="775"/>
                    <a:pt x="359" y="775"/>
                    <a:pt x="359" y="775"/>
                  </a:cubicBezTo>
                  <a:cubicBezTo>
                    <a:pt x="367" y="775"/>
                    <a:pt x="367" y="775"/>
                    <a:pt x="367" y="775"/>
                  </a:cubicBezTo>
                  <a:cubicBezTo>
                    <a:pt x="367" y="771"/>
                    <a:pt x="367" y="771"/>
                    <a:pt x="367" y="771"/>
                  </a:cubicBezTo>
                  <a:cubicBezTo>
                    <a:pt x="358" y="771"/>
                    <a:pt x="358" y="771"/>
                    <a:pt x="358" y="771"/>
                  </a:cubicBezTo>
                  <a:close/>
                  <a:moveTo>
                    <a:pt x="297" y="771"/>
                  </a:moveTo>
                  <a:cubicBezTo>
                    <a:pt x="296" y="774"/>
                    <a:pt x="296" y="774"/>
                    <a:pt x="296" y="774"/>
                  </a:cubicBezTo>
                  <a:cubicBezTo>
                    <a:pt x="304" y="777"/>
                    <a:pt x="304" y="777"/>
                    <a:pt x="304" y="777"/>
                  </a:cubicBezTo>
                  <a:cubicBezTo>
                    <a:pt x="308" y="776"/>
                    <a:pt x="308" y="776"/>
                    <a:pt x="308" y="776"/>
                  </a:cubicBezTo>
                  <a:cubicBezTo>
                    <a:pt x="307" y="773"/>
                    <a:pt x="307" y="773"/>
                    <a:pt x="307" y="773"/>
                  </a:cubicBezTo>
                  <a:cubicBezTo>
                    <a:pt x="297" y="771"/>
                    <a:pt x="297" y="771"/>
                    <a:pt x="297" y="771"/>
                  </a:cubicBezTo>
                  <a:close/>
                  <a:moveTo>
                    <a:pt x="260" y="753"/>
                  </a:moveTo>
                  <a:cubicBezTo>
                    <a:pt x="258" y="747"/>
                    <a:pt x="258" y="747"/>
                    <a:pt x="258" y="747"/>
                  </a:cubicBezTo>
                  <a:cubicBezTo>
                    <a:pt x="282" y="745"/>
                    <a:pt x="282" y="745"/>
                    <a:pt x="282" y="745"/>
                  </a:cubicBezTo>
                  <a:cubicBezTo>
                    <a:pt x="324" y="763"/>
                    <a:pt x="324" y="763"/>
                    <a:pt x="324" y="763"/>
                  </a:cubicBezTo>
                  <a:cubicBezTo>
                    <a:pt x="317" y="766"/>
                    <a:pt x="317" y="766"/>
                    <a:pt x="317" y="766"/>
                  </a:cubicBezTo>
                  <a:cubicBezTo>
                    <a:pt x="298" y="761"/>
                    <a:pt x="298" y="761"/>
                    <a:pt x="298" y="761"/>
                  </a:cubicBezTo>
                  <a:cubicBezTo>
                    <a:pt x="277" y="749"/>
                    <a:pt x="277" y="749"/>
                    <a:pt x="277" y="749"/>
                  </a:cubicBezTo>
                  <a:cubicBezTo>
                    <a:pt x="260" y="753"/>
                    <a:pt x="260" y="753"/>
                    <a:pt x="260" y="753"/>
                  </a:cubicBezTo>
                  <a:close/>
                  <a:moveTo>
                    <a:pt x="915" y="544"/>
                  </a:moveTo>
                  <a:cubicBezTo>
                    <a:pt x="888" y="554"/>
                    <a:pt x="888" y="554"/>
                    <a:pt x="888" y="554"/>
                  </a:cubicBezTo>
                  <a:cubicBezTo>
                    <a:pt x="895" y="561"/>
                    <a:pt x="895" y="561"/>
                    <a:pt x="895" y="561"/>
                  </a:cubicBezTo>
                  <a:cubicBezTo>
                    <a:pt x="891" y="566"/>
                    <a:pt x="891" y="566"/>
                    <a:pt x="891" y="566"/>
                  </a:cubicBezTo>
                  <a:cubicBezTo>
                    <a:pt x="879" y="567"/>
                    <a:pt x="879" y="567"/>
                    <a:pt x="879" y="567"/>
                  </a:cubicBezTo>
                  <a:cubicBezTo>
                    <a:pt x="877" y="561"/>
                    <a:pt x="877" y="561"/>
                    <a:pt x="877" y="561"/>
                  </a:cubicBezTo>
                  <a:cubicBezTo>
                    <a:pt x="882" y="554"/>
                    <a:pt x="882" y="554"/>
                    <a:pt x="882" y="554"/>
                  </a:cubicBezTo>
                  <a:cubicBezTo>
                    <a:pt x="869" y="552"/>
                    <a:pt x="869" y="552"/>
                    <a:pt x="869" y="552"/>
                  </a:cubicBezTo>
                  <a:cubicBezTo>
                    <a:pt x="860" y="562"/>
                    <a:pt x="860" y="562"/>
                    <a:pt x="860" y="562"/>
                  </a:cubicBezTo>
                  <a:cubicBezTo>
                    <a:pt x="849" y="580"/>
                    <a:pt x="849" y="580"/>
                    <a:pt x="849" y="580"/>
                  </a:cubicBezTo>
                  <a:cubicBezTo>
                    <a:pt x="863" y="588"/>
                    <a:pt x="863" y="588"/>
                    <a:pt x="863" y="588"/>
                  </a:cubicBezTo>
                  <a:cubicBezTo>
                    <a:pt x="877" y="588"/>
                    <a:pt x="877" y="588"/>
                    <a:pt x="877" y="588"/>
                  </a:cubicBezTo>
                  <a:cubicBezTo>
                    <a:pt x="881" y="583"/>
                    <a:pt x="881" y="583"/>
                    <a:pt x="881" y="583"/>
                  </a:cubicBezTo>
                  <a:cubicBezTo>
                    <a:pt x="893" y="583"/>
                    <a:pt x="893" y="583"/>
                    <a:pt x="893" y="583"/>
                  </a:cubicBezTo>
                  <a:cubicBezTo>
                    <a:pt x="911" y="591"/>
                    <a:pt x="911" y="591"/>
                    <a:pt x="911" y="591"/>
                  </a:cubicBezTo>
                  <a:cubicBezTo>
                    <a:pt x="928" y="588"/>
                    <a:pt x="928" y="588"/>
                    <a:pt x="928" y="588"/>
                  </a:cubicBezTo>
                  <a:cubicBezTo>
                    <a:pt x="926" y="577"/>
                    <a:pt x="926" y="577"/>
                    <a:pt x="926" y="577"/>
                  </a:cubicBezTo>
                  <a:cubicBezTo>
                    <a:pt x="904" y="563"/>
                    <a:pt x="904" y="563"/>
                    <a:pt x="904" y="563"/>
                  </a:cubicBezTo>
                  <a:cubicBezTo>
                    <a:pt x="915" y="544"/>
                    <a:pt x="915" y="544"/>
                    <a:pt x="915" y="544"/>
                  </a:cubicBezTo>
                  <a:close/>
                  <a:moveTo>
                    <a:pt x="983" y="546"/>
                  </a:moveTo>
                  <a:cubicBezTo>
                    <a:pt x="957" y="561"/>
                    <a:pt x="957" y="561"/>
                    <a:pt x="957" y="561"/>
                  </a:cubicBezTo>
                  <a:cubicBezTo>
                    <a:pt x="960" y="578"/>
                    <a:pt x="960" y="578"/>
                    <a:pt x="960" y="578"/>
                  </a:cubicBezTo>
                  <a:cubicBezTo>
                    <a:pt x="975" y="591"/>
                    <a:pt x="975" y="591"/>
                    <a:pt x="975" y="591"/>
                  </a:cubicBezTo>
                  <a:cubicBezTo>
                    <a:pt x="969" y="613"/>
                    <a:pt x="969" y="613"/>
                    <a:pt x="969" y="613"/>
                  </a:cubicBezTo>
                  <a:cubicBezTo>
                    <a:pt x="985" y="621"/>
                    <a:pt x="985" y="621"/>
                    <a:pt x="985" y="621"/>
                  </a:cubicBezTo>
                  <a:cubicBezTo>
                    <a:pt x="1000" y="617"/>
                    <a:pt x="1000" y="617"/>
                    <a:pt x="1000" y="617"/>
                  </a:cubicBezTo>
                  <a:cubicBezTo>
                    <a:pt x="997" y="601"/>
                    <a:pt x="997" y="601"/>
                    <a:pt x="997" y="601"/>
                  </a:cubicBezTo>
                  <a:cubicBezTo>
                    <a:pt x="990" y="596"/>
                    <a:pt x="990" y="596"/>
                    <a:pt x="990" y="596"/>
                  </a:cubicBezTo>
                  <a:cubicBezTo>
                    <a:pt x="990" y="591"/>
                    <a:pt x="990" y="591"/>
                    <a:pt x="990" y="591"/>
                  </a:cubicBezTo>
                  <a:cubicBezTo>
                    <a:pt x="1003" y="592"/>
                    <a:pt x="1003" y="592"/>
                    <a:pt x="1003" y="592"/>
                  </a:cubicBezTo>
                  <a:cubicBezTo>
                    <a:pt x="994" y="582"/>
                    <a:pt x="994" y="582"/>
                    <a:pt x="994" y="582"/>
                  </a:cubicBezTo>
                  <a:cubicBezTo>
                    <a:pt x="980" y="568"/>
                    <a:pt x="980" y="568"/>
                    <a:pt x="980" y="568"/>
                  </a:cubicBezTo>
                  <a:cubicBezTo>
                    <a:pt x="982" y="559"/>
                    <a:pt x="982" y="559"/>
                    <a:pt x="982" y="559"/>
                  </a:cubicBezTo>
                  <a:cubicBezTo>
                    <a:pt x="992" y="559"/>
                    <a:pt x="992" y="559"/>
                    <a:pt x="992" y="559"/>
                  </a:cubicBezTo>
                  <a:cubicBezTo>
                    <a:pt x="994" y="547"/>
                    <a:pt x="994" y="547"/>
                    <a:pt x="994" y="547"/>
                  </a:cubicBezTo>
                  <a:cubicBezTo>
                    <a:pt x="983" y="546"/>
                    <a:pt x="983" y="546"/>
                    <a:pt x="983" y="546"/>
                  </a:cubicBezTo>
                  <a:close/>
                  <a:moveTo>
                    <a:pt x="562" y="391"/>
                  </a:moveTo>
                  <a:cubicBezTo>
                    <a:pt x="553" y="400"/>
                    <a:pt x="553" y="400"/>
                    <a:pt x="553" y="400"/>
                  </a:cubicBezTo>
                  <a:cubicBezTo>
                    <a:pt x="570" y="404"/>
                    <a:pt x="570" y="404"/>
                    <a:pt x="570" y="404"/>
                  </a:cubicBezTo>
                  <a:cubicBezTo>
                    <a:pt x="565" y="410"/>
                    <a:pt x="565" y="410"/>
                    <a:pt x="565" y="410"/>
                  </a:cubicBezTo>
                  <a:cubicBezTo>
                    <a:pt x="562" y="416"/>
                    <a:pt x="562" y="416"/>
                    <a:pt x="562" y="416"/>
                  </a:cubicBezTo>
                  <a:cubicBezTo>
                    <a:pt x="589" y="420"/>
                    <a:pt x="589" y="420"/>
                    <a:pt x="589" y="420"/>
                  </a:cubicBezTo>
                  <a:cubicBezTo>
                    <a:pt x="613" y="408"/>
                    <a:pt x="613" y="408"/>
                    <a:pt x="613" y="408"/>
                  </a:cubicBezTo>
                  <a:cubicBezTo>
                    <a:pt x="614" y="399"/>
                    <a:pt x="614" y="399"/>
                    <a:pt x="614" y="399"/>
                  </a:cubicBezTo>
                  <a:cubicBezTo>
                    <a:pt x="599" y="392"/>
                    <a:pt x="599" y="392"/>
                    <a:pt x="599" y="392"/>
                  </a:cubicBezTo>
                  <a:cubicBezTo>
                    <a:pt x="581" y="397"/>
                    <a:pt x="581" y="397"/>
                    <a:pt x="581" y="397"/>
                  </a:cubicBezTo>
                  <a:cubicBezTo>
                    <a:pt x="571" y="400"/>
                    <a:pt x="571" y="400"/>
                    <a:pt x="571" y="400"/>
                  </a:cubicBezTo>
                  <a:cubicBezTo>
                    <a:pt x="571" y="395"/>
                    <a:pt x="571" y="395"/>
                    <a:pt x="571" y="395"/>
                  </a:cubicBezTo>
                  <a:cubicBezTo>
                    <a:pt x="562" y="391"/>
                    <a:pt x="562" y="391"/>
                    <a:pt x="562" y="391"/>
                  </a:cubicBezTo>
                  <a:close/>
                  <a:moveTo>
                    <a:pt x="803" y="232"/>
                  </a:moveTo>
                  <a:cubicBezTo>
                    <a:pt x="796" y="245"/>
                    <a:pt x="796" y="245"/>
                    <a:pt x="796" y="245"/>
                  </a:cubicBezTo>
                  <a:cubicBezTo>
                    <a:pt x="816" y="245"/>
                    <a:pt x="816" y="245"/>
                    <a:pt x="816" y="245"/>
                  </a:cubicBezTo>
                  <a:cubicBezTo>
                    <a:pt x="812" y="250"/>
                    <a:pt x="812" y="250"/>
                    <a:pt x="812" y="250"/>
                  </a:cubicBezTo>
                  <a:cubicBezTo>
                    <a:pt x="830" y="252"/>
                    <a:pt x="830" y="252"/>
                    <a:pt x="830" y="252"/>
                  </a:cubicBezTo>
                  <a:cubicBezTo>
                    <a:pt x="844" y="243"/>
                    <a:pt x="844" y="243"/>
                    <a:pt x="844" y="243"/>
                  </a:cubicBezTo>
                  <a:cubicBezTo>
                    <a:pt x="822" y="237"/>
                    <a:pt x="822" y="237"/>
                    <a:pt x="822" y="237"/>
                  </a:cubicBezTo>
                  <a:cubicBezTo>
                    <a:pt x="814" y="238"/>
                    <a:pt x="814" y="238"/>
                    <a:pt x="814" y="238"/>
                  </a:cubicBezTo>
                  <a:cubicBezTo>
                    <a:pt x="803" y="232"/>
                    <a:pt x="803" y="232"/>
                    <a:pt x="803" y="232"/>
                  </a:cubicBezTo>
                  <a:close/>
                  <a:moveTo>
                    <a:pt x="785" y="243"/>
                  </a:moveTo>
                  <a:cubicBezTo>
                    <a:pt x="809" y="258"/>
                    <a:pt x="809" y="258"/>
                    <a:pt x="809" y="258"/>
                  </a:cubicBezTo>
                  <a:cubicBezTo>
                    <a:pt x="798" y="266"/>
                    <a:pt x="798" y="266"/>
                    <a:pt x="798" y="266"/>
                  </a:cubicBezTo>
                  <a:cubicBezTo>
                    <a:pt x="789" y="284"/>
                    <a:pt x="789" y="284"/>
                    <a:pt x="789" y="284"/>
                  </a:cubicBezTo>
                  <a:cubicBezTo>
                    <a:pt x="773" y="269"/>
                    <a:pt x="773" y="269"/>
                    <a:pt x="773" y="269"/>
                  </a:cubicBezTo>
                  <a:cubicBezTo>
                    <a:pt x="786" y="263"/>
                    <a:pt x="786" y="263"/>
                    <a:pt x="786" y="263"/>
                  </a:cubicBezTo>
                  <a:cubicBezTo>
                    <a:pt x="779" y="258"/>
                    <a:pt x="779" y="258"/>
                    <a:pt x="779" y="258"/>
                  </a:cubicBezTo>
                  <a:cubicBezTo>
                    <a:pt x="766" y="264"/>
                    <a:pt x="766" y="264"/>
                    <a:pt x="766" y="264"/>
                  </a:cubicBezTo>
                  <a:cubicBezTo>
                    <a:pt x="752" y="247"/>
                    <a:pt x="752" y="247"/>
                    <a:pt x="752" y="247"/>
                  </a:cubicBezTo>
                  <a:cubicBezTo>
                    <a:pt x="768" y="246"/>
                    <a:pt x="768" y="246"/>
                    <a:pt x="768" y="246"/>
                  </a:cubicBezTo>
                  <a:cubicBezTo>
                    <a:pt x="775" y="253"/>
                    <a:pt x="775" y="253"/>
                    <a:pt x="775" y="253"/>
                  </a:cubicBezTo>
                  <a:cubicBezTo>
                    <a:pt x="783" y="252"/>
                    <a:pt x="783" y="252"/>
                    <a:pt x="783" y="252"/>
                  </a:cubicBezTo>
                  <a:cubicBezTo>
                    <a:pt x="785" y="243"/>
                    <a:pt x="785" y="243"/>
                    <a:pt x="785" y="243"/>
                  </a:cubicBezTo>
                  <a:close/>
                  <a:moveTo>
                    <a:pt x="1014" y="318"/>
                  </a:moveTo>
                  <a:cubicBezTo>
                    <a:pt x="1000" y="315"/>
                    <a:pt x="1000" y="315"/>
                    <a:pt x="1000" y="315"/>
                  </a:cubicBezTo>
                  <a:cubicBezTo>
                    <a:pt x="1018" y="297"/>
                    <a:pt x="1018" y="297"/>
                    <a:pt x="1018" y="297"/>
                  </a:cubicBezTo>
                  <a:cubicBezTo>
                    <a:pt x="1043" y="287"/>
                    <a:pt x="1043" y="287"/>
                    <a:pt x="1043" y="287"/>
                  </a:cubicBezTo>
                  <a:cubicBezTo>
                    <a:pt x="1080" y="280"/>
                    <a:pt x="1080" y="280"/>
                    <a:pt x="1080" y="280"/>
                  </a:cubicBezTo>
                  <a:cubicBezTo>
                    <a:pt x="1083" y="285"/>
                    <a:pt x="1083" y="285"/>
                    <a:pt x="1083" y="285"/>
                  </a:cubicBezTo>
                  <a:cubicBezTo>
                    <a:pt x="1072" y="291"/>
                    <a:pt x="1072" y="291"/>
                    <a:pt x="1072" y="291"/>
                  </a:cubicBezTo>
                  <a:cubicBezTo>
                    <a:pt x="1031" y="301"/>
                    <a:pt x="1031" y="301"/>
                    <a:pt x="1031" y="301"/>
                  </a:cubicBezTo>
                  <a:cubicBezTo>
                    <a:pt x="1014" y="318"/>
                    <a:pt x="1014" y="318"/>
                    <a:pt x="1014" y="318"/>
                  </a:cubicBezTo>
                  <a:close/>
                  <a:moveTo>
                    <a:pt x="1016" y="350"/>
                  </a:moveTo>
                  <a:cubicBezTo>
                    <a:pt x="1000" y="349"/>
                    <a:pt x="1000" y="349"/>
                    <a:pt x="1000" y="349"/>
                  </a:cubicBezTo>
                  <a:cubicBezTo>
                    <a:pt x="983" y="336"/>
                    <a:pt x="983" y="336"/>
                    <a:pt x="983" y="336"/>
                  </a:cubicBezTo>
                  <a:cubicBezTo>
                    <a:pt x="995" y="323"/>
                    <a:pt x="995" y="323"/>
                    <a:pt x="995" y="323"/>
                  </a:cubicBezTo>
                  <a:cubicBezTo>
                    <a:pt x="1012" y="324"/>
                    <a:pt x="1012" y="324"/>
                    <a:pt x="1012" y="324"/>
                  </a:cubicBezTo>
                  <a:cubicBezTo>
                    <a:pt x="1007" y="332"/>
                    <a:pt x="1007" y="332"/>
                    <a:pt x="1007" y="332"/>
                  </a:cubicBezTo>
                  <a:cubicBezTo>
                    <a:pt x="1016" y="350"/>
                    <a:pt x="1016" y="350"/>
                    <a:pt x="1016" y="350"/>
                  </a:cubicBezTo>
                  <a:close/>
                  <a:moveTo>
                    <a:pt x="663" y="458"/>
                  </a:moveTo>
                  <a:cubicBezTo>
                    <a:pt x="658" y="477"/>
                    <a:pt x="658" y="477"/>
                    <a:pt x="658" y="477"/>
                  </a:cubicBezTo>
                  <a:cubicBezTo>
                    <a:pt x="666" y="483"/>
                    <a:pt x="666" y="483"/>
                    <a:pt x="666" y="483"/>
                  </a:cubicBezTo>
                  <a:cubicBezTo>
                    <a:pt x="666" y="491"/>
                    <a:pt x="666" y="491"/>
                    <a:pt x="666" y="491"/>
                  </a:cubicBezTo>
                  <a:cubicBezTo>
                    <a:pt x="672" y="492"/>
                    <a:pt x="672" y="492"/>
                    <a:pt x="672" y="492"/>
                  </a:cubicBezTo>
                  <a:cubicBezTo>
                    <a:pt x="677" y="501"/>
                    <a:pt x="677" y="501"/>
                    <a:pt x="677" y="501"/>
                  </a:cubicBezTo>
                  <a:cubicBezTo>
                    <a:pt x="668" y="505"/>
                    <a:pt x="668" y="505"/>
                    <a:pt x="668" y="505"/>
                  </a:cubicBezTo>
                  <a:cubicBezTo>
                    <a:pt x="663" y="513"/>
                    <a:pt x="663" y="513"/>
                    <a:pt x="663" y="513"/>
                  </a:cubicBezTo>
                  <a:cubicBezTo>
                    <a:pt x="676" y="517"/>
                    <a:pt x="676" y="517"/>
                    <a:pt x="676" y="517"/>
                  </a:cubicBezTo>
                  <a:cubicBezTo>
                    <a:pt x="660" y="527"/>
                    <a:pt x="660" y="527"/>
                    <a:pt x="660" y="527"/>
                  </a:cubicBezTo>
                  <a:cubicBezTo>
                    <a:pt x="665" y="528"/>
                    <a:pt x="665" y="528"/>
                    <a:pt x="665" y="528"/>
                  </a:cubicBezTo>
                  <a:cubicBezTo>
                    <a:pt x="679" y="522"/>
                    <a:pt x="679" y="522"/>
                    <a:pt x="679" y="522"/>
                  </a:cubicBezTo>
                  <a:cubicBezTo>
                    <a:pt x="694" y="523"/>
                    <a:pt x="694" y="523"/>
                    <a:pt x="694" y="523"/>
                  </a:cubicBezTo>
                  <a:cubicBezTo>
                    <a:pt x="701" y="518"/>
                    <a:pt x="701" y="518"/>
                    <a:pt x="701" y="518"/>
                  </a:cubicBezTo>
                  <a:cubicBezTo>
                    <a:pt x="696" y="516"/>
                    <a:pt x="696" y="516"/>
                    <a:pt x="696" y="516"/>
                  </a:cubicBezTo>
                  <a:cubicBezTo>
                    <a:pt x="702" y="510"/>
                    <a:pt x="702" y="510"/>
                    <a:pt x="702" y="510"/>
                  </a:cubicBezTo>
                  <a:cubicBezTo>
                    <a:pt x="700" y="505"/>
                    <a:pt x="700" y="505"/>
                    <a:pt x="700" y="505"/>
                  </a:cubicBezTo>
                  <a:cubicBezTo>
                    <a:pt x="692" y="505"/>
                    <a:pt x="692" y="505"/>
                    <a:pt x="692" y="505"/>
                  </a:cubicBezTo>
                  <a:cubicBezTo>
                    <a:pt x="687" y="492"/>
                    <a:pt x="687" y="492"/>
                    <a:pt x="687" y="492"/>
                  </a:cubicBezTo>
                  <a:cubicBezTo>
                    <a:pt x="684" y="491"/>
                    <a:pt x="684" y="491"/>
                    <a:pt x="684" y="491"/>
                  </a:cubicBezTo>
                  <a:cubicBezTo>
                    <a:pt x="684" y="485"/>
                    <a:pt x="684" y="485"/>
                    <a:pt x="684" y="485"/>
                  </a:cubicBezTo>
                  <a:cubicBezTo>
                    <a:pt x="677" y="479"/>
                    <a:pt x="677" y="479"/>
                    <a:pt x="677" y="479"/>
                  </a:cubicBezTo>
                  <a:cubicBezTo>
                    <a:pt x="682" y="472"/>
                    <a:pt x="682" y="472"/>
                    <a:pt x="682" y="472"/>
                  </a:cubicBezTo>
                  <a:cubicBezTo>
                    <a:pt x="681" y="468"/>
                    <a:pt x="681" y="468"/>
                    <a:pt x="681" y="468"/>
                  </a:cubicBezTo>
                  <a:cubicBezTo>
                    <a:pt x="670" y="468"/>
                    <a:pt x="670" y="468"/>
                    <a:pt x="670" y="468"/>
                  </a:cubicBezTo>
                  <a:cubicBezTo>
                    <a:pt x="677" y="463"/>
                    <a:pt x="677" y="463"/>
                    <a:pt x="677" y="463"/>
                  </a:cubicBezTo>
                  <a:cubicBezTo>
                    <a:pt x="676" y="460"/>
                    <a:pt x="676" y="460"/>
                    <a:pt x="676" y="460"/>
                  </a:cubicBezTo>
                  <a:cubicBezTo>
                    <a:pt x="663" y="458"/>
                    <a:pt x="663" y="458"/>
                    <a:pt x="663" y="458"/>
                  </a:cubicBezTo>
                  <a:close/>
                  <a:moveTo>
                    <a:pt x="656" y="489"/>
                  </a:moveTo>
                  <a:cubicBezTo>
                    <a:pt x="647" y="487"/>
                    <a:pt x="647" y="487"/>
                    <a:pt x="647" y="487"/>
                  </a:cubicBezTo>
                  <a:cubicBezTo>
                    <a:pt x="643" y="494"/>
                    <a:pt x="643" y="494"/>
                    <a:pt x="643" y="494"/>
                  </a:cubicBezTo>
                  <a:cubicBezTo>
                    <a:pt x="635" y="495"/>
                    <a:pt x="635" y="495"/>
                    <a:pt x="635" y="495"/>
                  </a:cubicBezTo>
                  <a:cubicBezTo>
                    <a:pt x="636" y="502"/>
                    <a:pt x="636" y="502"/>
                    <a:pt x="636" y="502"/>
                  </a:cubicBezTo>
                  <a:cubicBezTo>
                    <a:pt x="641" y="504"/>
                    <a:pt x="641" y="504"/>
                    <a:pt x="641" y="504"/>
                  </a:cubicBezTo>
                  <a:cubicBezTo>
                    <a:pt x="638" y="509"/>
                    <a:pt x="638" y="509"/>
                    <a:pt x="638" y="509"/>
                  </a:cubicBezTo>
                  <a:cubicBezTo>
                    <a:pt x="634" y="513"/>
                    <a:pt x="634" y="513"/>
                    <a:pt x="634" y="513"/>
                  </a:cubicBezTo>
                  <a:cubicBezTo>
                    <a:pt x="643" y="517"/>
                    <a:pt x="643" y="517"/>
                    <a:pt x="643" y="517"/>
                  </a:cubicBezTo>
                  <a:cubicBezTo>
                    <a:pt x="652" y="511"/>
                    <a:pt x="652" y="511"/>
                    <a:pt x="652" y="511"/>
                  </a:cubicBezTo>
                  <a:cubicBezTo>
                    <a:pt x="658" y="512"/>
                    <a:pt x="658" y="512"/>
                    <a:pt x="658" y="512"/>
                  </a:cubicBezTo>
                  <a:cubicBezTo>
                    <a:pt x="658" y="497"/>
                    <a:pt x="658" y="497"/>
                    <a:pt x="658" y="497"/>
                  </a:cubicBezTo>
                  <a:cubicBezTo>
                    <a:pt x="660" y="494"/>
                    <a:pt x="660" y="494"/>
                    <a:pt x="660" y="494"/>
                  </a:cubicBezTo>
                  <a:cubicBezTo>
                    <a:pt x="656" y="489"/>
                    <a:pt x="656" y="489"/>
                    <a:pt x="656" y="489"/>
                  </a:cubicBezTo>
                  <a:close/>
                  <a:moveTo>
                    <a:pt x="739" y="591"/>
                  </a:moveTo>
                  <a:cubicBezTo>
                    <a:pt x="740" y="596"/>
                    <a:pt x="740" y="596"/>
                    <a:pt x="740" y="596"/>
                  </a:cubicBezTo>
                  <a:cubicBezTo>
                    <a:pt x="741" y="605"/>
                    <a:pt x="741" y="605"/>
                    <a:pt x="741" y="605"/>
                  </a:cubicBezTo>
                  <a:cubicBezTo>
                    <a:pt x="747" y="602"/>
                    <a:pt x="747" y="602"/>
                    <a:pt x="747" y="602"/>
                  </a:cubicBezTo>
                  <a:cubicBezTo>
                    <a:pt x="749" y="592"/>
                    <a:pt x="749" y="592"/>
                    <a:pt x="749" y="592"/>
                  </a:cubicBezTo>
                  <a:cubicBezTo>
                    <a:pt x="745" y="589"/>
                    <a:pt x="745" y="589"/>
                    <a:pt x="745" y="589"/>
                  </a:cubicBezTo>
                  <a:cubicBezTo>
                    <a:pt x="739" y="591"/>
                    <a:pt x="739" y="591"/>
                    <a:pt x="739" y="591"/>
                  </a:cubicBezTo>
                  <a:close/>
                  <a:moveTo>
                    <a:pt x="744" y="588"/>
                  </a:moveTo>
                  <a:cubicBezTo>
                    <a:pt x="740" y="583"/>
                    <a:pt x="740" y="583"/>
                    <a:pt x="740" y="583"/>
                  </a:cubicBezTo>
                  <a:cubicBezTo>
                    <a:pt x="746" y="577"/>
                    <a:pt x="746" y="577"/>
                    <a:pt x="746" y="577"/>
                  </a:cubicBezTo>
                  <a:cubicBezTo>
                    <a:pt x="748" y="580"/>
                    <a:pt x="748" y="580"/>
                    <a:pt x="748" y="580"/>
                  </a:cubicBezTo>
                  <a:cubicBezTo>
                    <a:pt x="747" y="586"/>
                    <a:pt x="747" y="586"/>
                    <a:pt x="747" y="586"/>
                  </a:cubicBezTo>
                  <a:cubicBezTo>
                    <a:pt x="744" y="588"/>
                    <a:pt x="744" y="588"/>
                    <a:pt x="744" y="588"/>
                  </a:cubicBezTo>
                  <a:close/>
                  <a:moveTo>
                    <a:pt x="779" y="610"/>
                  </a:moveTo>
                  <a:cubicBezTo>
                    <a:pt x="779" y="617"/>
                    <a:pt x="779" y="617"/>
                    <a:pt x="779" y="617"/>
                  </a:cubicBezTo>
                  <a:cubicBezTo>
                    <a:pt x="776" y="619"/>
                    <a:pt x="776" y="619"/>
                    <a:pt x="776" y="619"/>
                  </a:cubicBezTo>
                  <a:cubicBezTo>
                    <a:pt x="763" y="614"/>
                    <a:pt x="763" y="614"/>
                    <a:pt x="763" y="614"/>
                  </a:cubicBezTo>
                  <a:cubicBezTo>
                    <a:pt x="763" y="611"/>
                    <a:pt x="763" y="611"/>
                    <a:pt x="763" y="611"/>
                  </a:cubicBezTo>
                  <a:cubicBezTo>
                    <a:pt x="768" y="608"/>
                    <a:pt x="768" y="608"/>
                    <a:pt x="768" y="608"/>
                  </a:cubicBezTo>
                  <a:cubicBezTo>
                    <a:pt x="773" y="610"/>
                    <a:pt x="773" y="610"/>
                    <a:pt x="773" y="610"/>
                  </a:cubicBezTo>
                  <a:cubicBezTo>
                    <a:pt x="779" y="610"/>
                    <a:pt x="779" y="610"/>
                    <a:pt x="779" y="610"/>
                  </a:cubicBezTo>
                  <a:close/>
                  <a:moveTo>
                    <a:pt x="825" y="625"/>
                  </a:moveTo>
                  <a:cubicBezTo>
                    <a:pt x="826" y="629"/>
                    <a:pt x="826" y="629"/>
                    <a:pt x="826" y="629"/>
                  </a:cubicBezTo>
                  <a:cubicBezTo>
                    <a:pt x="833" y="632"/>
                    <a:pt x="833" y="632"/>
                    <a:pt x="833" y="632"/>
                  </a:cubicBezTo>
                  <a:cubicBezTo>
                    <a:pt x="842" y="630"/>
                    <a:pt x="842" y="630"/>
                    <a:pt x="842" y="630"/>
                  </a:cubicBezTo>
                  <a:cubicBezTo>
                    <a:pt x="842" y="627"/>
                    <a:pt x="842" y="627"/>
                    <a:pt x="842" y="627"/>
                  </a:cubicBezTo>
                  <a:cubicBezTo>
                    <a:pt x="825" y="625"/>
                    <a:pt x="825" y="625"/>
                    <a:pt x="825" y="625"/>
                  </a:cubicBezTo>
                  <a:close/>
                  <a:moveTo>
                    <a:pt x="885" y="627"/>
                  </a:moveTo>
                  <a:cubicBezTo>
                    <a:pt x="877" y="627"/>
                    <a:pt x="877" y="627"/>
                    <a:pt x="877" y="627"/>
                  </a:cubicBezTo>
                  <a:cubicBezTo>
                    <a:pt x="874" y="631"/>
                    <a:pt x="874" y="631"/>
                    <a:pt x="874" y="631"/>
                  </a:cubicBezTo>
                  <a:cubicBezTo>
                    <a:pt x="880" y="634"/>
                    <a:pt x="880" y="634"/>
                    <a:pt x="880" y="634"/>
                  </a:cubicBezTo>
                  <a:cubicBezTo>
                    <a:pt x="885" y="631"/>
                    <a:pt x="885" y="631"/>
                    <a:pt x="885" y="631"/>
                  </a:cubicBezTo>
                  <a:cubicBezTo>
                    <a:pt x="885" y="627"/>
                    <a:pt x="885" y="627"/>
                    <a:pt x="885" y="627"/>
                  </a:cubicBezTo>
                  <a:close/>
                  <a:moveTo>
                    <a:pt x="1147" y="782"/>
                  </a:moveTo>
                  <a:cubicBezTo>
                    <a:pt x="1144" y="786"/>
                    <a:pt x="1144" y="786"/>
                    <a:pt x="1144" y="786"/>
                  </a:cubicBezTo>
                  <a:cubicBezTo>
                    <a:pt x="1145" y="798"/>
                    <a:pt x="1145" y="798"/>
                    <a:pt x="1145" y="798"/>
                  </a:cubicBezTo>
                  <a:cubicBezTo>
                    <a:pt x="1149" y="803"/>
                    <a:pt x="1149" y="803"/>
                    <a:pt x="1149" y="803"/>
                  </a:cubicBezTo>
                  <a:cubicBezTo>
                    <a:pt x="1155" y="800"/>
                    <a:pt x="1155" y="800"/>
                    <a:pt x="1155" y="800"/>
                  </a:cubicBezTo>
                  <a:cubicBezTo>
                    <a:pt x="1155" y="794"/>
                    <a:pt x="1155" y="794"/>
                    <a:pt x="1155" y="794"/>
                  </a:cubicBezTo>
                  <a:cubicBezTo>
                    <a:pt x="1147" y="782"/>
                    <a:pt x="1147" y="782"/>
                    <a:pt x="1147" y="782"/>
                  </a:cubicBezTo>
                  <a:close/>
                  <a:moveTo>
                    <a:pt x="973" y="905"/>
                  </a:moveTo>
                  <a:cubicBezTo>
                    <a:pt x="945" y="927"/>
                    <a:pt x="945" y="927"/>
                    <a:pt x="945" y="927"/>
                  </a:cubicBezTo>
                  <a:cubicBezTo>
                    <a:pt x="940" y="938"/>
                    <a:pt x="940" y="938"/>
                    <a:pt x="940" y="938"/>
                  </a:cubicBezTo>
                  <a:cubicBezTo>
                    <a:pt x="946" y="951"/>
                    <a:pt x="946" y="951"/>
                    <a:pt x="946" y="951"/>
                  </a:cubicBezTo>
                  <a:cubicBezTo>
                    <a:pt x="938" y="963"/>
                    <a:pt x="938" y="963"/>
                    <a:pt x="938" y="963"/>
                  </a:cubicBezTo>
                  <a:cubicBezTo>
                    <a:pt x="948" y="987"/>
                    <a:pt x="948" y="987"/>
                    <a:pt x="948" y="987"/>
                  </a:cubicBezTo>
                  <a:cubicBezTo>
                    <a:pt x="960" y="980"/>
                    <a:pt x="960" y="980"/>
                    <a:pt x="960" y="980"/>
                  </a:cubicBezTo>
                  <a:cubicBezTo>
                    <a:pt x="978" y="924"/>
                    <a:pt x="978" y="924"/>
                    <a:pt x="978" y="924"/>
                  </a:cubicBezTo>
                  <a:cubicBezTo>
                    <a:pt x="973" y="905"/>
                    <a:pt x="973" y="905"/>
                    <a:pt x="973" y="905"/>
                  </a:cubicBezTo>
                  <a:close/>
                </a:path>
              </a:pathLst>
            </a:custGeom>
            <a:solidFill>
              <a:schemeClr val="bg1"/>
            </a:solidFill>
            <a:ln>
              <a:noFill/>
            </a:ln>
            <a:effectLst>
              <a:outerShdw blurRad="101600" dist="38100" sx="101000" sy="101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rgbClr val="0D1512"/>
                </a:solidFill>
                <a:cs typeface="+mn-ea"/>
                <a:sym typeface="+mn-lt"/>
              </a:endParaRPr>
            </a:p>
          </p:txBody>
        </p:sp>
      </p:grpSp>
      <p:grpSp>
        <p:nvGrpSpPr>
          <p:cNvPr id="2" name="组合 1"/>
          <p:cNvGrpSpPr/>
          <p:nvPr/>
        </p:nvGrpSpPr>
        <p:grpSpPr>
          <a:xfrm>
            <a:off x="589369" y="4743737"/>
            <a:ext cx="11163789" cy="1317404"/>
            <a:chOff x="587375" y="4743735"/>
            <a:chExt cx="11167827" cy="1317404"/>
          </a:xfrm>
        </p:grpSpPr>
        <p:sp>
          <p:nvSpPr>
            <p:cNvPr id="25" name="TextBox 11"/>
            <p:cNvSpPr txBox="1">
              <a:spLocks noChangeArrowheads="1"/>
            </p:cNvSpPr>
            <p:nvPr/>
          </p:nvSpPr>
          <p:spPr bwMode="auto">
            <a:xfrm>
              <a:off x="682957" y="5122420"/>
              <a:ext cx="11072245" cy="93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ts val="2200"/>
                </a:lnSpc>
                <a:buClr>
                  <a:srgbClr val="0070C0"/>
                </a:buClr>
              </a:pPr>
              <a:r>
                <a:rPr lang="zh-CN" altLang="en-US" sz="1400" dirty="0">
                  <a:solidFill>
                    <a:prstClr val="black">
                      <a:lumMod val="75000"/>
                      <a:lumOff val="25000"/>
                    </a:prstClr>
                  </a:solidFill>
                  <a:latin typeface="+mn-lt"/>
                  <a:ea typeface="+mn-ea"/>
                  <a:cs typeface="+mn-ea"/>
                  <a:sym typeface="+mn-lt"/>
                </a:rPr>
                <a:t>请插入您的文本内容请插入您的文本内容请插入您的文本内容请插入您的文本内容</a:t>
              </a: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a:t>
              </a:r>
            </a:p>
            <a:p>
              <a:pPr defTabSz="914400">
                <a:lnSpc>
                  <a:spcPts val="2200"/>
                </a:lnSpc>
                <a:buClr>
                  <a:srgbClr val="0070C0"/>
                </a:buClr>
              </a:pPr>
              <a:endParaRPr lang="zh-CN" altLang="en-US" sz="1400" dirty="0">
                <a:solidFill>
                  <a:schemeClr val="tx1">
                    <a:lumMod val="75000"/>
                    <a:lumOff val="25000"/>
                  </a:schemeClr>
                </a:solidFill>
                <a:latin typeface="+mn-lt"/>
                <a:ea typeface="+mn-ea"/>
                <a:cs typeface="+mn-ea"/>
                <a:sym typeface="+mn-lt"/>
              </a:endParaRPr>
            </a:p>
          </p:txBody>
        </p:sp>
        <p:sp>
          <p:nvSpPr>
            <p:cNvPr id="26" name="矩形 25"/>
            <p:cNvSpPr/>
            <p:nvPr/>
          </p:nvSpPr>
          <p:spPr>
            <a:xfrm flipH="1">
              <a:off x="587375" y="4743735"/>
              <a:ext cx="1636260" cy="361335"/>
            </a:xfrm>
            <a:prstGeom prst="rect">
              <a:avLst/>
            </a:prstGeom>
            <a:solidFill>
              <a:srgbClr val="0F2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sp>
          <p:nvSpPr>
            <p:cNvPr id="27" name="TextBox 55"/>
            <p:cNvSpPr txBox="1">
              <a:spLocks noChangeArrowheads="1"/>
            </p:cNvSpPr>
            <p:nvPr/>
          </p:nvSpPr>
          <p:spPr bwMode="auto">
            <a:xfrm>
              <a:off x="695658" y="4766516"/>
              <a:ext cx="172609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just" defTabSz="914400"/>
              <a:r>
                <a:rPr lang="zh-CN" altLang="en-US" sz="1600" dirty="0">
                  <a:solidFill>
                    <a:schemeClr val="bg1"/>
                  </a:solidFill>
                  <a:latin typeface="+mn-lt"/>
                  <a:ea typeface="+mn-ea"/>
                  <a:cs typeface="+mn-ea"/>
                  <a:sym typeface="+mn-lt"/>
                </a:rPr>
                <a:t>点击添加标题</a:t>
              </a:r>
            </a:p>
          </p:txBody>
        </p:sp>
      </p:grpSp>
      <p:grpSp>
        <p:nvGrpSpPr>
          <p:cNvPr id="23" name="组合 22"/>
          <p:cNvGrpSpPr/>
          <p:nvPr/>
        </p:nvGrpSpPr>
        <p:grpSpPr>
          <a:xfrm>
            <a:off x="1510692" y="2656504"/>
            <a:ext cx="812507" cy="722671"/>
            <a:chOff x="1509031" y="2656502"/>
            <a:chExt cx="812801" cy="722671"/>
          </a:xfrm>
        </p:grpSpPr>
        <p:sp>
          <p:nvSpPr>
            <p:cNvPr id="9" name="矩形 8"/>
            <p:cNvSpPr/>
            <p:nvPr/>
          </p:nvSpPr>
          <p:spPr>
            <a:xfrm flipH="1">
              <a:off x="1509031" y="2656502"/>
              <a:ext cx="812801" cy="722671"/>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black"/>
                </a:solidFill>
                <a:cs typeface="+mn-ea"/>
                <a:sym typeface="+mn-lt"/>
              </a:endParaRPr>
            </a:p>
          </p:txBody>
        </p:sp>
        <p:grpSp>
          <p:nvGrpSpPr>
            <p:cNvPr id="28" name="组合 27"/>
            <p:cNvGrpSpPr/>
            <p:nvPr/>
          </p:nvGrpSpPr>
          <p:grpSpPr>
            <a:xfrm>
              <a:off x="1738618" y="2878228"/>
              <a:ext cx="353623" cy="301316"/>
              <a:chOff x="360363" y="11356975"/>
              <a:chExt cx="762001" cy="649288"/>
            </a:xfrm>
            <a:solidFill>
              <a:schemeClr val="bg1"/>
            </a:solidFill>
          </p:grpSpPr>
          <p:sp>
            <p:nvSpPr>
              <p:cNvPr id="29" name="Freeform 70"/>
              <p:cNvSpPr/>
              <p:nvPr/>
            </p:nvSpPr>
            <p:spPr bwMode="auto">
              <a:xfrm>
                <a:off x="833439" y="11356975"/>
                <a:ext cx="288925" cy="288925"/>
              </a:xfrm>
              <a:custGeom>
                <a:avLst/>
                <a:gdLst>
                  <a:gd name="T0" fmla="*/ 62 w 77"/>
                  <a:gd name="T1" fmla="*/ 75 h 77"/>
                  <a:gd name="T2" fmla="*/ 55 w 77"/>
                  <a:gd name="T3" fmla="*/ 75 h 77"/>
                  <a:gd name="T4" fmla="*/ 2 w 77"/>
                  <a:gd name="T5" fmla="*/ 22 h 77"/>
                  <a:gd name="T6" fmla="*/ 2 w 77"/>
                  <a:gd name="T7" fmla="*/ 15 h 77"/>
                  <a:gd name="T8" fmla="*/ 15 w 77"/>
                  <a:gd name="T9" fmla="*/ 2 h 77"/>
                  <a:gd name="T10" fmla="*/ 22 w 77"/>
                  <a:gd name="T11" fmla="*/ 2 h 77"/>
                  <a:gd name="T12" fmla="*/ 75 w 77"/>
                  <a:gd name="T13" fmla="*/ 55 h 77"/>
                  <a:gd name="T14" fmla="*/ 75 w 77"/>
                  <a:gd name="T15" fmla="*/ 62 h 77"/>
                  <a:gd name="T16" fmla="*/ 62 w 77"/>
                  <a:gd name="T17" fmla="*/ 7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77">
                    <a:moveTo>
                      <a:pt x="62" y="75"/>
                    </a:moveTo>
                    <a:cubicBezTo>
                      <a:pt x="60" y="77"/>
                      <a:pt x="57" y="77"/>
                      <a:pt x="55" y="75"/>
                    </a:cubicBezTo>
                    <a:cubicBezTo>
                      <a:pt x="2" y="22"/>
                      <a:pt x="2" y="22"/>
                      <a:pt x="2" y="22"/>
                    </a:cubicBezTo>
                    <a:cubicBezTo>
                      <a:pt x="0" y="20"/>
                      <a:pt x="0" y="17"/>
                      <a:pt x="2" y="15"/>
                    </a:cubicBezTo>
                    <a:cubicBezTo>
                      <a:pt x="15" y="2"/>
                      <a:pt x="15" y="2"/>
                      <a:pt x="15" y="2"/>
                    </a:cubicBezTo>
                    <a:cubicBezTo>
                      <a:pt x="17" y="0"/>
                      <a:pt x="20" y="0"/>
                      <a:pt x="22" y="2"/>
                    </a:cubicBezTo>
                    <a:cubicBezTo>
                      <a:pt x="75" y="55"/>
                      <a:pt x="75" y="55"/>
                      <a:pt x="75" y="55"/>
                    </a:cubicBezTo>
                    <a:cubicBezTo>
                      <a:pt x="77" y="57"/>
                      <a:pt x="77" y="60"/>
                      <a:pt x="75" y="62"/>
                    </a:cubicBezTo>
                    <a:lnTo>
                      <a:pt x="62" y="75"/>
                    </a:lnTo>
                    <a:close/>
                  </a:path>
                </a:pathLst>
              </a:custGeom>
              <a:grpFill/>
              <a:ln>
                <a:noFill/>
              </a:ln>
            </p:spPr>
            <p:txBody>
              <a:bodyPr vert="horz" wrap="square" lIns="91419" tIns="45709" rIns="91419" bIns="45709"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sp>
            <p:nvSpPr>
              <p:cNvPr id="30" name="Freeform 71"/>
              <p:cNvSpPr/>
              <p:nvPr/>
            </p:nvSpPr>
            <p:spPr bwMode="auto">
              <a:xfrm>
                <a:off x="484189" y="11552238"/>
                <a:ext cx="509589" cy="454025"/>
              </a:xfrm>
              <a:custGeom>
                <a:avLst/>
                <a:gdLst>
                  <a:gd name="T0" fmla="*/ 133 w 136"/>
                  <a:gd name="T1" fmla="*/ 60 h 121"/>
                  <a:gd name="T2" fmla="*/ 84 w 136"/>
                  <a:gd name="T3" fmla="*/ 12 h 121"/>
                  <a:gd name="T4" fmla="*/ 72 w 136"/>
                  <a:gd name="T5" fmla="*/ 17 h 121"/>
                  <a:gd name="T6" fmla="*/ 68 w 136"/>
                  <a:gd name="T7" fmla="*/ 27 h 121"/>
                  <a:gd name="T8" fmla="*/ 59 w 136"/>
                  <a:gd name="T9" fmla="*/ 37 h 121"/>
                  <a:gd name="T10" fmla="*/ 46 w 136"/>
                  <a:gd name="T11" fmla="*/ 38 h 121"/>
                  <a:gd name="T12" fmla="*/ 39 w 136"/>
                  <a:gd name="T13" fmla="*/ 34 h 121"/>
                  <a:gd name="T14" fmla="*/ 35 w 136"/>
                  <a:gd name="T15" fmla="*/ 16 h 121"/>
                  <a:gd name="T16" fmla="*/ 41 w 136"/>
                  <a:gd name="T17" fmla="*/ 0 h 121"/>
                  <a:gd name="T18" fmla="*/ 2 w 136"/>
                  <a:gd name="T19" fmla="*/ 39 h 121"/>
                  <a:gd name="T20" fmla="*/ 2 w 136"/>
                  <a:gd name="T21" fmla="*/ 45 h 121"/>
                  <a:gd name="T22" fmla="*/ 5 w 136"/>
                  <a:gd name="T23" fmla="*/ 49 h 121"/>
                  <a:gd name="T24" fmla="*/ 13 w 136"/>
                  <a:gd name="T25" fmla="*/ 41 h 121"/>
                  <a:gd name="T26" fmla="*/ 30 w 136"/>
                  <a:gd name="T27" fmla="*/ 41 h 121"/>
                  <a:gd name="T28" fmla="*/ 33 w 136"/>
                  <a:gd name="T29" fmla="*/ 50 h 121"/>
                  <a:gd name="T30" fmla="*/ 42 w 136"/>
                  <a:gd name="T31" fmla="*/ 54 h 121"/>
                  <a:gd name="T32" fmla="*/ 46 w 136"/>
                  <a:gd name="T33" fmla="*/ 62 h 121"/>
                  <a:gd name="T34" fmla="*/ 54 w 136"/>
                  <a:gd name="T35" fmla="*/ 66 h 121"/>
                  <a:gd name="T36" fmla="*/ 58 w 136"/>
                  <a:gd name="T37" fmla="*/ 74 h 121"/>
                  <a:gd name="T38" fmla="*/ 66 w 136"/>
                  <a:gd name="T39" fmla="*/ 78 h 121"/>
                  <a:gd name="T40" fmla="*/ 66 w 136"/>
                  <a:gd name="T41" fmla="*/ 95 h 121"/>
                  <a:gd name="T42" fmla="*/ 59 w 136"/>
                  <a:gd name="T43" fmla="*/ 102 h 121"/>
                  <a:gd name="T44" fmla="*/ 75 w 136"/>
                  <a:gd name="T45" fmla="*/ 118 h 121"/>
                  <a:gd name="T46" fmla="*/ 86 w 136"/>
                  <a:gd name="T47" fmla="*/ 118 h 121"/>
                  <a:gd name="T48" fmla="*/ 86 w 136"/>
                  <a:gd name="T49" fmla="*/ 107 h 121"/>
                  <a:gd name="T50" fmla="*/ 74 w 136"/>
                  <a:gd name="T51" fmla="*/ 94 h 121"/>
                  <a:gd name="T52" fmla="*/ 74 w 136"/>
                  <a:gd name="T53" fmla="*/ 90 h 121"/>
                  <a:gd name="T54" fmla="*/ 78 w 136"/>
                  <a:gd name="T55" fmla="*/ 90 h 121"/>
                  <a:gd name="T56" fmla="*/ 90 w 136"/>
                  <a:gd name="T57" fmla="*/ 103 h 121"/>
                  <a:gd name="T58" fmla="*/ 102 w 136"/>
                  <a:gd name="T59" fmla="*/ 103 h 121"/>
                  <a:gd name="T60" fmla="*/ 102 w 136"/>
                  <a:gd name="T61" fmla="*/ 91 h 121"/>
                  <a:gd name="T62" fmla="*/ 89 w 136"/>
                  <a:gd name="T63" fmla="*/ 79 h 121"/>
                  <a:gd name="T64" fmla="*/ 89 w 136"/>
                  <a:gd name="T65" fmla="*/ 75 h 121"/>
                  <a:gd name="T66" fmla="*/ 93 w 136"/>
                  <a:gd name="T67" fmla="*/ 75 h 121"/>
                  <a:gd name="T68" fmla="*/ 106 w 136"/>
                  <a:gd name="T69" fmla="*/ 87 h 121"/>
                  <a:gd name="T70" fmla="*/ 117 w 136"/>
                  <a:gd name="T71" fmla="*/ 87 h 121"/>
                  <a:gd name="T72" fmla="*/ 117 w 136"/>
                  <a:gd name="T73" fmla="*/ 76 h 121"/>
                  <a:gd name="T74" fmla="*/ 105 w 136"/>
                  <a:gd name="T75" fmla="*/ 63 h 121"/>
                  <a:gd name="T76" fmla="*/ 105 w 136"/>
                  <a:gd name="T77" fmla="*/ 59 h 121"/>
                  <a:gd name="T78" fmla="*/ 109 w 136"/>
                  <a:gd name="T79" fmla="*/ 59 h 121"/>
                  <a:gd name="T80" fmla="*/ 121 w 136"/>
                  <a:gd name="T81" fmla="*/ 72 h 121"/>
                  <a:gd name="T82" fmla="*/ 133 w 136"/>
                  <a:gd name="T83" fmla="*/ 72 h 121"/>
                  <a:gd name="T84" fmla="*/ 133 w 136"/>
                  <a:gd name="T85" fmla="*/ 6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 h="121">
                    <a:moveTo>
                      <a:pt x="133" y="60"/>
                    </a:moveTo>
                    <a:cubicBezTo>
                      <a:pt x="84" y="12"/>
                      <a:pt x="84" y="12"/>
                      <a:pt x="84" y="12"/>
                    </a:cubicBezTo>
                    <a:cubicBezTo>
                      <a:pt x="72" y="17"/>
                      <a:pt x="72" y="17"/>
                      <a:pt x="72" y="17"/>
                    </a:cubicBezTo>
                    <a:cubicBezTo>
                      <a:pt x="68" y="27"/>
                      <a:pt x="68" y="27"/>
                      <a:pt x="68" y="27"/>
                    </a:cubicBezTo>
                    <a:cubicBezTo>
                      <a:pt x="67" y="32"/>
                      <a:pt x="63" y="35"/>
                      <a:pt x="59" y="37"/>
                    </a:cubicBezTo>
                    <a:cubicBezTo>
                      <a:pt x="55" y="39"/>
                      <a:pt x="50" y="39"/>
                      <a:pt x="46" y="38"/>
                    </a:cubicBezTo>
                    <a:cubicBezTo>
                      <a:pt x="43" y="37"/>
                      <a:pt x="41" y="36"/>
                      <a:pt x="39" y="34"/>
                    </a:cubicBezTo>
                    <a:cubicBezTo>
                      <a:pt x="35" y="29"/>
                      <a:pt x="33" y="22"/>
                      <a:pt x="35" y="16"/>
                    </a:cubicBezTo>
                    <a:cubicBezTo>
                      <a:pt x="41" y="0"/>
                      <a:pt x="41" y="0"/>
                      <a:pt x="41" y="0"/>
                    </a:cubicBezTo>
                    <a:cubicBezTo>
                      <a:pt x="2" y="39"/>
                      <a:pt x="2" y="39"/>
                      <a:pt x="2" y="39"/>
                    </a:cubicBezTo>
                    <a:cubicBezTo>
                      <a:pt x="0" y="41"/>
                      <a:pt x="0" y="43"/>
                      <a:pt x="2" y="45"/>
                    </a:cubicBezTo>
                    <a:cubicBezTo>
                      <a:pt x="5" y="49"/>
                      <a:pt x="5" y="49"/>
                      <a:pt x="5" y="49"/>
                    </a:cubicBezTo>
                    <a:cubicBezTo>
                      <a:pt x="13" y="41"/>
                      <a:pt x="13" y="41"/>
                      <a:pt x="13" y="41"/>
                    </a:cubicBezTo>
                    <a:cubicBezTo>
                      <a:pt x="17" y="37"/>
                      <a:pt x="25" y="37"/>
                      <a:pt x="30" y="41"/>
                    </a:cubicBezTo>
                    <a:cubicBezTo>
                      <a:pt x="32" y="44"/>
                      <a:pt x="33" y="47"/>
                      <a:pt x="33" y="50"/>
                    </a:cubicBezTo>
                    <a:cubicBezTo>
                      <a:pt x="37" y="50"/>
                      <a:pt x="40" y="51"/>
                      <a:pt x="42" y="54"/>
                    </a:cubicBezTo>
                    <a:cubicBezTo>
                      <a:pt x="44" y="56"/>
                      <a:pt x="46" y="59"/>
                      <a:pt x="46" y="62"/>
                    </a:cubicBezTo>
                    <a:cubicBezTo>
                      <a:pt x="49" y="62"/>
                      <a:pt x="52" y="63"/>
                      <a:pt x="54" y="66"/>
                    </a:cubicBezTo>
                    <a:cubicBezTo>
                      <a:pt x="57" y="68"/>
                      <a:pt x="58" y="71"/>
                      <a:pt x="58" y="74"/>
                    </a:cubicBezTo>
                    <a:cubicBezTo>
                      <a:pt x="61" y="74"/>
                      <a:pt x="64" y="76"/>
                      <a:pt x="66" y="78"/>
                    </a:cubicBezTo>
                    <a:cubicBezTo>
                      <a:pt x="71" y="83"/>
                      <a:pt x="71" y="90"/>
                      <a:pt x="66" y="95"/>
                    </a:cubicBezTo>
                    <a:cubicBezTo>
                      <a:pt x="59" y="102"/>
                      <a:pt x="59" y="102"/>
                      <a:pt x="59" y="102"/>
                    </a:cubicBezTo>
                    <a:cubicBezTo>
                      <a:pt x="75" y="118"/>
                      <a:pt x="75" y="118"/>
                      <a:pt x="75" y="118"/>
                    </a:cubicBezTo>
                    <a:cubicBezTo>
                      <a:pt x="78" y="121"/>
                      <a:pt x="83" y="121"/>
                      <a:pt x="86" y="118"/>
                    </a:cubicBezTo>
                    <a:cubicBezTo>
                      <a:pt x="90" y="115"/>
                      <a:pt x="90" y="110"/>
                      <a:pt x="86" y="107"/>
                    </a:cubicBezTo>
                    <a:cubicBezTo>
                      <a:pt x="74" y="94"/>
                      <a:pt x="74" y="94"/>
                      <a:pt x="74" y="94"/>
                    </a:cubicBezTo>
                    <a:cubicBezTo>
                      <a:pt x="73" y="93"/>
                      <a:pt x="73" y="91"/>
                      <a:pt x="74" y="90"/>
                    </a:cubicBezTo>
                    <a:cubicBezTo>
                      <a:pt x="75" y="89"/>
                      <a:pt x="77" y="89"/>
                      <a:pt x="78" y="90"/>
                    </a:cubicBezTo>
                    <a:cubicBezTo>
                      <a:pt x="90" y="103"/>
                      <a:pt x="90" y="103"/>
                      <a:pt x="90" y="103"/>
                    </a:cubicBezTo>
                    <a:cubicBezTo>
                      <a:pt x="94" y="106"/>
                      <a:pt x="99" y="106"/>
                      <a:pt x="102" y="103"/>
                    </a:cubicBezTo>
                    <a:cubicBezTo>
                      <a:pt x="105" y="100"/>
                      <a:pt x="105" y="94"/>
                      <a:pt x="102" y="91"/>
                    </a:cubicBezTo>
                    <a:cubicBezTo>
                      <a:pt x="89" y="79"/>
                      <a:pt x="89" y="79"/>
                      <a:pt x="89" y="79"/>
                    </a:cubicBezTo>
                    <a:cubicBezTo>
                      <a:pt x="88" y="78"/>
                      <a:pt x="88" y="76"/>
                      <a:pt x="89" y="75"/>
                    </a:cubicBezTo>
                    <a:cubicBezTo>
                      <a:pt x="90" y="74"/>
                      <a:pt x="92" y="74"/>
                      <a:pt x="93" y="75"/>
                    </a:cubicBezTo>
                    <a:cubicBezTo>
                      <a:pt x="106" y="87"/>
                      <a:pt x="106" y="87"/>
                      <a:pt x="106" y="87"/>
                    </a:cubicBezTo>
                    <a:cubicBezTo>
                      <a:pt x="109" y="91"/>
                      <a:pt x="114" y="91"/>
                      <a:pt x="117" y="87"/>
                    </a:cubicBezTo>
                    <a:cubicBezTo>
                      <a:pt x="121" y="84"/>
                      <a:pt x="121" y="79"/>
                      <a:pt x="117" y="76"/>
                    </a:cubicBezTo>
                    <a:cubicBezTo>
                      <a:pt x="105" y="63"/>
                      <a:pt x="105" y="63"/>
                      <a:pt x="105" y="63"/>
                    </a:cubicBezTo>
                    <a:cubicBezTo>
                      <a:pt x="104" y="62"/>
                      <a:pt x="104" y="60"/>
                      <a:pt x="105" y="59"/>
                    </a:cubicBezTo>
                    <a:cubicBezTo>
                      <a:pt x="106" y="58"/>
                      <a:pt x="108" y="58"/>
                      <a:pt x="109" y="59"/>
                    </a:cubicBezTo>
                    <a:cubicBezTo>
                      <a:pt x="121" y="72"/>
                      <a:pt x="121" y="72"/>
                      <a:pt x="121" y="72"/>
                    </a:cubicBezTo>
                    <a:cubicBezTo>
                      <a:pt x="124" y="75"/>
                      <a:pt x="130" y="75"/>
                      <a:pt x="133" y="72"/>
                    </a:cubicBezTo>
                    <a:cubicBezTo>
                      <a:pt x="136" y="69"/>
                      <a:pt x="136" y="64"/>
                      <a:pt x="133" y="60"/>
                    </a:cubicBezTo>
                    <a:close/>
                  </a:path>
                </a:pathLst>
              </a:custGeom>
              <a:grpFill/>
              <a:ln>
                <a:noFill/>
              </a:ln>
            </p:spPr>
            <p:txBody>
              <a:bodyPr vert="horz" wrap="square" lIns="91419" tIns="45709" rIns="91419" bIns="45709"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sp>
            <p:nvSpPr>
              <p:cNvPr id="31" name="Freeform 72"/>
              <p:cNvSpPr/>
              <p:nvPr/>
            </p:nvSpPr>
            <p:spPr bwMode="auto">
              <a:xfrm>
                <a:off x="360363" y="11398251"/>
                <a:ext cx="311150" cy="311150"/>
              </a:xfrm>
              <a:custGeom>
                <a:avLst/>
                <a:gdLst>
                  <a:gd name="T0" fmla="*/ 81 w 83"/>
                  <a:gd name="T1" fmla="*/ 16 h 83"/>
                  <a:gd name="T2" fmla="*/ 81 w 83"/>
                  <a:gd name="T3" fmla="*/ 23 h 83"/>
                  <a:gd name="T4" fmla="*/ 23 w 83"/>
                  <a:gd name="T5" fmla="*/ 81 h 83"/>
                  <a:gd name="T6" fmla="*/ 16 w 83"/>
                  <a:gd name="T7" fmla="*/ 81 h 83"/>
                  <a:gd name="T8" fmla="*/ 2 w 83"/>
                  <a:gd name="T9" fmla="*/ 66 h 83"/>
                  <a:gd name="T10" fmla="*/ 2 w 83"/>
                  <a:gd name="T11" fmla="*/ 59 h 83"/>
                  <a:gd name="T12" fmla="*/ 60 w 83"/>
                  <a:gd name="T13" fmla="*/ 1 h 83"/>
                  <a:gd name="T14" fmla="*/ 67 w 83"/>
                  <a:gd name="T15" fmla="*/ 1 h 83"/>
                  <a:gd name="T16" fmla="*/ 81 w 83"/>
                  <a:gd name="T17" fmla="*/ 1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83">
                    <a:moveTo>
                      <a:pt x="81" y="16"/>
                    </a:moveTo>
                    <a:cubicBezTo>
                      <a:pt x="83" y="18"/>
                      <a:pt x="83" y="21"/>
                      <a:pt x="81" y="23"/>
                    </a:cubicBezTo>
                    <a:cubicBezTo>
                      <a:pt x="23" y="81"/>
                      <a:pt x="23" y="81"/>
                      <a:pt x="23" y="81"/>
                    </a:cubicBezTo>
                    <a:cubicBezTo>
                      <a:pt x="21" y="83"/>
                      <a:pt x="18" y="83"/>
                      <a:pt x="16" y="81"/>
                    </a:cubicBezTo>
                    <a:cubicBezTo>
                      <a:pt x="2" y="66"/>
                      <a:pt x="2" y="66"/>
                      <a:pt x="2" y="66"/>
                    </a:cubicBezTo>
                    <a:cubicBezTo>
                      <a:pt x="0" y="64"/>
                      <a:pt x="0" y="61"/>
                      <a:pt x="2" y="59"/>
                    </a:cubicBezTo>
                    <a:cubicBezTo>
                      <a:pt x="60" y="1"/>
                      <a:pt x="60" y="1"/>
                      <a:pt x="60" y="1"/>
                    </a:cubicBezTo>
                    <a:cubicBezTo>
                      <a:pt x="62" y="0"/>
                      <a:pt x="65" y="0"/>
                      <a:pt x="67" y="1"/>
                    </a:cubicBezTo>
                    <a:lnTo>
                      <a:pt x="81" y="16"/>
                    </a:lnTo>
                    <a:close/>
                  </a:path>
                </a:pathLst>
              </a:custGeom>
              <a:grpFill/>
              <a:ln>
                <a:noFill/>
              </a:ln>
            </p:spPr>
            <p:txBody>
              <a:bodyPr vert="horz" wrap="square" lIns="91419" tIns="45709" rIns="91419" bIns="45709"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sp>
            <p:nvSpPr>
              <p:cNvPr id="32" name="Freeform 73"/>
              <p:cNvSpPr>
                <a:spLocks noEditPoints="1"/>
              </p:cNvSpPr>
              <p:nvPr/>
            </p:nvSpPr>
            <p:spPr bwMode="auto">
              <a:xfrm>
                <a:off x="498475" y="11466512"/>
                <a:ext cx="492126" cy="476250"/>
              </a:xfrm>
              <a:custGeom>
                <a:avLst/>
                <a:gdLst>
                  <a:gd name="T0" fmla="*/ 126 w 131"/>
                  <a:gd name="T1" fmla="*/ 36 h 127"/>
                  <a:gd name="T2" fmla="*/ 94 w 131"/>
                  <a:gd name="T3" fmla="*/ 5 h 127"/>
                  <a:gd name="T4" fmla="*/ 80 w 131"/>
                  <a:gd name="T5" fmla="*/ 3 h 127"/>
                  <a:gd name="T6" fmla="*/ 51 w 131"/>
                  <a:gd name="T7" fmla="*/ 16 h 127"/>
                  <a:gd name="T8" fmla="*/ 44 w 131"/>
                  <a:gd name="T9" fmla="*/ 23 h 127"/>
                  <a:gd name="T10" fmla="*/ 38 w 131"/>
                  <a:gd name="T11" fmla="*/ 41 h 127"/>
                  <a:gd name="T12" fmla="*/ 41 w 131"/>
                  <a:gd name="T13" fmla="*/ 53 h 127"/>
                  <a:gd name="T14" fmla="*/ 45 w 131"/>
                  <a:gd name="T15" fmla="*/ 55 h 127"/>
                  <a:gd name="T16" fmla="*/ 59 w 131"/>
                  <a:gd name="T17" fmla="*/ 48 h 127"/>
                  <a:gd name="T18" fmla="*/ 64 w 131"/>
                  <a:gd name="T19" fmla="*/ 35 h 127"/>
                  <a:gd name="T20" fmla="*/ 82 w 131"/>
                  <a:gd name="T21" fmla="*/ 29 h 127"/>
                  <a:gd name="T22" fmla="*/ 117 w 131"/>
                  <a:gd name="T23" fmla="*/ 63 h 127"/>
                  <a:gd name="T24" fmla="*/ 126 w 131"/>
                  <a:gd name="T25" fmla="*/ 54 h 127"/>
                  <a:gd name="T26" fmla="*/ 126 w 131"/>
                  <a:gd name="T27" fmla="*/ 36 h 127"/>
                  <a:gd name="T28" fmla="*/ 22 w 131"/>
                  <a:gd name="T29" fmla="*/ 69 h 127"/>
                  <a:gd name="T30" fmla="*/ 13 w 131"/>
                  <a:gd name="T31" fmla="*/ 69 h 127"/>
                  <a:gd name="T32" fmla="*/ 3 w 131"/>
                  <a:gd name="T33" fmla="*/ 79 h 127"/>
                  <a:gd name="T34" fmla="*/ 3 w 131"/>
                  <a:gd name="T35" fmla="*/ 88 h 127"/>
                  <a:gd name="T36" fmla="*/ 12 w 131"/>
                  <a:gd name="T37" fmla="*/ 88 h 127"/>
                  <a:gd name="T38" fmla="*/ 22 w 131"/>
                  <a:gd name="T39" fmla="*/ 78 h 127"/>
                  <a:gd name="T40" fmla="*/ 22 w 131"/>
                  <a:gd name="T41" fmla="*/ 69 h 127"/>
                  <a:gd name="T42" fmla="*/ 34 w 131"/>
                  <a:gd name="T43" fmla="*/ 81 h 127"/>
                  <a:gd name="T44" fmla="*/ 25 w 131"/>
                  <a:gd name="T45" fmla="*/ 81 h 127"/>
                  <a:gd name="T46" fmla="*/ 15 w 131"/>
                  <a:gd name="T47" fmla="*/ 91 h 127"/>
                  <a:gd name="T48" fmla="*/ 15 w 131"/>
                  <a:gd name="T49" fmla="*/ 100 h 127"/>
                  <a:gd name="T50" fmla="*/ 24 w 131"/>
                  <a:gd name="T51" fmla="*/ 100 h 127"/>
                  <a:gd name="T52" fmla="*/ 34 w 131"/>
                  <a:gd name="T53" fmla="*/ 90 h 127"/>
                  <a:gd name="T54" fmla="*/ 34 w 131"/>
                  <a:gd name="T55" fmla="*/ 81 h 127"/>
                  <a:gd name="T56" fmla="*/ 49 w 131"/>
                  <a:gd name="T57" fmla="*/ 105 h 127"/>
                  <a:gd name="T58" fmla="*/ 39 w 131"/>
                  <a:gd name="T59" fmla="*/ 115 h 127"/>
                  <a:gd name="T60" fmla="*/ 39 w 131"/>
                  <a:gd name="T61" fmla="*/ 124 h 127"/>
                  <a:gd name="T62" fmla="*/ 48 w 131"/>
                  <a:gd name="T63" fmla="*/ 124 h 127"/>
                  <a:gd name="T64" fmla="*/ 58 w 131"/>
                  <a:gd name="T65" fmla="*/ 114 h 127"/>
                  <a:gd name="T66" fmla="*/ 58 w 131"/>
                  <a:gd name="T67" fmla="*/ 105 h 127"/>
                  <a:gd name="T68" fmla="*/ 49 w 131"/>
                  <a:gd name="T69" fmla="*/ 105 h 127"/>
                  <a:gd name="T70" fmla="*/ 46 w 131"/>
                  <a:gd name="T71" fmla="*/ 93 h 127"/>
                  <a:gd name="T72" fmla="*/ 37 w 131"/>
                  <a:gd name="T73" fmla="*/ 93 h 127"/>
                  <a:gd name="T74" fmla="*/ 27 w 131"/>
                  <a:gd name="T75" fmla="*/ 103 h 127"/>
                  <a:gd name="T76" fmla="*/ 27 w 131"/>
                  <a:gd name="T77" fmla="*/ 112 h 127"/>
                  <a:gd name="T78" fmla="*/ 36 w 131"/>
                  <a:gd name="T79" fmla="*/ 112 h 127"/>
                  <a:gd name="T80" fmla="*/ 46 w 131"/>
                  <a:gd name="T81" fmla="*/ 102 h 127"/>
                  <a:gd name="T82" fmla="*/ 46 w 131"/>
                  <a:gd name="T83" fmla="*/ 9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1" h="127">
                    <a:moveTo>
                      <a:pt x="126" y="36"/>
                    </a:moveTo>
                    <a:cubicBezTo>
                      <a:pt x="94" y="5"/>
                      <a:pt x="94" y="5"/>
                      <a:pt x="94" y="5"/>
                    </a:cubicBezTo>
                    <a:cubicBezTo>
                      <a:pt x="91" y="1"/>
                      <a:pt x="85" y="0"/>
                      <a:pt x="80" y="3"/>
                    </a:cubicBezTo>
                    <a:cubicBezTo>
                      <a:pt x="75" y="5"/>
                      <a:pt x="51" y="16"/>
                      <a:pt x="51" y="16"/>
                    </a:cubicBezTo>
                    <a:cubicBezTo>
                      <a:pt x="48" y="17"/>
                      <a:pt x="45" y="20"/>
                      <a:pt x="44" y="23"/>
                    </a:cubicBezTo>
                    <a:cubicBezTo>
                      <a:pt x="38" y="41"/>
                      <a:pt x="38" y="41"/>
                      <a:pt x="38" y="41"/>
                    </a:cubicBezTo>
                    <a:cubicBezTo>
                      <a:pt x="36" y="45"/>
                      <a:pt x="38" y="50"/>
                      <a:pt x="41" y="53"/>
                    </a:cubicBezTo>
                    <a:cubicBezTo>
                      <a:pt x="42" y="54"/>
                      <a:pt x="43" y="55"/>
                      <a:pt x="45" y="55"/>
                    </a:cubicBezTo>
                    <a:cubicBezTo>
                      <a:pt x="51" y="57"/>
                      <a:pt x="57" y="54"/>
                      <a:pt x="59" y="48"/>
                    </a:cubicBezTo>
                    <a:cubicBezTo>
                      <a:pt x="64" y="35"/>
                      <a:pt x="64" y="35"/>
                      <a:pt x="64" y="35"/>
                    </a:cubicBezTo>
                    <a:cubicBezTo>
                      <a:pt x="82" y="29"/>
                      <a:pt x="82" y="29"/>
                      <a:pt x="82" y="29"/>
                    </a:cubicBezTo>
                    <a:cubicBezTo>
                      <a:pt x="117" y="63"/>
                      <a:pt x="117" y="63"/>
                      <a:pt x="117" y="63"/>
                    </a:cubicBezTo>
                    <a:cubicBezTo>
                      <a:pt x="126" y="54"/>
                      <a:pt x="126" y="54"/>
                      <a:pt x="126" y="54"/>
                    </a:cubicBezTo>
                    <a:cubicBezTo>
                      <a:pt x="131" y="49"/>
                      <a:pt x="131" y="41"/>
                      <a:pt x="126" y="36"/>
                    </a:cubicBezTo>
                    <a:close/>
                    <a:moveTo>
                      <a:pt x="22" y="69"/>
                    </a:moveTo>
                    <a:cubicBezTo>
                      <a:pt x="19" y="66"/>
                      <a:pt x="15" y="66"/>
                      <a:pt x="13" y="69"/>
                    </a:cubicBezTo>
                    <a:cubicBezTo>
                      <a:pt x="3" y="79"/>
                      <a:pt x="3" y="79"/>
                      <a:pt x="3" y="79"/>
                    </a:cubicBezTo>
                    <a:cubicBezTo>
                      <a:pt x="0" y="81"/>
                      <a:pt x="0" y="85"/>
                      <a:pt x="3" y="88"/>
                    </a:cubicBezTo>
                    <a:cubicBezTo>
                      <a:pt x="5" y="90"/>
                      <a:pt x="9" y="90"/>
                      <a:pt x="12" y="88"/>
                    </a:cubicBezTo>
                    <a:cubicBezTo>
                      <a:pt x="22" y="78"/>
                      <a:pt x="22" y="78"/>
                      <a:pt x="22" y="78"/>
                    </a:cubicBezTo>
                    <a:cubicBezTo>
                      <a:pt x="24" y="75"/>
                      <a:pt x="24" y="71"/>
                      <a:pt x="22" y="69"/>
                    </a:cubicBezTo>
                    <a:close/>
                    <a:moveTo>
                      <a:pt x="34" y="81"/>
                    </a:moveTo>
                    <a:cubicBezTo>
                      <a:pt x="31" y="78"/>
                      <a:pt x="27" y="78"/>
                      <a:pt x="25" y="81"/>
                    </a:cubicBezTo>
                    <a:cubicBezTo>
                      <a:pt x="15" y="91"/>
                      <a:pt x="15" y="91"/>
                      <a:pt x="15" y="91"/>
                    </a:cubicBezTo>
                    <a:cubicBezTo>
                      <a:pt x="12" y="93"/>
                      <a:pt x="12" y="97"/>
                      <a:pt x="15" y="100"/>
                    </a:cubicBezTo>
                    <a:cubicBezTo>
                      <a:pt x="17" y="102"/>
                      <a:pt x="21" y="102"/>
                      <a:pt x="24" y="100"/>
                    </a:cubicBezTo>
                    <a:cubicBezTo>
                      <a:pt x="34" y="90"/>
                      <a:pt x="34" y="90"/>
                      <a:pt x="34" y="90"/>
                    </a:cubicBezTo>
                    <a:cubicBezTo>
                      <a:pt x="36" y="87"/>
                      <a:pt x="36" y="83"/>
                      <a:pt x="34" y="81"/>
                    </a:cubicBezTo>
                    <a:close/>
                    <a:moveTo>
                      <a:pt x="49" y="105"/>
                    </a:moveTo>
                    <a:cubicBezTo>
                      <a:pt x="39" y="115"/>
                      <a:pt x="39" y="115"/>
                      <a:pt x="39" y="115"/>
                    </a:cubicBezTo>
                    <a:cubicBezTo>
                      <a:pt x="37" y="118"/>
                      <a:pt x="37" y="122"/>
                      <a:pt x="39" y="124"/>
                    </a:cubicBezTo>
                    <a:cubicBezTo>
                      <a:pt x="42" y="127"/>
                      <a:pt x="46" y="127"/>
                      <a:pt x="48" y="124"/>
                    </a:cubicBezTo>
                    <a:cubicBezTo>
                      <a:pt x="58" y="114"/>
                      <a:pt x="58" y="114"/>
                      <a:pt x="58" y="114"/>
                    </a:cubicBezTo>
                    <a:cubicBezTo>
                      <a:pt x="61" y="112"/>
                      <a:pt x="61" y="108"/>
                      <a:pt x="58" y="105"/>
                    </a:cubicBezTo>
                    <a:cubicBezTo>
                      <a:pt x="56" y="103"/>
                      <a:pt x="52" y="103"/>
                      <a:pt x="49" y="105"/>
                    </a:cubicBezTo>
                    <a:close/>
                    <a:moveTo>
                      <a:pt x="46" y="93"/>
                    </a:moveTo>
                    <a:cubicBezTo>
                      <a:pt x="44" y="90"/>
                      <a:pt x="39" y="90"/>
                      <a:pt x="37" y="93"/>
                    </a:cubicBezTo>
                    <a:cubicBezTo>
                      <a:pt x="27" y="103"/>
                      <a:pt x="27" y="103"/>
                      <a:pt x="27" y="103"/>
                    </a:cubicBezTo>
                    <a:cubicBezTo>
                      <a:pt x="24" y="105"/>
                      <a:pt x="24" y="110"/>
                      <a:pt x="27" y="112"/>
                    </a:cubicBezTo>
                    <a:cubicBezTo>
                      <a:pt x="29" y="115"/>
                      <a:pt x="34" y="115"/>
                      <a:pt x="36" y="112"/>
                    </a:cubicBezTo>
                    <a:cubicBezTo>
                      <a:pt x="46" y="102"/>
                      <a:pt x="46" y="102"/>
                      <a:pt x="46" y="102"/>
                    </a:cubicBezTo>
                    <a:cubicBezTo>
                      <a:pt x="49" y="99"/>
                      <a:pt x="49" y="95"/>
                      <a:pt x="46" y="93"/>
                    </a:cubicBezTo>
                    <a:close/>
                  </a:path>
                </a:pathLst>
              </a:custGeom>
              <a:grpFill/>
              <a:ln>
                <a:noFill/>
              </a:ln>
            </p:spPr>
            <p:txBody>
              <a:bodyPr vert="horz" wrap="square" lIns="91419" tIns="45709" rIns="91419" bIns="45709"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grpSp>
      </p:grpSp>
      <p:grpSp>
        <p:nvGrpSpPr>
          <p:cNvPr id="11" name="组合 10"/>
          <p:cNvGrpSpPr/>
          <p:nvPr/>
        </p:nvGrpSpPr>
        <p:grpSpPr>
          <a:xfrm>
            <a:off x="589369" y="1814676"/>
            <a:ext cx="812507" cy="722671"/>
            <a:chOff x="587375" y="1814674"/>
            <a:chExt cx="812801" cy="722671"/>
          </a:xfrm>
        </p:grpSpPr>
        <p:sp>
          <p:nvSpPr>
            <p:cNvPr id="5" name="矩形 4"/>
            <p:cNvSpPr/>
            <p:nvPr/>
          </p:nvSpPr>
          <p:spPr>
            <a:xfrm flipH="1">
              <a:off x="587375" y="1814674"/>
              <a:ext cx="812801" cy="722671"/>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black"/>
                </a:solidFill>
                <a:cs typeface="+mn-ea"/>
                <a:sym typeface="+mn-lt"/>
              </a:endParaRPr>
            </a:p>
          </p:txBody>
        </p:sp>
        <p:grpSp>
          <p:nvGrpSpPr>
            <p:cNvPr id="33" name="组合 32"/>
            <p:cNvGrpSpPr/>
            <p:nvPr/>
          </p:nvGrpSpPr>
          <p:grpSpPr>
            <a:xfrm>
              <a:off x="841430" y="2082359"/>
              <a:ext cx="304689" cy="244217"/>
              <a:chOff x="-2169257" y="2225978"/>
              <a:chExt cx="1353028" cy="1084487"/>
            </a:xfrm>
            <a:solidFill>
              <a:srgbClr val="E2E2E2"/>
            </a:solidFill>
          </p:grpSpPr>
          <p:sp>
            <p:nvSpPr>
              <p:cNvPr id="34" name="Freeform 7"/>
              <p:cNvSpPr/>
              <p:nvPr/>
            </p:nvSpPr>
            <p:spPr bwMode="auto">
              <a:xfrm>
                <a:off x="-2010887" y="2254668"/>
                <a:ext cx="1014484" cy="709220"/>
              </a:xfrm>
              <a:custGeom>
                <a:avLst/>
                <a:gdLst>
                  <a:gd name="T0" fmla="*/ 57 w 884"/>
                  <a:gd name="T1" fmla="*/ 618 h 618"/>
                  <a:gd name="T2" fmla="*/ 0 w 884"/>
                  <a:gd name="T3" fmla="*/ 561 h 618"/>
                  <a:gd name="T4" fmla="*/ 354 w 884"/>
                  <a:gd name="T5" fmla="*/ 145 h 618"/>
                  <a:gd name="T6" fmla="*/ 568 w 884"/>
                  <a:gd name="T7" fmla="*/ 328 h 618"/>
                  <a:gd name="T8" fmla="*/ 821 w 884"/>
                  <a:gd name="T9" fmla="*/ 0 h 618"/>
                  <a:gd name="T10" fmla="*/ 884 w 884"/>
                  <a:gd name="T11" fmla="*/ 44 h 618"/>
                  <a:gd name="T12" fmla="*/ 581 w 884"/>
                  <a:gd name="T13" fmla="*/ 447 h 618"/>
                  <a:gd name="T14" fmla="*/ 360 w 884"/>
                  <a:gd name="T15" fmla="*/ 258 h 618"/>
                  <a:gd name="T16" fmla="*/ 57 w 884"/>
                  <a:gd name="T17" fmla="*/ 618 h 618"/>
                  <a:gd name="T18" fmla="*/ 57 w 884"/>
                  <a:gd name="T19" fmla="*/ 618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4" h="618">
                    <a:moveTo>
                      <a:pt x="57" y="618"/>
                    </a:moveTo>
                    <a:lnTo>
                      <a:pt x="0" y="561"/>
                    </a:lnTo>
                    <a:lnTo>
                      <a:pt x="354" y="145"/>
                    </a:lnTo>
                    <a:lnTo>
                      <a:pt x="568" y="328"/>
                    </a:lnTo>
                    <a:lnTo>
                      <a:pt x="821" y="0"/>
                    </a:lnTo>
                    <a:lnTo>
                      <a:pt x="884" y="44"/>
                    </a:lnTo>
                    <a:lnTo>
                      <a:pt x="581" y="447"/>
                    </a:lnTo>
                    <a:lnTo>
                      <a:pt x="360" y="258"/>
                    </a:lnTo>
                    <a:lnTo>
                      <a:pt x="57" y="618"/>
                    </a:lnTo>
                    <a:lnTo>
                      <a:pt x="57" y="618"/>
                    </a:lnTo>
                    <a:close/>
                  </a:path>
                </a:pathLst>
              </a:custGeom>
              <a:grpFill/>
              <a:ln>
                <a:noFill/>
              </a:ln>
            </p:spPr>
            <p:txBody>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14400" fontAlgn="auto">
                  <a:spcBef>
                    <a:spcPts val="0"/>
                  </a:spcBef>
                  <a:spcAft>
                    <a:spcPts val="0"/>
                  </a:spcAft>
                  <a:defRPr/>
                </a:pPr>
                <a:endParaRPr lang="zh-CN" altLang="en-US">
                  <a:solidFill>
                    <a:prstClr val="black"/>
                  </a:solidFill>
                  <a:latin typeface="+mn-lt"/>
                  <a:ea typeface="+mn-ea"/>
                  <a:cs typeface="+mn-ea"/>
                  <a:sym typeface="+mn-lt"/>
                </a:endParaRPr>
              </a:p>
            </p:txBody>
          </p:sp>
          <p:sp>
            <p:nvSpPr>
              <p:cNvPr id="35" name="Freeform 8"/>
              <p:cNvSpPr/>
              <p:nvPr/>
            </p:nvSpPr>
            <p:spPr bwMode="auto">
              <a:xfrm>
                <a:off x="-1199530" y="2232864"/>
                <a:ext cx="224931" cy="223783"/>
              </a:xfrm>
              <a:custGeom>
                <a:avLst/>
                <a:gdLst>
                  <a:gd name="T0" fmla="*/ 0 w 196"/>
                  <a:gd name="T1" fmla="*/ 0 h 195"/>
                  <a:gd name="T2" fmla="*/ 196 w 196"/>
                  <a:gd name="T3" fmla="*/ 0 h 195"/>
                  <a:gd name="T4" fmla="*/ 196 w 196"/>
                  <a:gd name="T5" fmla="*/ 195 h 195"/>
                  <a:gd name="T6" fmla="*/ 0 w 196"/>
                  <a:gd name="T7" fmla="*/ 0 h 195"/>
                </a:gdLst>
                <a:ahLst/>
                <a:cxnLst>
                  <a:cxn ang="0">
                    <a:pos x="T0" y="T1"/>
                  </a:cxn>
                  <a:cxn ang="0">
                    <a:pos x="T2" y="T3"/>
                  </a:cxn>
                  <a:cxn ang="0">
                    <a:pos x="T4" y="T5"/>
                  </a:cxn>
                  <a:cxn ang="0">
                    <a:pos x="T6" y="T7"/>
                  </a:cxn>
                </a:cxnLst>
                <a:rect l="0" t="0" r="r" b="b"/>
                <a:pathLst>
                  <a:path w="196" h="195">
                    <a:moveTo>
                      <a:pt x="0" y="0"/>
                    </a:moveTo>
                    <a:lnTo>
                      <a:pt x="196" y="0"/>
                    </a:lnTo>
                    <a:lnTo>
                      <a:pt x="196" y="195"/>
                    </a:lnTo>
                    <a:lnTo>
                      <a:pt x="0" y="0"/>
                    </a:lnTo>
                    <a:close/>
                  </a:path>
                </a:pathLst>
              </a:custGeom>
              <a:grpFill/>
              <a:ln>
                <a:noFill/>
              </a:ln>
            </p:spPr>
            <p:txBody>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14400" fontAlgn="auto">
                  <a:spcBef>
                    <a:spcPts val="0"/>
                  </a:spcBef>
                  <a:spcAft>
                    <a:spcPts val="0"/>
                  </a:spcAft>
                  <a:defRPr/>
                </a:pPr>
                <a:endParaRPr lang="zh-CN" altLang="en-US">
                  <a:solidFill>
                    <a:prstClr val="black"/>
                  </a:solidFill>
                  <a:latin typeface="+mn-lt"/>
                  <a:ea typeface="+mn-ea"/>
                  <a:cs typeface="+mn-ea"/>
                  <a:sym typeface="+mn-lt"/>
                </a:endParaRPr>
              </a:p>
            </p:txBody>
          </p:sp>
          <p:sp>
            <p:nvSpPr>
              <p:cNvPr id="36" name="Freeform 9"/>
              <p:cNvSpPr/>
              <p:nvPr/>
            </p:nvSpPr>
            <p:spPr bwMode="auto">
              <a:xfrm>
                <a:off x="-2169257" y="2225978"/>
                <a:ext cx="1353028" cy="1084487"/>
              </a:xfrm>
              <a:custGeom>
                <a:avLst/>
                <a:gdLst>
                  <a:gd name="T0" fmla="*/ 1179 w 1179"/>
                  <a:gd name="T1" fmla="*/ 945 h 945"/>
                  <a:gd name="T2" fmla="*/ 0 w 1179"/>
                  <a:gd name="T3" fmla="*/ 945 h 945"/>
                  <a:gd name="T4" fmla="*/ 0 w 1179"/>
                  <a:gd name="T5" fmla="*/ 0 h 945"/>
                  <a:gd name="T6" fmla="*/ 69 w 1179"/>
                  <a:gd name="T7" fmla="*/ 0 h 945"/>
                  <a:gd name="T8" fmla="*/ 69 w 1179"/>
                  <a:gd name="T9" fmla="*/ 876 h 945"/>
                  <a:gd name="T10" fmla="*/ 1179 w 1179"/>
                  <a:gd name="T11" fmla="*/ 876 h 945"/>
                  <a:gd name="T12" fmla="*/ 1179 w 1179"/>
                  <a:gd name="T13" fmla="*/ 945 h 945"/>
                  <a:gd name="T14" fmla="*/ 1179 w 1179"/>
                  <a:gd name="T15" fmla="*/ 945 h 9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9" h="945">
                    <a:moveTo>
                      <a:pt x="1179" y="945"/>
                    </a:moveTo>
                    <a:lnTo>
                      <a:pt x="0" y="945"/>
                    </a:lnTo>
                    <a:lnTo>
                      <a:pt x="0" y="0"/>
                    </a:lnTo>
                    <a:lnTo>
                      <a:pt x="69" y="0"/>
                    </a:lnTo>
                    <a:lnTo>
                      <a:pt x="69" y="876"/>
                    </a:lnTo>
                    <a:lnTo>
                      <a:pt x="1179" y="876"/>
                    </a:lnTo>
                    <a:lnTo>
                      <a:pt x="1179" y="945"/>
                    </a:lnTo>
                    <a:lnTo>
                      <a:pt x="1179" y="945"/>
                    </a:lnTo>
                    <a:close/>
                  </a:path>
                </a:pathLst>
              </a:custGeom>
              <a:grpFill/>
              <a:ln>
                <a:noFill/>
              </a:ln>
            </p:spPr>
            <p:txBody>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14400" fontAlgn="auto">
                  <a:spcBef>
                    <a:spcPts val="0"/>
                  </a:spcBef>
                  <a:spcAft>
                    <a:spcPts val="0"/>
                  </a:spcAft>
                  <a:defRPr/>
                </a:pPr>
                <a:endParaRPr lang="zh-CN" altLang="en-US">
                  <a:solidFill>
                    <a:prstClr val="black"/>
                  </a:solidFill>
                  <a:latin typeface="+mn-lt"/>
                  <a:ea typeface="+mn-ea"/>
                  <a:cs typeface="+mn-ea"/>
                  <a:sym typeface="+mn-lt"/>
                </a:endParaRPr>
              </a:p>
            </p:txBody>
          </p:sp>
          <p:sp>
            <p:nvSpPr>
              <p:cNvPr id="37" name="Rectangle 10"/>
              <p:cNvSpPr>
                <a:spLocks noChangeArrowheads="1"/>
              </p:cNvSpPr>
              <p:nvPr/>
            </p:nvSpPr>
            <p:spPr bwMode="auto">
              <a:xfrm>
                <a:off x="-1952359" y="3006350"/>
                <a:ext cx="159517" cy="238702"/>
              </a:xfrm>
              <a:prstGeom prst="rect">
                <a:avLst/>
              </a:prstGeom>
              <a:grpFill/>
              <a:ln>
                <a:noFill/>
              </a:ln>
            </p:spPr>
            <p:txBody>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14400" fontAlgn="auto">
                  <a:spcBef>
                    <a:spcPts val="0"/>
                  </a:spcBef>
                  <a:spcAft>
                    <a:spcPts val="0"/>
                  </a:spcAft>
                  <a:defRPr/>
                </a:pPr>
                <a:endParaRPr lang="zh-CN" altLang="en-US">
                  <a:solidFill>
                    <a:prstClr val="black"/>
                  </a:solidFill>
                  <a:latin typeface="+mn-lt"/>
                  <a:ea typeface="+mn-ea"/>
                  <a:cs typeface="+mn-ea"/>
                  <a:sym typeface="+mn-lt"/>
                </a:endParaRPr>
              </a:p>
            </p:txBody>
          </p:sp>
          <p:sp>
            <p:nvSpPr>
              <p:cNvPr id="38" name="Rectangle 11"/>
              <p:cNvSpPr>
                <a:spLocks noChangeArrowheads="1"/>
              </p:cNvSpPr>
              <p:nvPr/>
            </p:nvSpPr>
            <p:spPr bwMode="auto">
              <a:xfrm>
                <a:off x="-1676934" y="2717153"/>
                <a:ext cx="158370" cy="527898"/>
              </a:xfrm>
              <a:prstGeom prst="rect">
                <a:avLst/>
              </a:prstGeom>
              <a:grpFill/>
              <a:ln>
                <a:noFill/>
              </a:ln>
            </p:spPr>
            <p:txBody>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14400" fontAlgn="auto">
                  <a:spcBef>
                    <a:spcPts val="0"/>
                  </a:spcBef>
                  <a:spcAft>
                    <a:spcPts val="0"/>
                  </a:spcAft>
                  <a:defRPr/>
                </a:pPr>
                <a:endParaRPr lang="zh-CN" altLang="en-US">
                  <a:solidFill>
                    <a:prstClr val="black"/>
                  </a:solidFill>
                  <a:latin typeface="+mn-lt"/>
                  <a:ea typeface="+mn-ea"/>
                  <a:cs typeface="+mn-ea"/>
                  <a:sym typeface="+mn-lt"/>
                </a:endParaRPr>
              </a:p>
            </p:txBody>
          </p:sp>
          <p:sp>
            <p:nvSpPr>
              <p:cNvPr id="39" name="Rectangle 12"/>
              <p:cNvSpPr>
                <a:spLocks noChangeArrowheads="1"/>
              </p:cNvSpPr>
              <p:nvPr/>
            </p:nvSpPr>
            <p:spPr bwMode="auto">
              <a:xfrm>
                <a:off x="-1402656" y="2868637"/>
                <a:ext cx="159517" cy="376415"/>
              </a:xfrm>
              <a:prstGeom prst="rect">
                <a:avLst/>
              </a:prstGeom>
              <a:grpFill/>
              <a:ln>
                <a:noFill/>
              </a:ln>
            </p:spPr>
            <p:txBody>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14400" fontAlgn="auto">
                  <a:spcBef>
                    <a:spcPts val="0"/>
                  </a:spcBef>
                  <a:spcAft>
                    <a:spcPts val="0"/>
                  </a:spcAft>
                  <a:defRPr/>
                </a:pPr>
                <a:endParaRPr lang="zh-CN" altLang="en-US">
                  <a:solidFill>
                    <a:prstClr val="black"/>
                  </a:solidFill>
                  <a:latin typeface="+mn-lt"/>
                  <a:ea typeface="+mn-ea"/>
                  <a:cs typeface="+mn-ea"/>
                  <a:sym typeface="+mn-lt"/>
                </a:endParaRPr>
              </a:p>
            </p:txBody>
          </p:sp>
          <p:sp>
            <p:nvSpPr>
              <p:cNvPr id="40" name="Rectangle 13"/>
              <p:cNvSpPr>
                <a:spLocks noChangeArrowheads="1"/>
              </p:cNvSpPr>
              <p:nvPr/>
            </p:nvSpPr>
            <p:spPr bwMode="auto">
              <a:xfrm>
                <a:off x="-1127230" y="2528946"/>
                <a:ext cx="159517" cy="716106"/>
              </a:xfrm>
              <a:prstGeom prst="rect">
                <a:avLst/>
              </a:prstGeom>
              <a:grpFill/>
              <a:ln>
                <a:noFill/>
              </a:ln>
            </p:spPr>
            <p:txBody>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14400" fontAlgn="auto">
                  <a:spcBef>
                    <a:spcPts val="0"/>
                  </a:spcBef>
                  <a:spcAft>
                    <a:spcPts val="0"/>
                  </a:spcAft>
                  <a:defRPr/>
                </a:pPr>
                <a:endParaRPr lang="zh-CN" altLang="en-US">
                  <a:solidFill>
                    <a:prstClr val="black"/>
                  </a:solidFill>
                  <a:latin typeface="+mn-lt"/>
                  <a:ea typeface="+mn-ea"/>
                  <a:cs typeface="+mn-ea"/>
                  <a:sym typeface="+mn-lt"/>
                </a:endParaRPr>
              </a:p>
            </p:txBody>
          </p:sp>
        </p:grpSp>
      </p:grpSp>
      <p:grpSp>
        <p:nvGrpSpPr>
          <p:cNvPr id="22" name="组合 21"/>
          <p:cNvGrpSpPr/>
          <p:nvPr/>
        </p:nvGrpSpPr>
        <p:grpSpPr>
          <a:xfrm>
            <a:off x="2432017" y="1814676"/>
            <a:ext cx="812507" cy="722671"/>
            <a:chOff x="2430689" y="1814674"/>
            <a:chExt cx="812801" cy="722671"/>
          </a:xfrm>
        </p:grpSpPr>
        <p:sp>
          <p:nvSpPr>
            <p:cNvPr id="7" name="矩形 6"/>
            <p:cNvSpPr/>
            <p:nvPr/>
          </p:nvSpPr>
          <p:spPr>
            <a:xfrm flipH="1">
              <a:off x="2430689" y="1814674"/>
              <a:ext cx="812801" cy="722671"/>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black"/>
                </a:solidFill>
                <a:cs typeface="+mn-ea"/>
                <a:sym typeface="+mn-lt"/>
              </a:endParaRPr>
            </a:p>
          </p:txBody>
        </p:sp>
        <p:grpSp>
          <p:nvGrpSpPr>
            <p:cNvPr id="41" name="组合 40"/>
            <p:cNvGrpSpPr/>
            <p:nvPr/>
          </p:nvGrpSpPr>
          <p:grpSpPr>
            <a:xfrm>
              <a:off x="2690851" y="2024786"/>
              <a:ext cx="292476" cy="302445"/>
              <a:chOff x="457201" y="10228263"/>
              <a:chExt cx="558800" cy="577850"/>
            </a:xfrm>
            <a:solidFill>
              <a:schemeClr val="bg1"/>
            </a:solidFill>
          </p:grpSpPr>
          <p:sp>
            <p:nvSpPr>
              <p:cNvPr id="42" name="Freeform 59"/>
              <p:cNvSpPr>
                <a:spLocks noEditPoints="1"/>
              </p:cNvSpPr>
              <p:nvPr/>
            </p:nvSpPr>
            <p:spPr bwMode="auto">
              <a:xfrm>
                <a:off x="739776" y="10228263"/>
                <a:ext cx="276225" cy="577850"/>
              </a:xfrm>
              <a:custGeom>
                <a:avLst/>
                <a:gdLst>
                  <a:gd name="T0" fmla="*/ 44 w 74"/>
                  <a:gd name="T1" fmla="*/ 73 h 154"/>
                  <a:gd name="T2" fmla="*/ 74 w 74"/>
                  <a:gd name="T3" fmla="*/ 73 h 154"/>
                  <a:gd name="T4" fmla="*/ 67 w 74"/>
                  <a:gd name="T5" fmla="*/ 43 h 154"/>
                  <a:gd name="T6" fmla="*/ 40 w 74"/>
                  <a:gd name="T7" fmla="*/ 43 h 154"/>
                  <a:gd name="T8" fmla="*/ 44 w 74"/>
                  <a:gd name="T9" fmla="*/ 73 h 154"/>
                  <a:gd name="T10" fmla="*/ 24 w 74"/>
                  <a:gd name="T11" fmla="*/ 21 h 154"/>
                  <a:gd name="T12" fmla="*/ 0 w 74"/>
                  <a:gd name="T13" fmla="*/ 0 h 154"/>
                  <a:gd name="T14" fmla="*/ 0 w 74"/>
                  <a:gd name="T15" fmla="*/ 37 h 154"/>
                  <a:gd name="T16" fmla="*/ 31 w 74"/>
                  <a:gd name="T17" fmla="*/ 37 h 154"/>
                  <a:gd name="T18" fmla="*/ 24 w 74"/>
                  <a:gd name="T19" fmla="*/ 21 h 154"/>
                  <a:gd name="T20" fmla="*/ 32 w 74"/>
                  <a:gd name="T21" fmla="*/ 43 h 154"/>
                  <a:gd name="T22" fmla="*/ 0 w 74"/>
                  <a:gd name="T23" fmla="*/ 43 h 154"/>
                  <a:gd name="T24" fmla="*/ 0 w 74"/>
                  <a:gd name="T25" fmla="*/ 73 h 154"/>
                  <a:gd name="T26" fmla="*/ 36 w 74"/>
                  <a:gd name="T27" fmla="*/ 73 h 154"/>
                  <a:gd name="T28" fmla="*/ 32 w 74"/>
                  <a:gd name="T29" fmla="*/ 43 h 154"/>
                  <a:gd name="T30" fmla="*/ 39 w 74"/>
                  <a:gd name="T31" fmla="*/ 37 h 154"/>
                  <a:gd name="T32" fmla="*/ 63 w 74"/>
                  <a:gd name="T33" fmla="*/ 37 h 154"/>
                  <a:gd name="T34" fmla="*/ 21 w 74"/>
                  <a:gd name="T35" fmla="*/ 3 h 154"/>
                  <a:gd name="T36" fmla="*/ 31 w 74"/>
                  <a:gd name="T37" fmla="*/ 18 h 154"/>
                  <a:gd name="T38" fmla="*/ 39 w 74"/>
                  <a:gd name="T39" fmla="*/ 37 h 154"/>
                  <a:gd name="T40" fmla="*/ 31 w 74"/>
                  <a:gd name="T41" fmla="*/ 136 h 154"/>
                  <a:gd name="T42" fmla="*/ 21 w 74"/>
                  <a:gd name="T43" fmla="*/ 151 h 154"/>
                  <a:gd name="T44" fmla="*/ 64 w 74"/>
                  <a:gd name="T45" fmla="*/ 115 h 154"/>
                  <a:gd name="T46" fmla="*/ 39 w 74"/>
                  <a:gd name="T47" fmla="*/ 115 h 154"/>
                  <a:gd name="T48" fmla="*/ 31 w 74"/>
                  <a:gd name="T49" fmla="*/ 136 h 154"/>
                  <a:gd name="T50" fmla="*/ 44 w 74"/>
                  <a:gd name="T51" fmla="*/ 79 h 154"/>
                  <a:gd name="T52" fmla="*/ 40 w 74"/>
                  <a:gd name="T53" fmla="*/ 109 h 154"/>
                  <a:gd name="T54" fmla="*/ 67 w 74"/>
                  <a:gd name="T55" fmla="*/ 109 h 154"/>
                  <a:gd name="T56" fmla="*/ 74 w 74"/>
                  <a:gd name="T57" fmla="*/ 79 h 154"/>
                  <a:gd name="T58" fmla="*/ 44 w 74"/>
                  <a:gd name="T59" fmla="*/ 79 h 154"/>
                  <a:gd name="T60" fmla="*/ 36 w 74"/>
                  <a:gd name="T61" fmla="*/ 79 h 154"/>
                  <a:gd name="T62" fmla="*/ 0 w 74"/>
                  <a:gd name="T63" fmla="*/ 79 h 154"/>
                  <a:gd name="T64" fmla="*/ 0 w 74"/>
                  <a:gd name="T65" fmla="*/ 109 h 154"/>
                  <a:gd name="T66" fmla="*/ 33 w 74"/>
                  <a:gd name="T67" fmla="*/ 109 h 154"/>
                  <a:gd name="T68" fmla="*/ 36 w 74"/>
                  <a:gd name="T69" fmla="*/ 79 h 154"/>
                  <a:gd name="T70" fmla="*/ 31 w 74"/>
                  <a:gd name="T71" fmla="*/ 115 h 154"/>
                  <a:gd name="T72" fmla="*/ 0 w 74"/>
                  <a:gd name="T73" fmla="*/ 115 h 154"/>
                  <a:gd name="T74" fmla="*/ 0 w 74"/>
                  <a:gd name="T75" fmla="*/ 154 h 154"/>
                  <a:gd name="T76" fmla="*/ 24 w 74"/>
                  <a:gd name="T77" fmla="*/ 133 h 154"/>
                  <a:gd name="T78" fmla="*/ 31 w 74"/>
                  <a:gd name="T79" fmla="*/ 115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4" h="154">
                    <a:moveTo>
                      <a:pt x="44" y="73"/>
                    </a:moveTo>
                    <a:cubicBezTo>
                      <a:pt x="74" y="73"/>
                      <a:pt x="74" y="73"/>
                      <a:pt x="74" y="73"/>
                    </a:cubicBezTo>
                    <a:cubicBezTo>
                      <a:pt x="74" y="63"/>
                      <a:pt x="71" y="53"/>
                      <a:pt x="67" y="43"/>
                    </a:cubicBezTo>
                    <a:cubicBezTo>
                      <a:pt x="40" y="43"/>
                      <a:pt x="40" y="43"/>
                      <a:pt x="40" y="43"/>
                    </a:cubicBezTo>
                    <a:cubicBezTo>
                      <a:pt x="42" y="53"/>
                      <a:pt x="43" y="63"/>
                      <a:pt x="44" y="73"/>
                    </a:cubicBezTo>
                    <a:close/>
                    <a:moveTo>
                      <a:pt x="24" y="21"/>
                    </a:moveTo>
                    <a:cubicBezTo>
                      <a:pt x="18" y="8"/>
                      <a:pt x="9" y="1"/>
                      <a:pt x="0" y="0"/>
                    </a:cubicBezTo>
                    <a:cubicBezTo>
                      <a:pt x="0" y="37"/>
                      <a:pt x="0" y="37"/>
                      <a:pt x="0" y="37"/>
                    </a:cubicBezTo>
                    <a:cubicBezTo>
                      <a:pt x="31" y="37"/>
                      <a:pt x="31" y="37"/>
                      <a:pt x="31" y="37"/>
                    </a:cubicBezTo>
                    <a:cubicBezTo>
                      <a:pt x="29" y="32"/>
                      <a:pt x="27" y="26"/>
                      <a:pt x="24" y="21"/>
                    </a:cubicBezTo>
                    <a:close/>
                    <a:moveTo>
                      <a:pt x="32" y="43"/>
                    </a:moveTo>
                    <a:cubicBezTo>
                      <a:pt x="0" y="43"/>
                      <a:pt x="0" y="43"/>
                      <a:pt x="0" y="43"/>
                    </a:cubicBezTo>
                    <a:cubicBezTo>
                      <a:pt x="0" y="73"/>
                      <a:pt x="0" y="73"/>
                      <a:pt x="0" y="73"/>
                    </a:cubicBezTo>
                    <a:cubicBezTo>
                      <a:pt x="36" y="73"/>
                      <a:pt x="36" y="73"/>
                      <a:pt x="36" y="73"/>
                    </a:cubicBezTo>
                    <a:cubicBezTo>
                      <a:pt x="36" y="63"/>
                      <a:pt x="35" y="53"/>
                      <a:pt x="32" y="43"/>
                    </a:cubicBezTo>
                    <a:close/>
                    <a:moveTo>
                      <a:pt x="39" y="37"/>
                    </a:moveTo>
                    <a:cubicBezTo>
                      <a:pt x="63" y="37"/>
                      <a:pt x="63" y="37"/>
                      <a:pt x="63" y="37"/>
                    </a:cubicBezTo>
                    <a:cubicBezTo>
                      <a:pt x="54" y="21"/>
                      <a:pt x="39" y="9"/>
                      <a:pt x="21" y="3"/>
                    </a:cubicBezTo>
                    <a:cubicBezTo>
                      <a:pt x="24" y="7"/>
                      <a:pt x="28" y="12"/>
                      <a:pt x="31" y="18"/>
                    </a:cubicBezTo>
                    <a:cubicBezTo>
                      <a:pt x="34" y="24"/>
                      <a:pt x="36" y="30"/>
                      <a:pt x="39" y="37"/>
                    </a:cubicBezTo>
                    <a:close/>
                    <a:moveTo>
                      <a:pt x="31" y="136"/>
                    </a:moveTo>
                    <a:cubicBezTo>
                      <a:pt x="28" y="142"/>
                      <a:pt x="24" y="147"/>
                      <a:pt x="21" y="151"/>
                    </a:cubicBezTo>
                    <a:cubicBezTo>
                      <a:pt x="39" y="145"/>
                      <a:pt x="55" y="132"/>
                      <a:pt x="64" y="115"/>
                    </a:cubicBezTo>
                    <a:cubicBezTo>
                      <a:pt x="39" y="115"/>
                      <a:pt x="39" y="115"/>
                      <a:pt x="39" y="115"/>
                    </a:cubicBezTo>
                    <a:cubicBezTo>
                      <a:pt x="37" y="123"/>
                      <a:pt x="34" y="130"/>
                      <a:pt x="31" y="136"/>
                    </a:cubicBezTo>
                    <a:close/>
                    <a:moveTo>
                      <a:pt x="44" y="79"/>
                    </a:moveTo>
                    <a:cubicBezTo>
                      <a:pt x="44" y="90"/>
                      <a:pt x="42" y="100"/>
                      <a:pt x="40" y="109"/>
                    </a:cubicBezTo>
                    <a:cubicBezTo>
                      <a:pt x="67" y="109"/>
                      <a:pt x="67" y="109"/>
                      <a:pt x="67" y="109"/>
                    </a:cubicBezTo>
                    <a:cubicBezTo>
                      <a:pt x="71" y="100"/>
                      <a:pt x="74" y="90"/>
                      <a:pt x="74" y="79"/>
                    </a:cubicBezTo>
                    <a:lnTo>
                      <a:pt x="44" y="79"/>
                    </a:lnTo>
                    <a:close/>
                    <a:moveTo>
                      <a:pt x="36" y="79"/>
                    </a:moveTo>
                    <a:cubicBezTo>
                      <a:pt x="0" y="79"/>
                      <a:pt x="0" y="79"/>
                      <a:pt x="0" y="79"/>
                    </a:cubicBezTo>
                    <a:cubicBezTo>
                      <a:pt x="0" y="109"/>
                      <a:pt x="0" y="109"/>
                      <a:pt x="0" y="109"/>
                    </a:cubicBezTo>
                    <a:cubicBezTo>
                      <a:pt x="33" y="109"/>
                      <a:pt x="33" y="109"/>
                      <a:pt x="33" y="109"/>
                    </a:cubicBezTo>
                    <a:cubicBezTo>
                      <a:pt x="35" y="100"/>
                      <a:pt x="36" y="90"/>
                      <a:pt x="36" y="79"/>
                    </a:cubicBezTo>
                    <a:close/>
                    <a:moveTo>
                      <a:pt x="31" y="115"/>
                    </a:moveTo>
                    <a:cubicBezTo>
                      <a:pt x="0" y="115"/>
                      <a:pt x="0" y="115"/>
                      <a:pt x="0" y="115"/>
                    </a:cubicBezTo>
                    <a:cubicBezTo>
                      <a:pt x="0" y="154"/>
                      <a:pt x="0" y="154"/>
                      <a:pt x="0" y="154"/>
                    </a:cubicBezTo>
                    <a:cubicBezTo>
                      <a:pt x="9" y="153"/>
                      <a:pt x="18" y="145"/>
                      <a:pt x="24" y="133"/>
                    </a:cubicBezTo>
                    <a:cubicBezTo>
                      <a:pt x="27" y="128"/>
                      <a:pt x="29" y="122"/>
                      <a:pt x="31" y="115"/>
                    </a:cubicBezTo>
                    <a:close/>
                  </a:path>
                </a:pathLst>
              </a:custGeom>
              <a:grpFill/>
              <a:ln>
                <a:noFill/>
              </a:ln>
            </p:spPr>
            <p:txBody>
              <a:bodyPr vert="horz" wrap="square" lIns="91419" tIns="45709" rIns="91419" bIns="45709"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sp>
            <p:nvSpPr>
              <p:cNvPr id="43" name="Freeform 60"/>
              <p:cNvSpPr>
                <a:spLocks noEditPoints="1"/>
              </p:cNvSpPr>
              <p:nvPr/>
            </p:nvSpPr>
            <p:spPr bwMode="auto">
              <a:xfrm>
                <a:off x="457201" y="10228263"/>
                <a:ext cx="241300" cy="577850"/>
              </a:xfrm>
              <a:custGeom>
                <a:avLst/>
                <a:gdLst>
                  <a:gd name="T0" fmla="*/ 64 w 64"/>
                  <a:gd name="T1" fmla="*/ 154 h 154"/>
                  <a:gd name="T2" fmla="*/ 64 w 64"/>
                  <a:gd name="T3" fmla="*/ 0 h 154"/>
                  <a:gd name="T4" fmla="*/ 51 w 64"/>
                  <a:gd name="T5" fmla="*/ 0 h 154"/>
                  <a:gd name="T6" fmla="*/ 51 w 64"/>
                  <a:gd name="T7" fmla="*/ 7 h 154"/>
                  <a:gd name="T8" fmla="*/ 17 w 64"/>
                  <a:gd name="T9" fmla="*/ 20 h 154"/>
                  <a:gd name="T10" fmla="*/ 5 w 64"/>
                  <a:gd name="T11" fmla="*/ 47 h 154"/>
                  <a:gd name="T12" fmla="*/ 11 w 64"/>
                  <a:gd name="T13" fmla="*/ 67 h 154"/>
                  <a:gd name="T14" fmla="*/ 25 w 64"/>
                  <a:gd name="T15" fmla="*/ 79 h 154"/>
                  <a:gd name="T16" fmla="*/ 51 w 64"/>
                  <a:gd name="T17" fmla="*/ 88 h 154"/>
                  <a:gd name="T18" fmla="*/ 51 w 64"/>
                  <a:gd name="T19" fmla="*/ 121 h 154"/>
                  <a:gd name="T20" fmla="*/ 42 w 64"/>
                  <a:gd name="T21" fmla="*/ 114 h 154"/>
                  <a:gd name="T22" fmla="*/ 37 w 64"/>
                  <a:gd name="T23" fmla="*/ 101 h 154"/>
                  <a:gd name="T24" fmla="*/ 0 w 64"/>
                  <a:gd name="T25" fmla="*/ 105 h 154"/>
                  <a:gd name="T26" fmla="*/ 5 w 64"/>
                  <a:gd name="T27" fmla="*/ 121 h 154"/>
                  <a:gd name="T28" fmla="*/ 14 w 64"/>
                  <a:gd name="T29" fmla="*/ 133 h 154"/>
                  <a:gd name="T30" fmla="*/ 29 w 64"/>
                  <a:gd name="T31" fmla="*/ 142 h 154"/>
                  <a:gd name="T32" fmla="*/ 51 w 64"/>
                  <a:gd name="T33" fmla="*/ 146 h 154"/>
                  <a:gd name="T34" fmla="*/ 51 w 64"/>
                  <a:gd name="T35" fmla="*/ 154 h 154"/>
                  <a:gd name="T36" fmla="*/ 64 w 64"/>
                  <a:gd name="T37" fmla="*/ 154 h 154"/>
                  <a:gd name="T38" fmla="*/ 43 w 64"/>
                  <a:gd name="T39" fmla="*/ 50 h 154"/>
                  <a:gd name="T40" fmla="*/ 40 w 64"/>
                  <a:gd name="T41" fmla="*/ 43 h 154"/>
                  <a:gd name="T42" fmla="*/ 43 w 64"/>
                  <a:gd name="T43" fmla="*/ 36 h 154"/>
                  <a:gd name="T44" fmla="*/ 51 w 64"/>
                  <a:gd name="T45" fmla="*/ 31 h 154"/>
                  <a:gd name="T46" fmla="*/ 51 w 64"/>
                  <a:gd name="T47" fmla="*/ 55 h 154"/>
                  <a:gd name="T48" fmla="*/ 43 w 64"/>
                  <a:gd name="T49" fmla="*/ 5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154">
                    <a:moveTo>
                      <a:pt x="64" y="154"/>
                    </a:moveTo>
                    <a:cubicBezTo>
                      <a:pt x="64" y="0"/>
                      <a:pt x="64" y="0"/>
                      <a:pt x="64" y="0"/>
                    </a:cubicBezTo>
                    <a:cubicBezTo>
                      <a:pt x="51" y="0"/>
                      <a:pt x="51" y="0"/>
                      <a:pt x="51" y="0"/>
                    </a:cubicBezTo>
                    <a:cubicBezTo>
                      <a:pt x="51" y="7"/>
                      <a:pt x="51" y="7"/>
                      <a:pt x="51" y="7"/>
                    </a:cubicBezTo>
                    <a:cubicBezTo>
                      <a:pt x="36" y="8"/>
                      <a:pt x="24" y="12"/>
                      <a:pt x="17" y="20"/>
                    </a:cubicBezTo>
                    <a:cubicBezTo>
                      <a:pt x="9" y="27"/>
                      <a:pt x="5" y="36"/>
                      <a:pt x="5" y="47"/>
                    </a:cubicBezTo>
                    <a:cubicBezTo>
                      <a:pt x="5" y="55"/>
                      <a:pt x="7" y="62"/>
                      <a:pt x="11" y="67"/>
                    </a:cubicBezTo>
                    <a:cubicBezTo>
                      <a:pt x="15" y="73"/>
                      <a:pt x="19" y="77"/>
                      <a:pt x="25" y="79"/>
                    </a:cubicBezTo>
                    <a:cubicBezTo>
                      <a:pt x="30" y="82"/>
                      <a:pt x="39" y="85"/>
                      <a:pt x="51" y="88"/>
                    </a:cubicBezTo>
                    <a:cubicBezTo>
                      <a:pt x="51" y="121"/>
                      <a:pt x="51" y="121"/>
                      <a:pt x="51" y="121"/>
                    </a:cubicBezTo>
                    <a:cubicBezTo>
                      <a:pt x="47" y="119"/>
                      <a:pt x="44" y="117"/>
                      <a:pt x="42" y="114"/>
                    </a:cubicBezTo>
                    <a:cubicBezTo>
                      <a:pt x="40" y="111"/>
                      <a:pt x="38" y="107"/>
                      <a:pt x="37" y="101"/>
                    </a:cubicBezTo>
                    <a:cubicBezTo>
                      <a:pt x="0" y="105"/>
                      <a:pt x="0" y="105"/>
                      <a:pt x="0" y="105"/>
                    </a:cubicBezTo>
                    <a:cubicBezTo>
                      <a:pt x="1" y="111"/>
                      <a:pt x="3" y="116"/>
                      <a:pt x="5" y="121"/>
                    </a:cubicBezTo>
                    <a:cubicBezTo>
                      <a:pt x="7" y="125"/>
                      <a:pt x="10" y="129"/>
                      <a:pt x="14" y="133"/>
                    </a:cubicBezTo>
                    <a:cubicBezTo>
                      <a:pt x="18" y="137"/>
                      <a:pt x="23" y="140"/>
                      <a:pt x="29" y="142"/>
                    </a:cubicBezTo>
                    <a:cubicBezTo>
                      <a:pt x="35" y="144"/>
                      <a:pt x="42" y="145"/>
                      <a:pt x="51" y="146"/>
                    </a:cubicBezTo>
                    <a:cubicBezTo>
                      <a:pt x="51" y="154"/>
                      <a:pt x="51" y="154"/>
                      <a:pt x="51" y="154"/>
                    </a:cubicBezTo>
                    <a:lnTo>
                      <a:pt x="64" y="154"/>
                    </a:lnTo>
                    <a:close/>
                    <a:moveTo>
                      <a:pt x="43" y="50"/>
                    </a:moveTo>
                    <a:cubicBezTo>
                      <a:pt x="41" y="48"/>
                      <a:pt x="40" y="45"/>
                      <a:pt x="40" y="43"/>
                    </a:cubicBezTo>
                    <a:cubicBezTo>
                      <a:pt x="40" y="40"/>
                      <a:pt x="41" y="38"/>
                      <a:pt x="43" y="36"/>
                    </a:cubicBezTo>
                    <a:cubicBezTo>
                      <a:pt x="44" y="34"/>
                      <a:pt x="47" y="32"/>
                      <a:pt x="51" y="31"/>
                    </a:cubicBezTo>
                    <a:cubicBezTo>
                      <a:pt x="51" y="55"/>
                      <a:pt x="51" y="55"/>
                      <a:pt x="51" y="55"/>
                    </a:cubicBezTo>
                    <a:cubicBezTo>
                      <a:pt x="47" y="53"/>
                      <a:pt x="44" y="52"/>
                      <a:pt x="43" y="50"/>
                    </a:cubicBezTo>
                    <a:close/>
                  </a:path>
                </a:pathLst>
              </a:custGeom>
              <a:grpFill/>
              <a:ln>
                <a:noFill/>
              </a:ln>
            </p:spPr>
            <p:txBody>
              <a:bodyPr vert="horz" wrap="square" lIns="91419" tIns="45709" rIns="91419" bIns="45709"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grpSp>
      </p:grpSp>
      <p:grpSp>
        <p:nvGrpSpPr>
          <p:cNvPr id="47" name="组合 46"/>
          <p:cNvGrpSpPr/>
          <p:nvPr/>
        </p:nvGrpSpPr>
        <p:grpSpPr>
          <a:xfrm>
            <a:off x="1510691" y="3498332"/>
            <a:ext cx="812507" cy="722671"/>
            <a:chOff x="1509030" y="3498330"/>
            <a:chExt cx="812801" cy="722671"/>
          </a:xfrm>
        </p:grpSpPr>
        <p:sp>
          <p:nvSpPr>
            <p:cNvPr id="10" name="矩形 9"/>
            <p:cNvSpPr/>
            <p:nvPr/>
          </p:nvSpPr>
          <p:spPr>
            <a:xfrm flipH="1">
              <a:off x="1509030" y="3498330"/>
              <a:ext cx="812801" cy="72267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black"/>
                </a:solidFill>
                <a:cs typeface="+mn-ea"/>
                <a:sym typeface="+mn-lt"/>
              </a:endParaRPr>
            </a:p>
          </p:txBody>
        </p:sp>
        <p:grpSp>
          <p:nvGrpSpPr>
            <p:cNvPr id="44" name="组合 43"/>
            <p:cNvGrpSpPr/>
            <p:nvPr/>
          </p:nvGrpSpPr>
          <p:grpSpPr>
            <a:xfrm>
              <a:off x="1768930" y="3695590"/>
              <a:ext cx="323311" cy="327361"/>
              <a:chOff x="431801" y="8897938"/>
              <a:chExt cx="633413" cy="641350"/>
            </a:xfrm>
            <a:solidFill>
              <a:srgbClr val="0F2449"/>
            </a:solidFill>
          </p:grpSpPr>
          <p:sp>
            <p:nvSpPr>
              <p:cNvPr id="45" name="Freeform 29"/>
              <p:cNvSpPr>
                <a:spLocks noEditPoints="1"/>
              </p:cNvSpPr>
              <p:nvPr/>
            </p:nvSpPr>
            <p:spPr bwMode="auto">
              <a:xfrm>
                <a:off x="431801" y="8977313"/>
                <a:ext cx="633413" cy="561975"/>
              </a:xfrm>
              <a:custGeom>
                <a:avLst/>
                <a:gdLst>
                  <a:gd name="T0" fmla="*/ 161 w 169"/>
                  <a:gd name="T1" fmla="*/ 68 h 150"/>
                  <a:gd name="T2" fmla="*/ 155 w 169"/>
                  <a:gd name="T3" fmla="*/ 68 h 150"/>
                  <a:gd name="T4" fmla="*/ 124 w 169"/>
                  <a:gd name="T5" fmla="*/ 24 h 150"/>
                  <a:gd name="T6" fmla="*/ 96 w 169"/>
                  <a:gd name="T7" fmla="*/ 38 h 150"/>
                  <a:gd name="T8" fmla="*/ 64 w 169"/>
                  <a:gd name="T9" fmla="*/ 15 h 150"/>
                  <a:gd name="T10" fmla="*/ 47 w 169"/>
                  <a:gd name="T11" fmla="*/ 2 h 150"/>
                  <a:gd name="T12" fmla="*/ 43 w 169"/>
                  <a:gd name="T13" fmla="*/ 4 h 150"/>
                  <a:gd name="T14" fmla="*/ 40 w 169"/>
                  <a:gd name="T15" fmla="*/ 29 h 150"/>
                  <a:gd name="T16" fmla="*/ 20 w 169"/>
                  <a:gd name="T17" fmla="*/ 55 h 150"/>
                  <a:gd name="T18" fmla="*/ 9 w 169"/>
                  <a:gd name="T19" fmla="*/ 55 h 150"/>
                  <a:gd name="T20" fmla="*/ 0 w 169"/>
                  <a:gd name="T21" fmla="*/ 63 h 150"/>
                  <a:gd name="T22" fmla="*/ 0 w 169"/>
                  <a:gd name="T23" fmla="*/ 88 h 150"/>
                  <a:gd name="T24" fmla="*/ 9 w 169"/>
                  <a:gd name="T25" fmla="*/ 96 h 150"/>
                  <a:gd name="T26" fmla="*/ 18 w 169"/>
                  <a:gd name="T27" fmla="*/ 96 h 150"/>
                  <a:gd name="T28" fmla="*/ 46 w 169"/>
                  <a:gd name="T29" fmla="*/ 130 h 150"/>
                  <a:gd name="T30" fmla="*/ 46 w 169"/>
                  <a:gd name="T31" fmla="*/ 146 h 150"/>
                  <a:gd name="T32" fmla="*/ 50 w 169"/>
                  <a:gd name="T33" fmla="*/ 150 h 150"/>
                  <a:gd name="T34" fmla="*/ 68 w 169"/>
                  <a:gd name="T35" fmla="*/ 150 h 150"/>
                  <a:gd name="T36" fmla="*/ 72 w 169"/>
                  <a:gd name="T37" fmla="*/ 146 h 150"/>
                  <a:gd name="T38" fmla="*/ 72 w 169"/>
                  <a:gd name="T39" fmla="*/ 140 h 150"/>
                  <a:gd name="T40" fmla="*/ 85 w 169"/>
                  <a:gd name="T41" fmla="*/ 141 h 150"/>
                  <a:gd name="T42" fmla="*/ 99 w 169"/>
                  <a:gd name="T43" fmla="*/ 140 h 150"/>
                  <a:gd name="T44" fmla="*/ 99 w 169"/>
                  <a:gd name="T45" fmla="*/ 146 h 150"/>
                  <a:gd name="T46" fmla="*/ 103 w 169"/>
                  <a:gd name="T47" fmla="*/ 150 h 150"/>
                  <a:gd name="T48" fmla="*/ 121 w 169"/>
                  <a:gd name="T49" fmla="*/ 150 h 150"/>
                  <a:gd name="T50" fmla="*/ 124 w 169"/>
                  <a:gd name="T51" fmla="*/ 146 h 150"/>
                  <a:gd name="T52" fmla="*/ 124 w 169"/>
                  <a:gd name="T53" fmla="*/ 130 h 150"/>
                  <a:gd name="T54" fmla="*/ 155 w 169"/>
                  <a:gd name="T55" fmla="*/ 84 h 150"/>
                  <a:gd name="T56" fmla="*/ 161 w 169"/>
                  <a:gd name="T57" fmla="*/ 84 h 150"/>
                  <a:gd name="T58" fmla="*/ 169 w 169"/>
                  <a:gd name="T59" fmla="*/ 76 h 150"/>
                  <a:gd name="T60" fmla="*/ 161 w 169"/>
                  <a:gd name="T61" fmla="*/ 68 h 150"/>
                  <a:gd name="T62" fmla="*/ 48 w 169"/>
                  <a:gd name="T63" fmla="*/ 61 h 150"/>
                  <a:gd name="T64" fmla="*/ 38 w 169"/>
                  <a:gd name="T65" fmla="*/ 53 h 150"/>
                  <a:gd name="T66" fmla="*/ 44 w 169"/>
                  <a:gd name="T67" fmla="*/ 56 h 150"/>
                  <a:gd name="T68" fmla="*/ 51 w 169"/>
                  <a:gd name="T69" fmla="*/ 48 h 150"/>
                  <a:gd name="T70" fmla="*/ 44 w 169"/>
                  <a:gd name="T71" fmla="*/ 41 h 150"/>
                  <a:gd name="T72" fmla="*/ 43 w 169"/>
                  <a:gd name="T73" fmla="*/ 41 h 150"/>
                  <a:gd name="T74" fmla="*/ 48 w 169"/>
                  <a:gd name="T75" fmla="*/ 40 h 150"/>
                  <a:gd name="T76" fmla="*/ 58 w 169"/>
                  <a:gd name="T77" fmla="*/ 50 h 150"/>
                  <a:gd name="T78" fmla="*/ 48 w 169"/>
                  <a:gd name="T79" fmla="*/ 61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9" h="150">
                    <a:moveTo>
                      <a:pt x="161" y="68"/>
                    </a:moveTo>
                    <a:cubicBezTo>
                      <a:pt x="155" y="68"/>
                      <a:pt x="155" y="68"/>
                      <a:pt x="155" y="68"/>
                    </a:cubicBezTo>
                    <a:cubicBezTo>
                      <a:pt x="152" y="49"/>
                      <a:pt x="140" y="34"/>
                      <a:pt x="124" y="24"/>
                    </a:cubicBezTo>
                    <a:cubicBezTo>
                      <a:pt x="117" y="32"/>
                      <a:pt x="108" y="38"/>
                      <a:pt x="96" y="38"/>
                    </a:cubicBezTo>
                    <a:cubicBezTo>
                      <a:pt x="81" y="38"/>
                      <a:pt x="69" y="28"/>
                      <a:pt x="64" y="15"/>
                    </a:cubicBezTo>
                    <a:cubicBezTo>
                      <a:pt x="47" y="2"/>
                      <a:pt x="47" y="2"/>
                      <a:pt x="47" y="2"/>
                    </a:cubicBezTo>
                    <a:cubicBezTo>
                      <a:pt x="45" y="0"/>
                      <a:pt x="43" y="1"/>
                      <a:pt x="43" y="4"/>
                    </a:cubicBezTo>
                    <a:cubicBezTo>
                      <a:pt x="40" y="29"/>
                      <a:pt x="40" y="29"/>
                      <a:pt x="40" y="29"/>
                    </a:cubicBezTo>
                    <a:cubicBezTo>
                      <a:pt x="31" y="36"/>
                      <a:pt x="24" y="45"/>
                      <a:pt x="20" y="55"/>
                    </a:cubicBezTo>
                    <a:cubicBezTo>
                      <a:pt x="9" y="55"/>
                      <a:pt x="9" y="55"/>
                      <a:pt x="9" y="55"/>
                    </a:cubicBezTo>
                    <a:cubicBezTo>
                      <a:pt x="4" y="55"/>
                      <a:pt x="0" y="58"/>
                      <a:pt x="0" y="63"/>
                    </a:cubicBezTo>
                    <a:cubicBezTo>
                      <a:pt x="0" y="88"/>
                      <a:pt x="0" y="88"/>
                      <a:pt x="0" y="88"/>
                    </a:cubicBezTo>
                    <a:cubicBezTo>
                      <a:pt x="0" y="92"/>
                      <a:pt x="4" y="96"/>
                      <a:pt x="9" y="96"/>
                    </a:cubicBezTo>
                    <a:cubicBezTo>
                      <a:pt x="18" y="96"/>
                      <a:pt x="18" y="96"/>
                      <a:pt x="18" y="96"/>
                    </a:cubicBezTo>
                    <a:cubicBezTo>
                      <a:pt x="23" y="110"/>
                      <a:pt x="33" y="122"/>
                      <a:pt x="46" y="130"/>
                    </a:cubicBezTo>
                    <a:cubicBezTo>
                      <a:pt x="46" y="146"/>
                      <a:pt x="46" y="146"/>
                      <a:pt x="46" y="146"/>
                    </a:cubicBezTo>
                    <a:cubicBezTo>
                      <a:pt x="46" y="148"/>
                      <a:pt x="48" y="150"/>
                      <a:pt x="50" y="150"/>
                    </a:cubicBezTo>
                    <a:cubicBezTo>
                      <a:pt x="68" y="150"/>
                      <a:pt x="68" y="150"/>
                      <a:pt x="68" y="150"/>
                    </a:cubicBezTo>
                    <a:cubicBezTo>
                      <a:pt x="70" y="150"/>
                      <a:pt x="72" y="148"/>
                      <a:pt x="72" y="146"/>
                    </a:cubicBezTo>
                    <a:cubicBezTo>
                      <a:pt x="72" y="140"/>
                      <a:pt x="72" y="140"/>
                      <a:pt x="72" y="140"/>
                    </a:cubicBezTo>
                    <a:cubicBezTo>
                      <a:pt x="76" y="141"/>
                      <a:pt x="81" y="141"/>
                      <a:pt x="85" y="141"/>
                    </a:cubicBezTo>
                    <a:cubicBezTo>
                      <a:pt x="90" y="141"/>
                      <a:pt x="95" y="141"/>
                      <a:pt x="99" y="140"/>
                    </a:cubicBezTo>
                    <a:cubicBezTo>
                      <a:pt x="99" y="146"/>
                      <a:pt x="99" y="146"/>
                      <a:pt x="99" y="146"/>
                    </a:cubicBezTo>
                    <a:cubicBezTo>
                      <a:pt x="99" y="148"/>
                      <a:pt x="101" y="150"/>
                      <a:pt x="103" y="150"/>
                    </a:cubicBezTo>
                    <a:cubicBezTo>
                      <a:pt x="121" y="150"/>
                      <a:pt x="121" y="150"/>
                      <a:pt x="121" y="150"/>
                    </a:cubicBezTo>
                    <a:cubicBezTo>
                      <a:pt x="123" y="150"/>
                      <a:pt x="124" y="148"/>
                      <a:pt x="124" y="146"/>
                    </a:cubicBezTo>
                    <a:cubicBezTo>
                      <a:pt x="124" y="130"/>
                      <a:pt x="124" y="130"/>
                      <a:pt x="124" y="130"/>
                    </a:cubicBezTo>
                    <a:cubicBezTo>
                      <a:pt x="141" y="120"/>
                      <a:pt x="153" y="103"/>
                      <a:pt x="155" y="84"/>
                    </a:cubicBezTo>
                    <a:cubicBezTo>
                      <a:pt x="161" y="84"/>
                      <a:pt x="161" y="84"/>
                      <a:pt x="161" y="84"/>
                    </a:cubicBezTo>
                    <a:cubicBezTo>
                      <a:pt x="165" y="84"/>
                      <a:pt x="169" y="81"/>
                      <a:pt x="169" y="76"/>
                    </a:cubicBezTo>
                    <a:cubicBezTo>
                      <a:pt x="169" y="72"/>
                      <a:pt x="165" y="68"/>
                      <a:pt x="161" y="68"/>
                    </a:cubicBezTo>
                    <a:close/>
                    <a:moveTo>
                      <a:pt x="48" y="61"/>
                    </a:moveTo>
                    <a:cubicBezTo>
                      <a:pt x="43" y="61"/>
                      <a:pt x="39" y="57"/>
                      <a:pt x="38" y="53"/>
                    </a:cubicBezTo>
                    <a:cubicBezTo>
                      <a:pt x="39" y="55"/>
                      <a:pt x="41" y="56"/>
                      <a:pt x="44" y="56"/>
                    </a:cubicBezTo>
                    <a:cubicBezTo>
                      <a:pt x="48" y="56"/>
                      <a:pt x="51" y="52"/>
                      <a:pt x="51" y="48"/>
                    </a:cubicBezTo>
                    <a:cubicBezTo>
                      <a:pt x="51" y="44"/>
                      <a:pt x="48" y="41"/>
                      <a:pt x="44" y="41"/>
                    </a:cubicBezTo>
                    <a:cubicBezTo>
                      <a:pt x="43" y="41"/>
                      <a:pt x="43" y="41"/>
                      <a:pt x="43" y="41"/>
                    </a:cubicBezTo>
                    <a:cubicBezTo>
                      <a:pt x="44" y="40"/>
                      <a:pt x="46" y="40"/>
                      <a:pt x="48" y="40"/>
                    </a:cubicBezTo>
                    <a:cubicBezTo>
                      <a:pt x="54" y="40"/>
                      <a:pt x="58" y="44"/>
                      <a:pt x="58" y="50"/>
                    </a:cubicBezTo>
                    <a:cubicBezTo>
                      <a:pt x="58" y="56"/>
                      <a:pt x="54" y="61"/>
                      <a:pt x="48" y="6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dirty="0">
                  <a:solidFill>
                    <a:prstClr val="white"/>
                  </a:solidFill>
                  <a:cs typeface="+mn-ea"/>
                  <a:sym typeface="+mn-lt"/>
                </a:endParaRPr>
              </a:p>
            </p:txBody>
          </p:sp>
          <p:sp>
            <p:nvSpPr>
              <p:cNvPr id="46" name="Freeform 30"/>
              <p:cNvSpPr>
                <a:spLocks noEditPoints="1"/>
              </p:cNvSpPr>
              <p:nvPr/>
            </p:nvSpPr>
            <p:spPr bwMode="auto">
              <a:xfrm>
                <a:off x="701676" y="8897938"/>
                <a:ext cx="184150" cy="184150"/>
              </a:xfrm>
              <a:custGeom>
                <a:avLst/>
                <a:gdLst>
                  <a:gd name="T0" fmla="*/ 24 w 49"/>
                  <a:gd name="T1" fmla="*/ 0 h 49"/>
                  <a:gd name="T2" fmla="*/ 0 w 49"/>
                  <a:gd name="T3" fmla="*/ 25 h 49"/>
                  <a:gd name="T4" fmla="*/ 24 w 49"/>
                  <a:gd name="T5" fmla="*/ 49 h 49"/>
                  <a:gd name="T6" fmla="*/ 49 w 49"/>
                  <a:gd name="T7" fmla="*/ 25 h 49"/>
                  <a:gd name="T8" fmla="*/ 24 w 49"/>
                  <a:gd name="T9" fmla="*/ 0 h 49"/>
                  <a:gd name="T10" fmla="*/ 26 w 49"/>
                  <a:gd name="T11" fmla="*/ 37 h 49"/>
                  <a:gd name="T12" fmla="*/ 26 w 49"/>
                  <a:gd name="T13" fmla="*/ 41 h 49"/>
                  <a:gd name="T14" fmla="*/ 21 w 49"/>
                  <a:gd name="T15" fmla="*/ 41 h 49"/>
                  <a:gd name="T16" fmla="*/ 21 w 49"/>
                  <a:gd name="T17" fmla="*/ 37 h 49"/>
                  <a:gd name="T18" fmla="*/ 13 w 49"/>
                  <a:gd name="T19" fmla="*/ 36 h 49"/>
                  <a:gd name="T20" fmla="*/ 15 w 49"/>
                  <a:gd name="T21" fmla="*/ 30 h 49"/>
                  <a:gd name="T22" fmla="*/ 23 w 49"/>
                  <a:gd name="T23" fmla="*/ 32 h 49"/>
                  <a:gd name="T24" fmla="*/ 26 w 49"/>
                  <a:gd name="T25" fmla="*/ 30 h 49"/>
                  <a:gd name="T26" fmla="*/ 22 w 49"/>
                  <a:gd name="T27" fmla="*/ 27 h 49"/>
                  <a:gd name="T28" fmla="*/ 14 w 49"/>
                  <a:gd name="T29" fmla="*/ 19 h 49"/>
                  <a:gd name="T30" fmla="*/ 21 w 49"/>
                  <a:gd name="T31" fmla="*/ 12 h 49"/>
                  <a:gd name="T32" fmla="*/ 21 w 49"/>
                  <a:gd name="T33" fmla="*/ 8 h 49"/>
                  <a:gd name="T34" fmla="*/ 26 w 49"/>
                  <a:gd name="T35" fmla="*/ 8 h 49"/>
                  <a:gd name="T36" fmla="*/ 26 w 49"/>
                  <a:gd name="T37" fmla="*/ 11 h 49"/>
                  <a:gd name="T38" fmla="*/ 33 w 49"/>
                  <a:gd name="T39" fmla="*/ 13 h 49"/>
                  <a:gd name="T40" fmla="*/ 32 w 49"/>
                  <a:gd name="T41" fmla="*/ 18 h 49"/>
                  <a:gd name="T42" fmla="*/ 25 w 49"/>
                  <a:gd name="T43" fmla="*/ 17 h 49"/>
                  <a:gd name="T44" fmla="*/ 22 w 49"/>
                  <a:gd name="T45" fmla="*/ 19 h 49"/>
                  <a:gd name="T46" fmla="*/ 27 w 49"/>
                  <a:gd name="T47" fmla="*/ 22 h 49"/>
                  <a:gd name="T48" fmla="*/ 35 w 49"/>
                  <a:gd name="T49" fmla="*/ 29 h 49"/>
                  <a:gd name="T50" fmla="*/ 26 w 49"/>
                  <a:gd name="T51" fmla="*/ 3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49">
                    <a:moveTo>
                      <a:pt x="24" y="0"/>
                    </a:moveTo>
                    <a:cubicBezTo>
                      <a:pt x="11" y="0"/>
                      <a:pt x="0" y="11"/>
                      <a:pt x="0" y="25"/>
                    </a:cubicBezTo>
                    <a:cubicBezTo>
                      <a:pt x="0" y="38"/>
                      <a:pt x="11" y="49"/>
                      <a:pt x="24" y="49"/>
                    </a:cubicBezTo>
                    <a:cubicBezTo>
                      <a:pt x="38" y="49"/>
                      <a:pt x="49" y="38"/>
                      <a:pt x="49" y="25"/>
                    </a:cubicBezTo>
                    <a:cubicBezTo>
                      <a:pt x="49" y="11"/>
                      <a:pt x="38" y="0"/>
                      <a:pt x="24" y="0"/>
                    </a:cubicBezTo>
                    <a:close/>
                    <a:moveTo>
                      <a:pt x="26" y="37"/>
                    </a:moveTo>
                    <a:cubicBezTo>
                      <a:pt x="26" y="41"/>
                      <a:pt x="26" y="41"/>
                      <a:pt x="26" y="41"/>
                    </a:cubicBezTo>
                    <a:cubicBezTo>
                      <a:pt x="21" y="41"/>
                      <a:pt x="21" y="41"/>
                      <a:pt x="21" y="41"/>
                    </a:cubicBezTo>
                    <a:cubicBezTo>
                      <a:pt x="21" y="37"/>
                      <a:pt x="21" y="37"/>
                      <a:pt x="21" y="37"/>
                    </a:cubicBezTo>
                    <a:cubicBezTo>
                      <a:pt x="18" y="37"/>
                      <a:pt x="15" y="37"/>
                      <a:pt x="13" y="36"/>
                    </a:cubicBezTo>
                    <a:cubicBezTo>
                      <a:pt x="15" y="30"/>
                      <a:pt x="15" y="30"/>
                      <a:pt x="15" y="30"/>
                    </a:cubicBezTo>
                    <a:cubicBezTo>
                      <a:pt x="17" y="31"/>
                      <a:pt x="20" y="32"/>
                      <a:pt x="23" y="32"/>
                    </a:cubicBezTo>
                    <a:cubicBezTo>
                      <a:pt x="25" y="32"/>
                      <a:pt x="26" y="31"/>
                      <a:pt x="26" y="30"/>
                    </a:cubicBezTo>
                    <a:cubicBezTo>
                      <a:pt x="26" y="29"/>
                      <a:pt x="25" y="28"/>
                      <a:pt x="22" y="27"/>
                    </a:cubicBezTo>
                    <a:cubicBezTo>
                      <a:pt x="17" y="26"/>
                      <a:pt x="14" y="23"/>
                      <a:pt x="14" y="19"/>
                    </a:cubicBezTo>
                    <a:cubicBezTo>
                      <a:pt x="14" y="16"/>
                      <a:pt x="16" y="13"/>
                      <a:pt x="21" y="12"/>
                    </a:cubicBezTo>
                    <a:cubicBezTo>
                      <a:pt x="21" y="8"/>
                      <a:pt x="21" y="8"/>
                      <a:pt x="21" y="8"/>
                    </a:cubicBezTo>
                    <a:cubicBezTo>
                      <a:pt x="26" y="8"/>
                      <a:pt x="26" y="8"/>
                      <a:pt x="26" y="8"/>
                    </a:cubicBezTo>
                    <a:cubicBezTo>
                      <a:pt x="26" y="11"/>
                      <a:pt x="26" y="11"/>
                      <a:pt x="26" y="11"/>
                    </a:cubicBezTo>
                    <a:cubicBezTo>
                      <a:pt x="30" y="11"/>
                      <a:pt x="32" y="12"/>
                      <a:pt x="33" y="13"/>
                    </a:cubicBezTo>
                    <a:cubicBezTo>
                      <a:pt x="32" y="18"/>
                      <a:pt x="32" y="18"/>
                      <a:pt x="32" y="18"/>
                    </a:cubicBezTo>
                    <a:cubicBezTo>
                      <a:pt x="31" y="18"/>
                      <a:pt x="28" y="17"/>
                      <a:pt x="25" y="17"/>
                    </a:cubicBezTo>
                    <a:cubicBezTo>
                      <a:pt x="22" y="17"/>
                      <a:pt x="22" y="18"/>
                      <a:pt x="22" y="19"/>
                    </a:cubicBezTo>
                    <a:cubicBezTo>
                      <a:pt x="22" y="20"/>
                      <a:pt x="23" y="20"/>
                      <a:pt x="27" y="22"/>
                    </a:cubicBezTo>
                    <a:cubicBezTo>
                      <a:pt x="32" y="23"/>
                      <a:pt x="35" y="26"/>
                      <a:pt x="35" y="29"/>
                    </a:cubicBezTo>
                    <a:cubicBezTo>
                      <a:pt x="35" y="33"/>
                      <a:pt x="32" y="36"/>
                      <a:pt x="26" y="37"/>
                    </a:cubicBezTo>
                    <a:close/>
                  </a:path>
                </a:pathLst>
              </a:cu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grpSp>
      <p:grpSp>
        <p:nvGrpSpPr>
          <p:cNvPr id="14" name="组合 13"/>
          <p:cNvGrpSpPr/>
          <p:nvPr/>
        </p:nvGrpSpPr>
        <p:grpSpPr>
          <a:xfrm>
            <a:off x="1510693" y="1814676"/>
            <a:ext cx="812507" cy="722671"/>
            <a:chOff x="1509032" y="1814674"/>
            <a:chExt cx="812801" cy="722671"/>
          </a:xfrm>
        </p:grpSpPr>
        <p:sp>
          <p:nvSpPr>
            <p:cNvPr id="6" name="矩形 5"/>
            <p:cNvSpPr/>
            <p:nvPr/>
          </p:nvSpPr>
          <p:spPr>
            <a:xfrm flipH="1">
              <a:off x="1509032" y="1814674"/>
              <a:ext cx="812801" cy="72267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black"/>
                </a:solidFill>
                <a:cs typeface="+mn-ea"/>
                <a:sym typeface="+mn-lt"/>
              </a:endParaRPr>
            </a:p>
          </p:txBody>
        </p:sp>
        <p:sp>
          <p:nvSpPr>
            <p:cNvPr id="49" name="Freeform 9"/>
            <p:cNvSpPr>
              <a:spLocks noEditPoints="1"/>
            </p:cNvSpPr>
            <p:nvPr/>
          </p:nvSpPr>
          <p:spPr bwMode="auto">
            <a:xfrm>
              <a:off x="1772363" y="2084890"/>
              <a:ext cx="293993" cy="255960"/>
            </a:xfrm>
            <a:custGeom>
              <a:avLst/>
              <a:gdLst>
                <a:gd name="T0" fmla="*/ 104 w 121"/>
                <a:gd name="T1" fmla="*/ 0 h 105"/>
                <a:gd name="T2" fmla="*/ 17 w 121"/>
                <a:gd name="T3" fmla="*/ 0 h 105"/>
                <a:gd name="T4" fmla="*/ 0 w 121"/>
                <a:gd name="T5" fmla="*/ 17 h 105"/>
                <a:gd name="T6" fmla="*/ 0 w 121"/>
                <a:gd name="T7" fmla="*/ 63 h 105"/>
                <a:gd name="T8" fmla="*/ 17 w 121"/>
                <a:gd name="T9" fmla="*/ 80 h 105"/>
                <a:gd name="T10" fmla="*/ 31 w 121"/>
                <a:gd name="T11" fmla="*/ 80 h 105"/>
                <a:gd name="T12" fmla="*/ 13 w 121"/>
                <a:gd name="T13" fmla="*/ 105 h 105"/>
                <a:gd name="T14" fmla="*/ 64 w 121"/>
                <a:gd name="T15" fmla="*/ 80 h 105"/>
                <a:gd name="T16" fmla="*/ 104 w 121"/>
                <a:gd name="T17" fmla="*/ 80 h 105"/>
                <a:gd name="T18" fmla="*/ 121 w 121"/>
                <a:gd name="T19" fmla="*/ 63 h 105"/>
                <a:gd name="T20" fmla="*/ 121 w 121"/>
                <a:gd name="T21" fmla="*/ 17 h 105"/>
                <a:gd name="T22" fmla="*/ 104 w 121"/>
                <a:gd name="T23" fmla="*/ 0 h 105"/>
                <a:gd name="T24" fmla="*/ 35 w 121"/>
                <a:gd name="T25" fmla="*/ 48 h 105"/>
                <a:gd name="T26" fmla="*/ 28 w 121"/>
                <a:gd name="T27" fmla="*/ 40 h 105"/>
                <a:gd name="T28" fmla="*/ 35 w 121"/>
                <a:gd name="T29" fmla="*/ 33 h 105"/>
                <a:gd name="T30" fmla="*/ 42 w 121"/>
                <a:gd name="T31" fmla="*/ 40 h 105"/>
                <a:gd name="T32" fmla="*/ 35 w 121"/>
                <a:gd name="T33" fmla="*/ 48 h 105"/>
                <a:gd name="T34" fmla="*/ 61 w 121"/>
                <a:gd name="T35" fmla="*/ 48 h 105"/>
                <a:gd name="T36" fmla="*/ 53 w 121"/>
                <a:gd name="T37" fmla="*/ 40 h 105"/>
                <a:gd name="T38" fmla="*/ 61 w 121"/>
                <a:gd name="T39" fmla="*/ 33 h 105"/>
                <a:gd name="T40" fmla="*/ 68 w 121"/>
                <a:gd name="T41" fmla="*/ 40 h 105"/>
                <a:gd name="T42" fmla="*/ 61 w 121"/>
                <a:gd name="T43" fmla="*/ 48 h 105"/>
                <a:gd name="T44" fmla="*/ 86 w 121"/>
                <a:gd name="T45" fmla="*/ 48 h 105"/>
                <a:gd name="T46" fmla="*/ 79 w 121"/>
                <a:gd name="T47" fmla="*/ 40 h 105"/>
                <a:gd name="T48" fmla="*/ 86 w 121"/>
                <a:gd name="T49" fmla="*/ 33 h 105"/>
                <a:gd name="T50" fmla="*/ 94 w 121"/>
                <a:gd name="T51" fmla="*/ 40 h 105"/>
                <a:gd name="T52" fmla="*/ 86 w 121"/>
                <a:gd name="T53" fmla="*/ 4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1" h="105">
                  <a:moveTo>
                    <a:pt x="104" y="0"/>
                  </a:moveTo>
                  <a:cubicBezTo>
                    <a:pt x="17" y="0"/>
                    <a:pt x="17" y="0"/>
                    <a:pt x="17" y="0"/>
                  </a:cubicBezTo>
                  <a:cubicBezTo>
                    <a:pt x="8" y="0"/>
                    <a:pt x="0" y="8"/>
                    <a:pt x="0" y="17"/>
                  </a:cubicBezTo>
                  <a:cubicBezTo>
                    <a:pt x="0" y="63"/>
                    <a:pt x="0" y="63"/>
                    <a:pt x="0" y="63"/>
                  </a:cubicBezTo>
                  <a:cubicBezTo>
                    <a:pt x="0" y="72"/>
                    <a:pt x="8" y="80"/>
                    <a:pt x="17" y="80"/>
                  </a:cubicBezTo>
                  <a:cubicBezTo>
                    <a:pt x="31" y="80"/>
                    <a:pt x="31" y="80"/>
                    <a:pt x="31" y="80"/>
                  </a:cubicBezTo>
                  <a:cubicBezTo>
                    <a:pt x="13" y="105"/>
                    <a:pt x="13" y="105"/>
                    <a:pt x="13" y="105"/>
                  </a:cubicBezTo>
                  <a:cubicBezTo>
                    <a:pt x="64" y="80"/>
                    <a:pt x="64" y="80"/>
                    <a:pt x="64" y="80"/>
                  </a:cubicBezTo>
                  <a:cubicBezTo>
                    <a:pt x="104" y="80"/>
                    <a:pt x="104" y="80"/>
                    <a:pt x="104" y="80"/>
                  </a:cubicBezTo>
                  <a:cubicBezTo>
                    <a:pt x="113" y="80"/>
                    <a:pt x="121" y="72"/>
                    <a:pt x="121" y="63"/>
                  </a:cubicBezTo>
                  <a:cubicBezTo>
                    <a:pt x="121" y="17"/>
                    <a:pt x="121" y="17"/>
                    <a:pt x="121" y="17"/>
                  </a:cubicBezTo>
                  <a:cubicBezTo>
                    <a:pt x="121" y="8"/>
                    <a:pt x="113" y="0"/>
                    <a:pt x="104" y="0"/>
                  </a:cubicBezTo>
                  <a:close/>
                  <a:moveTo>
                    <a:pt x="35" y="48"/>
                  </a:moveTo>
                  <a:cubicBezTo>
                    <a:pt x="31" y="48"/>
                    <a:pt x="28" y="44"/>
                    <a:pt x="28" y="40"/>
                  </a:cubicBezTo>
                  <a:cubicBezTo>
                    <a:pt x="28" y="36"/>
                    <a:pt x="31" y="33"/>
                    <a:pt x="35" y="33"/>
                  </a:cubicBezTo>
                  <a:cubicBezTo>
                    <a:pt x="39" y="33"/>
                    <a:pt x="42" y="36"/>
                    <a:pt x="42" y="40"/>
                  </a:cubicBezTo>
                  <a:cubicBezTo>
                    <a:pt x="42" y="44"/>
                    <a:pt x="39" y="48"/>
                    <a:pt x="35" y="48"/>
                  </a:cubicBezTo>
                  <a:close/>
                  <a:moveTo>
                    <a:pt x="61" y="48"/>
                  </a:moveTo>
                  <a:cubicBezTo>
                    <a:pt x="57" y="48"/>
                    <a:pt x="53" y="44"/>
                    <a:pt x="53" y="40"/>
                  </a:cubicBezTo>
                  <a:cubicBezTo>
                    <a:pt x="53" y="36"/>
                    <a:pt x="57" y="33"/>
                    <a:pt x="61" y="33"/>
                  </a:cubicBezTo>
                  <a:cubicBezTo>
                    <a:pt x="65" y="33"/>
                    <a:pt x="68" y="36"/>
                    <a:pt x="68" y="40"/>
                  </a:cubicBezTo>
                  <a:cubicBezTo>
                    <a:pt x="68" y="44"/>
                    <a:pt x="65" y="48"/>
                    <a:pt x="61" y="48"/>
                  </a:cubicBezTo>
                  <a:close/>
                  <a:moveTo>
                    <a:pt x="86" y="48"/>
                  </a:moveTo>
                  <a:cubicBezTo>
                    <a:pt x="82" y="48"/>
                    <a:pt x="79" y="44"/>
                    <a:pt x="79" y="40"/>
                  </a:cubicBezTo>
                  <a:cubicBezTo>
                    <a:pt x="79" y="36"/>
                    <a:pt x="82" y="33"/>
                    <a:pt x="86" y="33"/>
                  </a:cubicBezTo>
                  <a:cubicBezTo>
                    <a:pt x="90" y="33"/>
                    <a:pt x="94" y="36"/>
                    <a:pt x="94" y="40"/>
                  </a:cubicBezTo>
                  <a:cubicBezTo>
                    <a:pt x="94" y="44"/>
                    <a:pt x="90" y="48"/>
                    <a:pt x="86" y="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grpSp>
        <p:nvGrpSpPr>
          <p:cNvPr id="24" name="组合 23"/>
          <p:cNvGrpSpPr/>
          <p:nvPr/>
        </p:nvGrpSpPr>
        <p:grpSpPr>
          <a:xfrm>
            <a:off x="2432017" y="2656504"/>
            <a:ext cx="812507" cy="722671"/>
            <a:chOff x="2430689" y="2656502"/>
            <a:chExt cx="812801" cy="722671"/>
          </a:xfrm>
        </p:grpSpPr>
        <p:sp>
          <p:nvSpPr>
            <p:cNvPr id="8" name="矩形 7"/>
            <p:cNvSpPr/>
            <p:nvPr/>
          </p:nvSpPr>
          <p:spPr>
            <a:xfrm flipH="1">
              <a:off x="2430689" y="2656502"/>
              <a:ext cx="812801" cy="722671"/>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black"/>
                </a:solidFill>
                <a:cs typeface="+mn-ea"/>
                <a:sym typeface="+mn-lt"/>
              </a:endParaRPr>
            </a:p>
          </p:txBody>
        </p:sp>
        <p:grpSp>
          <p:nvGrpSpPr>
            <p:cNvPr id="52" name="组合 51"/>
            <p:cNvGrpSpPr/>
            <p:nvPr/>
          </p:nvGrpSpPr>
          <p:grpSpPr>
            <a:xfrm>
              <a:off x="2682543" y="2900774"/>
              <a:ext cx="312416" cy="229163"/>
              <a:chOff x="2593879" y="2783147"/>
              <a:chExt cx="770466" cy="565151"/>
            </a:xfrm>
          </p:grpSpPr>
          <p:sp>
            <p:nvSpPr>
              <p:cNvPr id="50" name="Freeform 7"/>
              <p:cNvSpPr/>
              <p:nvPr/>
            </p:nvSpPr>
            <p:spPr bwMode="auto">
              <a:xfrm>
                <a:off x="2593879" y="2783147"/>
                <a:ext cx="535516" cy="510118"/>
              </a:xfrm>
              <a:custGeom>
                <a:avLst/>
                <a:gdLst>
                  <a:gd name="T0" fmla="*/ 39 w 107"/>
                  <a:gd name="T1" fmla="*/ 75 h 102"/>
                  <a:gd name="T2" fmla="*/ 39 w 107"/>
                  <a:gd name="T3" fmla="*/ 75 h 102"/>
                  <a:gd name="T4" fmla="*/ 38 w 107"/>
                  <a:gd name="T5" fmla="*/ 75 h 102"/>
                  <a:gd name="T6" fmla="*/ 24 w 107"/>
                  <a:gd name="T7" fmla="*/ 81 h 102"/>
                  <a:gd name="T8" fmla="*/ 28 w 107"/>
                  <a:gd name="T9" fmla="*/ 71 h 102"/>
                  <a:gd name="T10" fmla="*/ 25 w 107"/>
                  <a:gd name="T11" fmla="*/ 69 h 102"/>
                  <a:gd name="T12" fmla="*/ 10 w 107"/>
                  <a:gd name="T13" fmla="*/ 44 h 102"/>
                  <a:gd name="T14" fmla="*/ 58 w 107"/>
                  <a:gd name="T15" fmla="*/ 9 h 102"/>
                  <a:gd name="T16" fmla="*/ 94 w 107"/>
                  <a:gd name="T17" fmla="*/ 21 h 102"/>
                  <a:gd name="T18" fmla="*/ 101 w 107"/>
                  <a:gd name="T19" fmla="*/ 21 h 102"/>
                  <a:gd name="T20" fmla="*/ 107 w 107"/>
                  <a:gd name="T21" fmla="*/ 21 h 102"/>
                  <a:gd name="T22" fmla="*/ 58 w 107"/>
                  <a:gd name="T23" fmla="*/ 0 h 102"/>
                  <a:gd name="T24" fmla="*/ 0 w 107"/>
                  <a:gd name="T25" fmla="*/ 44 h 102"/>
                  <a:gd name="T26" fmla="*/ 16 w 107"/>
                  <a:gd name="T27" fmla="*/ 74 h 102"/>
                  <a:gd name="T28" fmla="*/ 6 w 107"/>
                  <a:gd name="T29" fmla="*/ 102 h 102"/>
                  <a:gd name="T30" fmla="*/ 18 w 107"/>
                  <a:gd name="T31" fmla="*/ 95 h 102"/>
                  <a:gd name="T32" fmla="*/ 38 w 107"/>
                  <a:gd name="T33" fmla="*/ 85 h 102"/>
                  <a:gd name="T34" fmla="*/ 51 w 107"/>
                  <a:gd name="T35" fmla="*/ 88 h 102"/>
                  <a:gd name="T36" fmla="*/ 45 w 107"/>
                  <a:gd name="T37" fmla="*/ 77 h 102"/>
                  <a:gd name="T38" fmla="*/ 39 w 107"/>
                  <a:gd name="T39" fmla="*/ 7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7" h="102">
                    <a:moveTo>
                      <a:pt x="39" y="75"/>
                    </a:moveTo>
                    <a:cubicBezTo>
                      <a:pt x="39" y="75"/>
                      <a:pt x="39" y="75"/>
                      <a:pt x="39" y="75"/>
                    </a:cubicBezTo>
                    <a:cubicBezTo>
                      <a:pt x="38" y="75"/>
                      <a:pt x="38" y="75"/>
                      <a:pt x="38" y="75"/>
                    </a:cubicBezTo>
                    <a:cubicBezTo>
                      <a:pt x="37" y="75"/>
                      <a:pt x="35" y="75"/>
                      <a:pt x="24" y="81"/>
                    </a:cubicBezTo>
                    <a:cubicBezTo>
                      <a:pt x="28" y="71"/>
                      <a:pt x="28" y="71"/>
                      <a:pt x="28" y="71"/>
                    </a:cubicBezTo>
                    <a:cubicBezTo>
                      <a:pt x="25" y="69"/>
                      <a:pt x="25" y="69"/>
                      <a:pt x="25" y="69"/>
                    </a:cubicBezTo>
                    <a:cubicBezTo>
                      <a:pt x="15" y="62"/>
                      <a:pt x="10" y="53"/>
                      <a:pt x="10" y="44"/>
                    </a:cubicBezTo>
                    <a:cubicBezTo>
                      <a:pt x="10" y="25"/>
                      <a:pt x="31" y="9"/>
                      <a:pt x="58" y="9"/>
                    </a:cubicBezTo>
                    <a:cubicBezTo>
                      <a:pt x="72" y="9"/>
                      <a:pt x="85" y="14"/>
                      <a:pt x="94" y="21"/>
                    </a:cubicBezTo>
                    <a:cubicBezTo>
                      <a:pt x="96" y="21"/>
                      <a:pt x="98" y="21"/>
                      <a:pt x="101" y="21"/>
                    </a:cubicBezTo>
                    <a:cubicBezTo>
                      <a:pt x="103" y="21"/>
                      <a:pt x="105" y="21"/>
                      <a:pt x="107" y="21"/>
                    </a:cubicBezTo>
                    <a:cubicBezTo>
                      <a:pt x="97" y="8"/>
                      <a:pt x="79" y="0"/>
                      <a:pt x="58" y="0"/>
                    </a:cubicBezTo>
                    <a:cubicBezTo>
                      <a:pt x="26" y="0"/>
                      <a:pt x="0" y="19"/>
                      <a:pt x="0" y="44"/>
                    </a:cubicBezTo>
                    <a:cubicBezTo>
                      <a:pt x="0" y="55"/>
                      <a:pt x="6" y="66"/>
                      <a:pt x="16" y="74"/>
                    </a:cubicBezTo>
                    <a:cubicBezTo>
                      <a:pt x="6" y="102"/>
                      <a:pt x="6" y="102"/>
                      <a:pt x="6" y="102"/>
                    </a:cubicBezTo>
                    <a:cubicBezTo>
                      <a:pt x="18" y="95"/>
                      <a:pt x="18" y="95"/>
                      <a:pt x="18" y="95"/>
                    </a:cubicBezTo>
                    <a:cubicBezTo>
                      <a:pt x="25" y="91"/>
                      <a:pt x="35" y="86"/>
                      <a:pt x="38" y="85"/>
                    </a:cubicBezTo>
                    <a:cubicBezTo>
                      <a:pt x="42" y="86"/>
                      <a:pt x="47" y="87"/>
                      <a:pt x="51" y="88"/>
                    </a:cubicBezTo>
                    <a:cubicBezTo>
                      <a:pt x="48" y="84"/>
                      <a:pt x="46" y="81"/>
                      <a:pt x="45" y="77"/>
                    </a:cubicBezTo>
                    <a:cubicBezTo>
                      <a:pt x="43" y="76"/>
                      <a:pt x="41" y="76"/>
                      <a:pt x="39" y="75"/>
                    </a:cubicBezTo>
                    <a:close/>
                  </a:path>
                </a:pathLst>
              </a:cu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51" name="Freeform 8"/>
              <p:cNvSpPr>
                <a:spLocks noEditPoints="1"/>
              </p:cNvSpPr>
              <p:nvPr/>
            </p:nvSpPr>
            <p:spPr bwMode="auto">
              <a:xfrm>
                <a:off x="2833063" y="2912264"/>
                <a:ext cx="531282" cy="436034"/>
              </a:xfrm>
              <a:custGeom>
                <a:avLst/>
                <a:gdLst>
                  <a:gd name="T0" fmla="*/ 106 w 106"/>
                  <a:gd name="T1" fmla="*/ 39 h 87"/>
                  <a:gd name="T2" fmla="*/ 53 w 106"/>
                  <a:gd name="T3" fmla="*/ 0 h 87"/>
                  <a:gd name="T4" fmla="*/ 0 w 106"/>
                  <a:gd name="T5" fmla="*/ 39 h 87"/>
                  <a:gd name="T6" fmla="*/ 53 w 106"/>
                  <a:gd name="T7" fmla="*/ 78 h 87"/>
                  <a:gd name="T8" fmla="*/ 73 w 106"/>
                  <a:gd name="T9" fmla="*/ 75 h 87"/>
                  <a:gd name="T10" fmla="*/ 95 w 106"/>
                  <a:gd name="T11" fmla="*/ 87 h 87"/>
                  <a:gd name="T12" fmla="*/ 88 w 106"/>
                  <a:gd name="T13" fmla="*/ 68 h 87"/>
                  <a:gd name="T14" fmla="*/ 106 w 106"/>
                  <a:gd name="T15" fmla="*/ 39 h 87"/>
                  <a:gd name="T16" fmla="*/ 81 w 106"/>
                  <a:gd name="T17" fmla="*/ 52 h 87"/>
                  <a:gd name="T18" fmla="*/ 26 w 106"/>
                  <a:gd name="T19" fmla="*/ 52 h 87"/>
                  <a:gd name="T20" fmla="*/ 26 w 106"/>
                  <a:gd name="T21" fmla="*/ 47 h 87"/>
                  <a:gd name="T22" fmla="*/ 81 w 106"/>
                  <a:gd name="T23" fmla="*/ 47 h 87"/>
                  <a:gd name="T24" fmla="*/ 81 w 106"/>
                  <a:gd name="T25" fmla="*/ 52 h 87"/>
                  <a:gd name="T26" fmla="*/ 81 w 106"/>
                  <a:gd name="T27" fmla="*/ 41 h 87"/>
                  <a:gd name="T28" fmla="*/ 26 w 106"/>
                  <a:gd name="T29" fmla="*/ 41 h 87"/>
                  <a:gd name="T30" fmla="*/ 26 w 106"/>
                  <a:gd name="T31" fmla="*/ 36 h 87"/>
                  <a:gd name="T32" fmla="*/ 81 w 106"/>
                  <a:gd name="T33" fmla="*/ 36 h 87"/>
                  <a:gd name="T34" fmla="*/ 81 w 106"/>
                  <a:gd name="T35" fmla="*/ 41 h 87"/>
                  <a:gd name="T36" fmla="*/ 81 w 106"/>
                  <a:gd name="T37" fmla="*/ 31 h 87"/>
                  <a:gd name="T38" fmla="*/ 26 w 106"/>
                  <a:gd name="T39" fmla="*/ 31 h 87"/>
                  <a:gd name="T40" fmla="*/ 26 w 106"/>
                  <a:gd name="T41" fmla="*/ 26 h 87"/>
                  <a:gd name="T42" fmla="*/ 81 w 106"/>
                  <a:gd name="T43" fmla="*/ 26 h 87"/>
                  <a:gd name="T44" fmla="*/ 81 w 106"/>
                  <a:gd name="T45" fmla="*/ 3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6" h="87">
                    <a:moveTo>
                      <a:pt x="106" y="39"/>
                    </a:moveTo>
                    <a:cubicBezTo>
                      <a:pt x="106" y="17"/>
                      <a:pt x="82" y="0"/>
                      <a:pt x="53" y="0"/>
                    </a:cubicBezTo>
                    <a:cubicBezTo>
                      <a:pt x="23" y="0"/>
                      <a:pt x="0" y="17"/>
                      <a:pt x="0" y="39"/>
                    </a:cubicBezTo>
                    <a:cubicBezTo>
                      <a:pt x="0" y="61"/>
                      <a:pt x="23" y="78"/>
                      <a:pt x="53" y="78"/>
                    </a:cubicBezTo>
                    <a:cubicBezTo>
                      <a:pt x="60" y="78"/>
                      <a:pt x="66" y="77"/>
                      <a:pt x="73" y="75"/>
                    </a:cubicBezTo>
                    <a:cubicBezTo>
                      <a:pt x="75" y="75"/>
                      <a:pt x="95" y="87"/>
                      <a:pt x="95" y="87"/>
                    </a:cubicBezTo>
                    <a:cubicBezTo>
                      <a:pt x="88" y="68"/>
                      <a:pt x="88" y="68"/>
                      <a:pt x="88" y="68"/>
                    </a:cubicBezTo>
                    <a:cubicBezTo>
                      <a:pt x="99" y="61"/>
                      <a:pt x="106" y="50"/>
                      <a:pt x="106" y="39"/>
                    </a:cubicBezTo>
                    <a:close/>
                    <a:moveTo>
                      <a:pt x="81" y="52"/>
                    </a:moveTo>
                    <a:cubicBezTo>
                      <a:pt x="26" y="52"/>
                      <a:pt x="26" y="52"/>
                      <a:pt x="26" y="52"/>
                    </a:cubicBezTo>
                    <a:cubicBezTo>
                      <a:pt x="26" y="47"/>
                      <a:pt x="26" y="47"/>
                      <a:pt x="26" y="47"/>
                    </a:cubicBezTo>
                    <a:cubicBezTo>
                      <a:pt x="81" y="47"/>
                      <a:pt x="81" y="47"/>
                      <a:pt x="81" y="47"/>
                    </a:cubicBezTo>
                    <a:lnTo>
                      <a:pt x="81" y="52"/>
                    </a:lnTo>
                    <a:close/>
                    <a:moveTo>
                      <a:pt x="81" y="41"/>
                    </a:moveTo>
                    <a:cubicBezTo>
                      <a:pt x="26" y="41"/>
                      <a:pt x="26" y="41"/>
                      <a:pt x="26" y="41"/>
                    </a:cubicBezTo>
                    <a:cubicBezTo>
                      <a:pt x="26" y="36"/>
                      <a:pt x="26" y="36"/>
                      <a:pt x="26" y="36"/>
                    </a:cubicBezTo>
                    <a:cubicBezTo>
                      <a:pt x="81" y="36"/>
                      <a:pt x="81" y="36"/>
                      <a:pt x="81" y="36"/>
                    </a:cubicBezTo>
                    <a:lnTo>
                      <a:pt x="81" y="41"/>
                    </a:lnTo>
                    <a:close/>
                    <a:moveTo>
                      <a:pt x="81" y="31"/>
                    </a:moveTo>
                    <a:cubicBezTo>
                      <a:pt x="26" y="31"/>
                      <a:pt x="26" y="31"/>
                      <a:pt x="26" y="31"/>
                    </a:cubicBezTo>
                    <a:cubicBezTo>
                      <a:pt x="26" y="26"/>
                      <a:pt x="26" y="26"/>
                      <a:pt x="26" y="26"/>
                    </a:cubicBezTo>
                    <a:cubicBezTo>
                      <a:pt x="81" y="26"/>
                      <a:pt x="81" y="26"/>
                      <a:pt x="81" y="26"/>
                    </a:cubicBezTo>
                    <a:lnTo>
                      <a:pt x="81" y="3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grpSp>
      <p:grpSp>
        <p:nvGrpSpPr>
          <p:cNvPr id="4" name="组合 3"/>
          <p:cNvGrpSpPr/>
          <p:nvPr/>
        </p:nvGrpSpPr>
        <p:grpSpPr>
          <a:xfrm>
            <a:off x="3543079" y="1814676"/>
            <a:ext cx="5469905" cy="2406327"/>
            <a:chOff x="3542154" y="1814674"/>
            <a:chExt cx="5471883" cy="2406327"/>
          </a:xfrm>
        </p:grpSpPr>
        <p:sp>
          <p:nvSpPr>
            <p:cNvPr id="13" name="矩形 12"/>
            <p:cNvSpPr/>
            <p:nvPr/>
          </p:nvSpPr>
          <p:spPr>
            <a:xfrm flipH="1">
              <a:off x="3542154" y="1814674"/>
              <a:ext cx="5471883" cy="2406327"/>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dirty="0">
                <a:solidFill>
                  <a:prstClr val="white"/>
                </a:solidFill>
                <a:cs typeface="+mn-ea"/>
                <a:sym typeface="+mn-lt"/>
              </a:endParaRPr>
            </a:p>
          </p:txBody>
        </p:sp>
        <p:sp>
          <p:nvSpPr>
            <p:cNvPr id="53" name="矩形 52"/>
            <p:cNvSpPr>
              <a:spLocks noChangeArrowheads="1"/>
            </p:cNvSpPr>
            <p:nvPr/>
          </p:nvSpPr>
          <p:spPr bwMode="auto">
            <a:xfrm>
              <a:off x="3718466" y="2480512"/>
              <a:ext cx="5119257" cy="1502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14400" fontAlgn="auto">
                <a:lnSpc>
                  <a:spcPts val="2200"/>
                </a:lnSpc>
                <a:spcBef>
                  <a:spcPts val="0"/>
                </a:spcBef>
                <a:spcAft>
                  <a:spcPts val="0"/>
                </a:spcAft>
                <a:buClr>
                  <a:srgbClr val="0070C0"/>
                </a:buClr>
              </a:pPr>
              <a:r>
                <a:rPr lang="zh-CN" altLang="en-US" sz="1400" dirty="0">
                  <a:solidFill>
                    <a:schemeClr val="bg1"/>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a:t>
              </a:r>
            </a:p>
            <a:p>
              <a:pPr defTabSz="914400" fontAlgn="auto">
                <a:lnSpc>
                  <a:spcPts val="2200"/>
                </a:lnSpc>
                <a:spcBef>
                  <a:spcPts val="0"/>
                </a:spcBef>
                <a:spcAft>
                  <a:spcPts val="0"/>
                </a:spcAft>
                <a:buClr>
                  <a:srgbClr val="0070C0"/>
                </a:buClr>
              </a:pPr>
              <a:endParaRPr lang="zh-CN" altLang="en-US" sz="1400" dirty="0">
                <a:solidFill>
                  <a:schemeClr val="bg1"/>
                </a:solidFill>
                <a:latin typeface="+mn-lt"/>
                <a:ea typeface="+mn-ea"/>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22" presetClass="entr" presetSubtype="2" fill="hold" nodeType="withEffect">
                                  <p:stCondLst>
                                    <p:cond delay="400"/>
                                  </p:stCondLst>
                                  <p:childTnLst>
                                    <p:set>
                                      <p:cBhvr>
                                        <p:cTn id="9" dur="1" fill="hold">
                                          <p:stCondLst>
                                            <p:cond delay="0"/>
                                          </p:stCondLst>
                                        </p:cTn>
                                        <p:tgtEl>
                                          <p:spTgt spid="4"/>
                                        </p:tgtEl>
                                        <p:attrNameLst>
                                          <p:attrName>style.visibility</p:attrName>
                                        </p:attrNameLst>
                                      </p:cBhvr>
                                      <p:to>
                                        <p:strVal val="visible"/>
                                      </p:to>
                                    </p:set>
                                    <p:animEffect transition="in" filter="wipe(right)">
                                      <p:cBhvr>
                                        <p:cTn id="10" dur="500"/>
                                        <p:tgtEl>
                                          <p:spTgt spid="4"/>
                                        </p:tgtEl>
                                      </p:cBhvr>
                                    </p:animEffect>
                                  </p:childTnLst>
                                </p:cTn>
                              </p:par>
                              <p:par>
                                <p:cTn id="11" presetID="53" presetClass="entr" presetSubtype="528" fill="hold" nodeType="withEffect">
                                  <p:stCondLst>
                                    <p:cond delay="850"/>
                                  </p:stCondLst>
                                  <p:childTnLst>
                                    <p:set>
                                      <p:cBhvr>
                                        <p:cTn id="12" dur="1" fill="hold">
                                          <p:stCondLst>
                                            <p:cond delay="0"/>
                                          </p:stCondLst>
                                        </p:cTn>
                                        <p:tgtEl>
                                          <p:spTgt spid="22"/>
                                        </p:tgtEl>
                                        <p:attrNameLst>
                                          <p:attrName>style.visibility</p:attrName>
                                        </p:attrNameLst>
                                      </p:cBhvr>
                                      <p:to>
                                        <p:strVal val="visible"/>
                                      </p:to>
                                    </p:set>
                                    <p:anim calcmode="lin" valueType="num">
                                      <p:cBhvr>
                                        <p:cTn id="13" dur="500" fill="hold"/>
                                        <p:tgtEl>
                                          <p:spTgt spid="22"/>
                                        </p:tgtEl>
                                        <p:attrNameLst>
                                          <p:attrName>ppt_w</p:attrName>
                                        </p:attrNameLst>
                                      </p:cBhvr>
                                      <p:tavLst>
                                        <p:tav tm="0">
                                          <p:val>
                                            <p:fltVal val="0"/>
                                          </p:val>
                                        </p:tav>
                                        <p:tav tm="100000">
                                          <p:val>
                                            <p:strVal val="#ppt_w"/>
                                          </p:val>
                                        </p:tav>
                                      </p:tavLst>
                                    </p:anim>
                                    <p:anim calcmode="lin" valueType="num">
                                      <p:cBhvr>
                                        <p:cTn id="14" dur="500" fill="hold"/>
                                        <p:tgtEl>
                                          <p:spTgt spid="22"/>
                                        </p:tgtEl>
                                        <p:attrNameLst>
                                          <p:attrName>ppt_h</p:attrName>
                                        </p:attrNameLst>
                                      </p:cBhvr>
                                      <p:tavLst>
                                        <p:tav tm="0">
                                          <p:val>
                                            <p:fltVal val="0"/>
                                          </p:val>
                                        </p:tav>
                                        <p:tav tm="100000">
                                          <p:val>
                                            <p:strVal val="#ppt_h"/>
                                          </p:val>
                                        </p:tav>
                                      </p:tavLst>
                                    </p:anim>
                                    <p:animEffect transition="in" filter="fade">
                                      <p:cBhvr>
                                        <p:cTn id="15" dur="500"/>
                                        <p:tgtEl>
                                          <p:spTgt spid="22"/>
                                        </p:tgtEl>
                                      </p:cBhvr>
                                    </p:animEffect>
                                    <p:anim calcmode="lin" valueType="num">
                                      <p:cBhvr>
                                        <p:cTn id="16" dur="500" fill="hold"/>
                                        <p:tgtEl>
                                          <p:spTgt spid="22"/>
                                        </p:tgtEl>
                                        <p:attrNameLst>
                                          <p:attrName>ppt_x</p:attrName>
                                        </p:attrNameLst>
                                      </p:cBhvr>
                                      <p:tavLst>
                                        <p:tav tm="0">
                                          <p:val>
                                            <p:fltVal val="0.5"/>
                                          </p:val>
                                        </p:tav>
                                        <p:tav tm="100000">
                                          <p:val>
                                            <p:strVal val="#ppt_x"/>
                                          </p:val>
                                        </p:tav>
                                      </p:tavLst>
                                    </p:anim>
                                    <p:anim calcmode="lin" valueType="num">
                                      <p:cBhvr>
                                        <p:cTn id="17" dur="500" fill="hold"/>
                                        <p:tgtEl>
                                          <p:spTgt spid="22"/>
                                        </p:tgtEl>
                                        <p:attrNameLst>
                                          <p:attrName>ppt_y</p:attrName>
                                        </p:attrNameLst>
                                      </p:cBhvr>
                                      <p:tavLst>
                                        <p:tav tm="0">
                                          <p:val>
                                            <p:fltVal val="0.5"/>
                                          </p:val>
                                        </p:tav>
                                        <p:tav tm="100000">
                                          <p:val>
                                            <p:strVal val="#ppt_y"/>
                                          </p:val>
                                        </p:tav>
                                      </p:tavLst>
                                    </p:anim>
                                  </p:childTnLst>
                                </p:cTn>
                              </p:par>
                              <p:par>
                                <p:cTn id="18" presetID="53" presetClass="entr" presetSubtype="528" fill="hold" nodeType="withEffect">
                                  <p:stCondLst>
                                    <p:cond delay="1000"/>
                                  </p:stCondLst>
                                  <p:childTnLst>
                                    <p:set>
                                      <p:cBhvr>
                                        <p:cTn id="19" dur="1" fill="hold">
                                          <p:stCondLst>
                                            <p:cond delay="0"/>
                                          </p:stCondLst>
                                        </p:cTn>
                                        <p:tgtEl>
                                          <p:spTgt spid="24"/>
                                        </p:tgtEl>
                                        <p:attrNameLst>
                                          <p:attrName>style.visibility</p:attrName>
                                        </p:attrNameLst>
                                      </p:cBhvr>
                                      <p:to>
                                        <p:strVal val="visible"/>
                                      </p:to>
                                    </p:set>
                                    <p:anim calcmode="lin" valueType="num">
                                      <p:cBhvr>
                                        <p:cTn id="20" dur="500" fill="hold"/>
                                        <p:tgtEl>
                                          <p:spTgt spid="24"/>
                                        </p:tgtEl>
                                        <p:attrNameLst>
                                          <p:attrName>ppt_w</p:attrName>
                                        </p:attrNameLst>
                                      </p:cBhvr>
                                      <p:tavLst>
                                        <p:tav tm="0">
                                          <p:val>
                                            <p:fltVal val="0"/>
                                          </p:val>
                                        </p:tav>
                                        <p:tav tm="100000">
                                          <p:val>
                                            <p:strVal val="#ppt_w"/>
                                          </p:val>
                                        </p:tav>
                                      </p:tavLst>
                                    </p:anim>
                                    <p:anim calcmode="lin" valueType="num">
                                      <p:cBhvr>
                                        <p:cTn id="21" dur="500" fill="hold"/>
                                        <p:tgtEl>
                                          <p:spTgt spid="24"/>
                                        </p:tgtEl>
                                        <p:attrNameLst>
                                          <p:attrName>ppt_h</p:attrName>
                                        </p:attrNameLst>
                                      </p:cBhvr>
                                      <p:tavLst>
                                        <p:tav tm="0">
                                          <p:val>
                                            <p:fltVal val="0"/>
                                          </p:val>
                                        </p:tav>
                                        <p:tav tm="100000">
                                          <p:val>
                                            <p:strVal val="#ppt_h"/>
                                          </p:val>
                                        </p:tav>
                                      </p:tavLst>
                                    </p:anim>
                                    <p:animEffect transition="in" filter="fade">
                                      <p:cBhvr>
                                        <p:cTn id="22" dur="500"/>
                                        <p:tgtEl>
                                          <p:spTgt spid="24"/>
                                        </p:tgtEl>
                                      </p:cBhvr>
                                    </p:animEffect>
                                    <p:anim calcmode="lin" valueType="num">
                                      <p:cBhvr>
                                        <p:cTn id="23" dur="500" fill="hold"/>
                                        <p:tgtEl>
                                          <p:spTgt spid="24"/>
                                        </p:tgtEl>
                                        <p:attrNameLst>
                                          <p:attrName>ppt_x</p:attrName>
                                        </p:attrNameLst>
                                      </p:cBhvr>
                                      <p:tavLst>
                                        <p:tav tm="0">
                                          <p:val>
                                            <p:fltVal val="0.5"/>
                                          </p:val>
                                        </p:tav>
                                        <p:tav tm="100000">
                                          <p:val>
                                            <p:strVal val="#ppt_x"/>
                                          </p:val>
                                        </p:tav>
                                      </p:tavLst>
                                    </p:anim>
                                    <p:anim calcmode="lin" valueType="num">
                                      <p:cBhvr>
                                        <p:cTn id="24" dur="500" fill="hold"/>
                                        <p:tgtEl>
                                          <p:spTgt spid="24"/>
                                        </p:tgtEl>
                                        <p:attrNameLst>
                                          <p:attrName>ppt_y</p:attrName>
                                        </p:attrNameLst>
                                      </p:cBhvr>
                                      <p:tavLst>
                                        <p:tav tm="0">
                                          <p:val>
                                            <p:fltVal val="0.5"/>
                                          </p:val>
                                        </p:tav>
                                        <p:tav tm="100000">
                                          <p:val>
                                            <p:strVal val="#ppt_y"/>
                                          </p:val>
                                        </p:tav>
                                      </p:tavLst>
                                    </p:anim>
                                  </p:childTnLst>
                                </p:cTn>
                              </p:par>
                              <p:par>
                                <p:cTn id="25" presetID="53" presetClass="entr" presetSubtype="528" fill="hold" nodeType="withEffect">
                                  <p:stCondLst>
                                    <p:cond delay="1250"/>
                                  </p:stCondLst>
                                  <p:childTnLst>
                                    <p:set>
                                      <p:cBhvr>
                                        <p:cTn id="26" dur="1" fill="hold">
                                          <p:stCondLst>
                                            <p:cond delay="0"/>
                                          </p:stCondLst>
                                        </p:cTn>
                                        <p:tgtEl>
                                          <p:spTgt spid="47"/>
                                        </p:tgtEl>
                                        <p:attrNameLst>
                                          <p:attrName>style.visibility</p:attrName>
                                        </p:attrNameLst>
                                      </p:cBhvr>
                                      <p:to>
                                        <p:strVal val="visible"/>
                                      </p:to>
                                    </p:set>
                                    <p:anim calcmode="lin" valueType="num">
                                      <p:cBhvr>
                                        <p:cTn id="27" dur="500" fill="hold"/>
                                        <p:tgtEl>
                                          <p:spTgt spid="47"/>
                                        </p:tgtEl>
                                        <p:attrNameLst>
                                          <p:attrName>ppt_w</p:attrName>
                                        </p:attrNameLst>
                                      </p:cBhvr>
                                      <p:tavLst>
                                        <p:tav tm="0">
                                          <p:val>
                                            <p:fltVal val="0"/>
                                          </p:val>
                                        </p:tav>
                                        <p:tav tm="100000">
                                          <p:val>
                                            <p:strVal val="#ppt_w"/>
                                          </p:val>
                                        </p:tav>
                                      </p:tavLst>
                                    </p:anim>
                                    <p:anim calcmode="lin" valueType="num">
                                      <p:cBhvr>
                                        <p:cTn id="28" dur="500" fill="hold"/>
                                        <p:tgtEl>
                                          <p:spTgt spid="47"/>
                                        </p:tgtEl>
                                        <p:attrNameLst>
                                          <p:attrName>ppt_h</p:attrName>
                                        </p:attrNameLst>
                                      </p:cBhvr>
                                      <p:tavLst>
                                        <p:tav tm="0">
                                          <p:val>
                                            <p:fltVal val="0"/>
                                          </p:val>
                                        </p:tav>
                                        <p:tav tm="100000">
                                          <p:val>
                                            <p:strVal val="#ppt_h"/>
                                          </p:val>
                                        </p:tav>
                                      </p:tavLst>
                                    </p:anim>
                                    <p:animEffect transition="in" filter="fade">
                                      <p:cBhvr>
                                        <p:cTn id="29" dur="500"/>
                                        <p:tgtEl>
                                          <p:spTgt spid="47"/>
                                        </p:tgtEl>
                                      </p:cBhvr>
                                    </p:animEffect>
                                    <p:anim calcmode="lin" valueType="num">
                                      <p:cBhvr>
                                        <p:cTn id="30" dur="500" fill="hold"/>
                                        <p:tgtEl>
                                          <p:spTgt spid="47"/>
                                        </p:tgtEl>
                                        <p:attrNameLst>
                                          <p:attrName>ppt_x</p:attrName>
                                        </p:attrNameLst>
                                      </p:cBhvr>
                                      <p:tavLst>
                                        <p:tav tm="0">
                                          <p:val>
                                            <p:fltVal val="0.5"/>
                                          </p:val>
                                        </p:tav>
                                        <p:tav tm="100000">
                                          <p:val>
                                            <p:strVal val="#ppt_x"/>
                                          </p:val>
                                        </p:tav>
                                      </p:tavLst>
                                    </p:anim>
                                    <p:anim calcmode="lin" valueType="num">
                                      <p:cBhvr>
                                        <p:cTn id="31" dur="500" fill="hold"/>
                                        <p:tgtEl>
                                          <p:spTgt spid="47"/>
                                        </p:tgtEl>
                                        <p:attrNameLst>
                                          <p:attrName>ppt_y</p:attrName>
                                        </p:attrNameLst>
                                      </p:cBhvr>
                                      <p:tavLst>
                                        <p:tav tm="0">
                                          <p:val>
                                            <p:fltVal val="0.5"/>
                                          </p:val>
                                        </p:tav>
                                        <p:tav tm="100000">
                                          <p:val>
                                            <p:strVal val="#ppt_y"/>
                                          </p:val>
                                        </p:tav>
                                      </p:tavLst>
                                    </p:anim>
                                  </p:childTnLst>
                                </p:cTn>
                              </p:par>
                              <p:par>
                                <p:cTn id="32" presetID="53" presetClass="entr" presetSubtype="528" fill="hold" nodeType="withEffect">
                                  <p:stCondLst>
                                    <p:cond delay="1500"/>
                                  </p:stCondLst>
                                  <p:childTnLst>
                                    <p:set>
                                      <p:cBhvr>
                                        <p:cTn id="33" dur="1" fill="hold">
                                          <p:stCondLst>
                                            <p:cond delay="0"/>
                                          </p:stCondLst>
                                        </p:cTn>
                                        <p:tgtEl>
                                          <p:spTgt spid="23"/>
                                        </p:tgtEl>
                                        <p:attrNameLst>
                                          <p:attrName>style.visibility</p:attrName>
                                        </p:attrNameLst>
                                      </p:cBhvr>
                                      <p:to>
                                        <p:strVal val="visible"/>
                                      </p:to>
                                    </p:set>
                                    <p:anim calcmode="lin" valueType="num">
                                      <p:cBhvr>
                                        <p:cTn id="34" dur="500" fill="hold"/>
                                        <p:tgtEl>
                                          <p:spTgt spid="23"/>
                                        </p:tgtEl>
                                        <p:attrNameLst>
                                          <p:attrName>ppt_w</p:attrName>
                                        </p:attrNameLst>
                                      </p:cBhvr>
                                      <p:tavLst>
                                        <p:tav tm="0">
                                          <p:val>
                                            <p:fltVal val="0"/>
                                          </p:val>
                                        </p:tav>
                                        <p:tav tm="100000">
                                          <p:val>
                                            <p:strVal val="#ppt_w"/>
                                          </p:val>
                                        </p:tav>
                                      </p:tavLst>
                                    </p:anim>
                                    <p:anim calcmode="lin" valueType="num">
                                      <p:cBhvr>
                                        <p:cTn id="35" dur="500" fill="hold"/>
                                        <p:tgtEl>
                                          <p:spTgt spid="23"/>
                                        </p:tgtEl>
                                        <p:attrNameLst>
                                          <p:attrName>ppt_h</p:attrName>
                                        </p:attrNameLst>
                                      </p:cBhvr>
                                      <p:tavLst>
                                        <p:tav tm="0">
                                          <p:val>
                                            <p:fltVal val="0"/>
                                          </p:val>
                                        </p:tav>
                                        <p:tav tm="100000">
                                          <p:val>
                                            <p:strVal val="#ppt_h"/>
                                          </p:val>
                                        </p:tav>
                                      </p:tavLst>
                                    </p:anim>
                                    <p:animEffect transition="in" filter="fade">
                                      <p:cBhvr>
                                        <p:cTn id="36" dur="500"/>
                                        <p:tgtEl>
                                          <p:spTgt spid="23"/>
                                        </p:tgtEl>
                                      </p:cBhvr>
                                    </p:animEffect>
                                    <p:anim calcmode="lin" valueType="num">
                                      <p:cBhvr>
                                        <p:cTn id="37" dur="500" fill="hold"/>
                                        <p:tgtEl>
                                          <p:spTgt spid="23"/>
                                        </p:tgtEl>
                                        <p:attrNameLst>
                                          <p:attrName>ppt_x</p:attrName>
                                        </p:attrNameLst>
                                      </p:cBhvr>
                                      <p:tavLst>
                                        <p:tav tm="0">
                                          <p:val>
                                            <p:fltVal val="0.5"/>
                                          </p:val>
                                        </p:tav>
                                        <p:tav tm="100000">
                                          <p:val>
                                            <p:strVal val="#ppt_x"/>
                                          </p:val>
                                        </p:tav>
                                      </p:tavLst>
                                    </p:anim>
                                    <p:anim calcmode="lin" valueType="num">
                                      <p:cBhvr>
                                        <p:cTn id="38" dur="500" fill="hold"/>
                                        <p:tgtEl>
                                          <p:spTgt spid="23"/>
                                        </p:tgtEl>
                                        <p:attrNameLst>
                                          <p:attrName>ppt_y</p:attrName>
                                        </p:attrNameLst>
                                      </p:cBhvr>
                                      <p:tavLst>
                                        <p:tav tm="0">
                                          <p:val>
                                            <p:fltVal val="0.5"/>
                                          </p:val>
                                        </p:tav>
                                        <p:tav tm="100000">
                                          <p:val>
                                            <p:strVal val="#ppt_y"/>
                                          </p:val>
                                        </p:tav>
                                      </p:tavLst>
                                    </p:anim>
                                  </p:childTnLst>
                                </p:cTn>
                              </p:par>
                              <p:par>
                                <p:cTn id="39" presetID="53" presetClass="entr" presetSubtype="528" fill="hold" nodeType="withEffect">
                                  <p:stCondLst>
                                    <p:cond delay="1700"/>
                                  </p:stCondLst>
                                  <p:childTnLst>
                                    <p:set>
                                      <p:cBhvr>
                                        <p:cTn id="40" dur="1" fill="hold">
                                          <p:stCondLst>
                                            <p:cond delay="0"/>
                                          </p:stCondLst>
                                        </p:cTn>
                                        <p:tgtEl>
                                          <p:spTgt spid="14"/>
                                        </p:tgtEl>
                                        <p:attrNameLst>
                                          <p:attrName>style.visibility</p:attrName>
                                        </p:attrNameLst>
                                      </p:cBhvr>
                                      <p:to>
                                        <p:strVal val="visible"/>
                                      </p:to>
                                    </p:set>
                                    <p:anim calcmode="lin" valueType="num">
                                      <p:cBhvr>
                                        <p:cTn id="41" dur="500" fill="hold"/>
                                        <p:tgtEl>
                                          <p:spTgt spid="14"/>
                                        </p:tgtEl>
                                        <p:attrNameLst>
                                          <p:attrName>ppt_w</p:attrName>
                                        </p:attrNameLst>
                                      </p:cBhvr>
                                      <p:tavLst>
                                        <p:tav tm="0">
                                          <p:val>
                                            <p:fltVal val="0"/>
                                          </p:val>
                                        </p:tav>
                                        <p:tav tm="100000">
                                          <p:val>
                                            <p:strVal val="#ppt_w"/>
                                          </p:val>
                                        </p:tav>
                                      </p:tavLst>
                                    </p:anim>
                                    <p:anim calcmode="lin" valueType="num">
                                      <p:cBhvr>
                                        <p:cTn id="42" dur="500" fill="hold"/>
                                        <p:tgtEl>
                                          <p:spTgt spid="14"/>
                                        </p:tgtEl>
                                        <p:attrNameLst>
                                          <p:attrName>ppt_h</p:attrName>
                                        </p:attrNameLst>
                                      </p:cBhvr>
                                      <p:tavLst>
                                        <p:tav tm="0">
                                          <p:val>
                                            <p:fltVal val="0"/>
                                          </p:val>
                                        </p:tav>
                                        <p:tav tm="100000">
                                          <p:val>
                                            <p:strVal val="#ppt_h"/>
                                          </p:val>
                                        </p:tav>
                                      </p:tavLst>
                                    </p:anim>
                                    <p:animEffect transition="in" filter="fade">
                                      <p:cBhvr>
                                        <p:cTn id="43" dur="500"/>
                                        <p:tgtEl>
                                          <p:spTgt spid="14"/>
                                        </p:tgtEl>
                                      </p:cBhvr>
                                    </p:animEffect>
                                    <p:anim calcmode="lin" valueType="num">
                                      <p:cBhvr>
                                        <p:cTn id="44" dur="500" fill="hold"/>
                                        <p:tgtEl>
                                          <p:spTgt spid="14"/>
                                        </p:tgtEl>
                                        <p:attrNameLst>
                                          <p:attrName>ppt_x</p:attrName>
                                        </p:attrNameLst>
                                      </p:cBhvr>
                                      <p:tavLst>
                                        <p:tav tm="0">
                                          <p:val>
                                            <p:fltVal val="0.5"/>
                                          </p:val>
                                        </p:tav>
                                        <p:tav tm="100000">
                                          <p:val>
                                            <p:strVal val="#ppt_x"/>
                                          </p:val>
                                        </p:tav>
                                      </p:tavLst>
                                    </p:anim>
                                    <p:anim calcmode="lin" valueType="num">
                                      <p:cBhvr>
                                        <p:cTn id="45" dur="500" fill="hold"/>
                                        <p:tgtEl>
                                          <p:spTgt spid="14"/>
                                        </p:tgtEl>
                                        <p:attrNameLst>
                                          <p:attrName>ppt_y</p:attrName>
                                        </p:attrNameLst>
                                      </p:cBhvr>
                                      <p:tavLst>
                                        <p:tav tm="0">
                                          <p:val>
                                            <p:fltVal val="0.5"/>
                                          </p:val>
                                        </p:tav>
                                        <p:tav tm="100000">
                                          <p:val>
                                            <p:strVal val="#ppt_y"/>
                                          </p:val>
                                        </p:tav>
                                      </p:tavLst>
                                    </p:anim>
                                  </p:childTnLst>
                                </p:cTn>
                              </p:par>
                              <p:par>
                                <p:cTn id="46" presetID="53" presetClass="entr" presetSubtype="528" fill="hold" nodeType="withEffect">
                                  <p:stCondLst>
                                    <p:cond delay="2000"/>
                                  </p:stCondLst>
                                  <p:childTnLst>
                                    <p:set>
                                      <p:cBhvr>
                                        <p:cTn id="47" dur="1" fill="hold">
                                          <p:stCondLst>
                                            <p:cond delay="0"/>
                                          </p:stCondLst>
                                        </p:cTn>
                                        <p:tgtEl>
                                          <p:spTgt spid="11"/>
                                        </p:tgtEl>
                                        <p:attrNameLst>
                                          <p:attrName>style.visibility</p:attrName>
                                        </p:attrNameLst>
                                      </p:cBhvr>
                                      <p:to>
                                        <p:strVal val="visible"/>
                                      </p:to>
                                    </p:set>
                                    <p:anim calcmode="lin" valueType="num">
                                      <p:cBhvr>
                                        <p:cTn id="48" dur="500" fill="hold"/>
                                        <p:tgtEl>
                                          <p:spTgt spid="11"/>
                                        </p:tgtEl>
                                        <p:attrNameLst>
                                          <p:attrName>ppt_w</p:attrName>
                                        </p:attrNameLst>
                                      </p:cBhvr>
                                      <p:tavLst>
                                        <p:tav tm="0">
                                          <p:val>
                                            <p:fltVal val="0"/>
                                          </p:val>
                                        </p:tav>
                                        <p:tav tm="100000">
                                          <p:val>
                                            <p:strVal val="#ppt_w"/>
                                          </p:val>
                                        </p:tav>
                                      </p:tavLst>
                                    </p:anim>
                                    <p:anim calcmode="lin" valueType="num">
                                      <p:cBhvr>
                                        <p:cTn id="49" dur="500" fill="hold"/>
                                        <p:tgtEl>
                                          <p:spTgt spid="11"/>
                                        </p:tgtEl>
                                        <p:attrNameLst>
                                          <p:attrName>ppt_h</p:attrName>
                                        </p:attrNameLst>
                                      </p:cBhvr>
                                      <p:tavLst>
                                        <p:tav tm="0">
                                          <p:val>
                                            <p:fltVal val="0"/>
                                          </p:val>
                                        </p:tav>
                                        <p:tav tm="100000">
                                          <p:val>
                                            <p:strVal val="#ppt_h"/>
                                          </p:val>
                                        </p:tav>
                                      </p:tavLst>
                                    </p:anim>
                                    <p:animEffect transition="in" filter="fade">
                                      <p:cBhvr>
                                        <p:cTn id="50" dur="500"/>
                                        <p:tgtEl>
                                          <p:spTgt spid="11"/>
                                        </p:tgtEl>
                                      </p:cBhvr>
                                    </p:animEffect>
                                    <p:anim calcmode="lin" valueType="num">
                                      <p:cBhvr>
                                        <p:cTn id="51" dur="500" fill="hold"/>
                                        <p:tgtEl>
                                          <p:spTgt spid="11"/>
                                        </p:tgtEl>
                                        <p:attrNameLst>
                                          <p:attrName>ppt_x</p:attrName>
                                        </p:attrNameLst>
                                      </p:cBhvr>
                                      <p:tavLst>
                                        <p:tav tm="0">
                                          <p:val>
                                            <p:fltVal val="0.5"/>
                                          </p:val>
                                        </p:tav>
                                        <p:tav tm="100000">
                                          <p:val>
                                            <p:strVal val="#ppt_x"/>
                                          </p:val>
                                        </p:tav>
                                      </p:tavLst>
                                    </p:anim>
                                    <p:anim calcmode="lin" valueType="num">
                                      <p:cBhvr>
                                        <p:cTn id="52" dur="500" fill="hold"/>
                                        <p:tgtEl>
                                          <p:spTgt spid="11"/>
                                        </p:tgtEl>
                                        <p:attrNameLst>
                                          <p:attrName>ppt_y</p:attrName>
                                        </p:attrNameLst>
                                      </p:cBhvr>
                                      <p:tavLst>
                                        <p:tav tm="0">
                                          <p:val>
                                            <p:fltVal val="0.5"/>
                                          </p:val>
                                        </p:tav>
                                        <p:tav tm="100000">
                                          <p:val>
                                            <p:strVal val="#ppt_y"/>
                                          </p:val>
                                        </p:tav>
                                      </p:tavLst>
                                    </p:anim>
                                  </p:childTnLst>
                                </p:cTn>
                              </p:par>
                              <p:par>
                                <p:cTn id="53" presetID="37" presetClass="entr" presetSubtype="0" fill="hold" nodeType="withEffect">
                                  <p:stCondLst>
                                    <p:cond delay="2500"/>
                                  </p:stCondLst>
                                  <p:childTnLst>
                                    <p:set>
                                      <p:cBhvr>
                                        <p:cTn id="54" dur="1" fill="hold">
                                          <p:stCondLst>
                                            <p:cond delay="0"/>
                                          </p:stCondLst>
                                        </p:cTn>
                                        <p:tgtEl>
                                          <p:spTgt spid="2"/>
                                        </p:tgtEl>
                                        <p:attrNameLst>
                                          <p:attrName>style.visibility</p:attrName>
                                        </p:attrNameLst>
                                      </p:cBhvr>
                                      <p:to>
                                        <p:strVal val="visible"/>
                                      </p:to>
                                    </p:set>
                                    <p:animEffect transition="in" filter="fade">
                                      <p:cBhvr>
                                        <p:cTn id="55" dur="500"/>
                                        <p:tgtEl>
                                          <p:spTgt spid="2"/>
                                        </p:tgtEl>
                                      </p:cBhvr>
                                    </p:animEffect>
                                    <p:anim calcmode="lin" valueType="num">
                                      <p:cBhvr>
                                        <p:cTn id="56" dur="500" fill="hold"/>
                                        <p:tgtEl>
                                          <p:spTgt spid="2"/>
                                        </p:tgtEl>
                                        <p:attrNameLst>
                                          <p:attrName>ppt_x</p:attrName>
                                        </p:attrNameLst>
                                      </p:cBhvr>
                                      <p:tavLst>
                                        <p:tav tm="0">
                                          <p:val>
                                            <p:strVal val="#ppt_x"/>
                                          </p:val>
                                        </p:tav>
                                        <p:tav tm="100000">
                                          <p:val>
                                            <p:strVal val="#ppt_x"/>
                                          </p:val>
                                        </p:tav>
                                      </p:tavLst>
                                    </p:anim>
                                    <p:anim calcmode="lin" valueType="num">
                                      <p:cBhvr>
                                        <p:cTn id="57" dur="450" decel="100000" fill="hold"/>
                                        <p:tgtEl>
                                          <p:spTgt spid="2"/>
                                        </p:tgtEl>
                                        <p:attrNameLst>
                                          <p:attrName>ppt_y</p:attrName>
                                        </p:attrNameLst>
                                      </p:cBhvr>
                                      <p:tavLst>
                                        <p:tav tm="0">
                                          <p:val>
                                            <p:strVal val="#ppt_y+1"/>
                                          </p:val>
                                        </p:tav>
                                        <p:tav tm="100000">
                                          <p:val>
                                            <p:strVal val="#ppt_y-.03"/>
                                          </p:val>
                                        </p:tav>
                                      </p:tavLst>
                                    </p:anim>
                                    <p:anim calcmode="lin" valueType="num">
                                      <p:cBhvr>
                                        <p:cTn id="58" dur="50" accel="100000" fill="hold">
                                          <p:stCondLst>
                                            <p:cond delay="45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203533" y="1592204"/>
            <a:ext cx="5375091" cy="4090952"/>
            <a:chOff x="104653" y="776812"/>
            <a:chExt cx="3770033" cy="2868315"/>
          </a:xfrm>
        </p:grpSpPr>
        <p:sp>
          <p:nvSpPr>
            <p:cNvPr id="6" name="矩形 5"/>
            <p:cNvSpPr/>
            <p:nvPr/>
          </p:nvSpPr>
          <p:spPr>
            <a:xfrm>
              <a:off x="390525" y="902154"/>
              <a:ext cx="3478568" cy="2742973"/>
            </a:xfrm>
            <a:prstGeom prst="rect">
              <a:avLst/>
            </a:prstGeom>
            <a:solidFill>
              <a:schemeClr val="bg1"/>
            </a:solidFill>
            <a:ln>
              <a:solidFill>
                <a:srgbClr val="97725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653" y="776812"/>
              <a:ext cx="3770033" cy="2862721"/>
            </a:xfrm>
            <a:prstGeom prst="rect">
              <a:avLst/>
            </a:prstGeom>
          </p:spPr>
        </p:pic>
      </p:grpSp>
      <p:grpSp>
        <p:nvGrpSpPr>
          <p:cNvPr id="3" name="组合 2"/>
          <p:cNvGrpSpPr/>
          <p:nvPr/>
        </p:nvGrpSpPr>
        <p:grpSpPr>
          <a:xfrm>
            <a:off x="6547103" y="4565608"/>
            <a:ext cx="5057118" cy="1246496"/>
            <a:chOff x="6547265" y="4565606"/>
            <a:chExt cx="5058948" cy="1246496"/>
          </a:xfrm>
        </p:grpSpPr>
        <p:sp>
          <p:nvSpPr>
            <p:cNvPr id="8" name="TextBox 11"/>
            <p:cNvSpPr txBox="1">
              <a:spLocks noChangeArrowheads="1"/>
            </p:cNvSpPr>
            <p:nvPr/>
          </p:nvSpPr>
          <p:spPr bwMode="auto">
            <a:xfrm>
              <a:off x="6555242" y="4873383"/>
              <a:ext cx="5050971" cy="93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lvl="0" defTabSz="914400">
                <a:lnSpc>
                  <a:spcPts val="2200"/>
                </a:lnSpc>
                <a:buClr>
                  <a:srgbClr val="0070C0"/>
                </a:buClr>
              </a:pPr>
              <a:r>
                <a:rPr lang="zh-CN" altLang="en-US" sz="1400" dirty="0">
                  <a:solidFill>
                    <a:prstClr val="black">
                      <a:lumMod val="75000"/>
                      <a:lumOff val="25000"/>
                    </a:prst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a:t>
              </a:r>
            </a:p>
          </p:txBody>
        </p:sp>
        <p:sp>
          <p:nvSpPr>
            <p:cNvPr id="9" name="TextBox 55"/>
            <p:cNvSpPr txBox="1">
              <a:spLocks noChangeArrowheads="1"/>
            </p:cNvSpPr>
            <p:nvPr/>
          </p:nvSpPr>
          <p:spPr bwMode="auto">
            <a:xfrm>
              <a:off x="6547265" y="4565606"/>
              <a:ext cx="172609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just" defTabSz="914400"/>
              <a:r>
                <a:rPr lang="zh-CN" altLang="en-US" sz="1600" dirty="0">
                  <a:solidFill>
                    <a:schemeClr val="tx1">
                      <a:lumMod val="75000"/>
                      <a:lumOff val="25000"/>
                    </a:schemeClr>
                  </a:solidFill>
                  <a:latin typeface="+mn-lt"/>
                  <a:ea typeface="+mn-ea"/>
                  <a:cs typeface="+mn-ea"/>
                  <a:sym typeface="+mn-lt"/>
                </a:rPr>
                <a:t>点击添加标题</a:t>
              </a:r>
            </a:p>
          </p:txBody>
        </p:sp>
      </p:grpSp>
      <p:grpSp>
        <p:nvGrpSpPr>
          <p:cNvPr id="2" name="组合 1"/>
          <p:cNvGrpSpPr/>
          <p:nvPr/>
        </p:nvGrpSpPr>
        <p:grpSpPr>
          <a:xfrm>
            <a:off x="6636910" y="2814270"/>
            <a:ext cx="5065384" cy="1419004"/>
            <a:chOff x="6637102" y="2814270"/>
            <a:chExt cx="5067217" cy="1419004"/>
          </a:xfrm>
        </p:grpSpPr>
        <p:sp>
          <p:nvSpPr>
            <p:cNvPr id="10" name="TextBox 11"/>
            <p:cNvSpPr txBox="1">
              <a:spLocks noChangeArrowheads="1"/>
            </p:cNvSpPr>
            <p:nvPr/>
          </p:nvSpPr>
          <p:spPr bwMode="auto">
            <a:xfrm>
              <a:off x="6745384" y="3294555"/>
              <a:ext cx="4958935" cy="93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lvl="0" defTabSz="914400">
                <a:lnSpc>
                  <a:spcPts val="2200"/>
                </a:lnSpc>
                <a:buClr>
                  <a:srgbClr val="0070C0"/>
                </a:buClr>
              </a:pPr>
              <a:r>
                <a:rPr lang="zh-CN" altLang="en-US" sz="1400" dirty="0">
                  <a:solidFill>
                    <a:prstClr val="black">
                      <a:lumMod val="75000"/>
                      <a:lumOff val="25000"/>
                    </a:prst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a:t>
              </a:r>
            </a:p>
          </p:txBody>
        </p:sp>
        <p:sp>
          <p:nvSpPr>
            <p:cNvPr id="12" name="矩形 11"/>
            <p:cNvSpPr/>
            <p:nvPr/>
          </p:nvSpPr>
          <p:spPr>
            <a:xfrm flipH="1">
              <a:off x="6637102" y="2814270"/>
              <a:ext cx="1636260" cy="361335"/>
            </a:xfrm>
            <a:prstGeom prst="rect">
              <a:avLst/>
            </a:prstGeom>
            <a:gradFill>
              <a:gsLst>
                <a:gs pos="96000">
                  <a:schemeClr val="accent5">
                    <a:lumMod val="50000"/>
                  </a:schemeClr>
                </a:gs>
                <a:gs pos="0">
                  <a:srgbClr val="0070C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dirty="0">
                <a:solidFill>
                  <a:schemeClr val="tx1">
                    <a:lumMod val="75000"/>
                    <a:lumOff val="25000"/>
                  </a:schemeClr>
                </a:solidFill>
                <a:cs typeface="+mn-ea"/>
                <a:sym typeface="+mn-lt"/>
              </a:endParaRPr>
            </a:p>
          </p:txBody>
        </p:sp>
        <p:sp>
          <p:nvSpPr>
            <p:cNvPr id="11" name="TextBox 55"/>
            <p:cNvSpPr txBox="1">
              <a:spLocks noChangeArrowheads="1"/>
            </p:cNvSpPr>
            <p:nvPr/>
          </p:nvSpPr>
          <p:spPr bwMode="auto">
            <a:xfrm>
              <a:off x="6745385" y="2837051"/>
              <a:ext cx="172609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just" defTabSz="914400"/>
              <a:r>
                <a:rPr lang="zh-CN" altLang="en-US" sz="1600" b="1" dirty="0">
                  <a:solidFill>
                    <a:schemeClr val="bg1"/>
                  </a:solidFill>
                  <a:latin typeface="+mn-lt"/>
                  <a:ea typeface="+mn-ea"/>
                  <a:cs typeface="+mn-ea"/>
                  <a:sym typeface="+mn-lt"/>
                </a:rPr>
                <a:t>点击添加标题</a:t>
              </a:r>
            </a:p>
          </p:txBody>
        </p:sp>
      </p:grpSp>
      <p:sp>
        <p:nvSpPr>
          <p:cNvPr id="17" name="矩形 65"/>
          <p:cNvSpPr>
            <a:spLocks noChangeArrowheads="1"/>
          </p:cNvSpPr>
          <p:nvPr/>
        </p:nvSpPr>
        <p:spPr bwMode="auto">
          <a:xfrm>
            <a:off x="6547103" y="1759831"/>
            <a:ext cx="26084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defTabSz="914400">
              <a:spcBef>
                <a:spcPct val="0"/>
              </a:spcBef>
              <a:buNone/>
              <a:defRPr/>
            </a:pPr>
            <a:r>
              <a:rPr lang="zh-CN" altLang="en-US" sz="1800" spc="300" dirty="0">
                <a:solidFill>
                  <a:schemeClr val="tx1">
                    <a:lumMod val="75000"/>
                    <a:lumOff val="25000"/>
                  </a:schemeClr>
                </a:solidFill>
                <a:latin typeface="+mn-lt"/>
                <a:ea typeface="+mn-ea"/>
                <a:cs typeface="+mn-ea"/>
                <a:sym typeface="+mn-lt"/>
              </a:rPr>
              <a:t>请插入您的标题内容</a:t>
            </a:r>
          </a:p>
        </p:txBody>
      </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anim calcmode="lin" valueType="num">
                                      <p:cBhvr>
                                        <p:cTn id="8" dur="750" fill="hold"/>
                                        <p:tgtEl>
                                          <p:spTgt spid="5"/>
                                        </p:tgtEl>
                                        <p:attrNameLst>
                                          <p:attrName>ppt_x</p:attrName>
                                        </p:attrNameLst>
                                      </p:cBhvr>
                                      <p:tavLst>
                                        <p:tav tm="0">
                                          <p:val>
                                            <p:strVal val="#ppt_x"/>
                                          </p:val>
                                        </p:tav>
                                        <p:tav tm="100000">
                                          <p:val>
                                            <p:strVal val="#ppt_x"/>
                                          </p:val>
                                        </p:tav>
                                      </p:tavLst>
                                    </p:anim>
                                    <p:anim calcmode="lin" valueType="num">
                                      <p:cBhvr>
                                        <p:cTn id="9" dur="750" fill="hold"/>
                                        <p:tgtEl>
                                          <p:spTgt spid="5"/>
                                        </p:tgtEl>
                                        <p:attrNameLst>
                                          <p:attrName>ppt_y</p:attrName>
                                        </p:attrNameLst>
                                      </p:cBhvr>
                                      <p:tavLst>
                                        <p:tav tm="0">
                                          <p:val>
                                            <p:strVal val="#ppt_y+.1"/>
                                          </p:val>
                                        </p:tav>
                                        <p:tav tm="100000">
                                          <p:val>
                                            <p:strVal val="#ppt_y"/>
                                          </p:val>
                                        </p:tav>
                                      </p:tavLst>
                                    </p:anim>
                                  </p:childTnLst>
                                </p:cTn>
                              </p:par>
                              <p:par>
                                <p:cTn id="10" presetID="12" presetClass="entr" presetSubtype="4" fill="hold" grpId="0" nodeType="withEffect">
                                  <p:stCondLst>
                                    <p:cond delay="125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500"/>
                                        <p:tgtEl>
                                          <p:spTgt spid="17"/>
                                        </p:tgtEl>
                                        <p:attrNameLst>
                                          <p:attrName>ppt_y</p:attrName>
                                        </p:attrNameLst>
                                      </p:cBhvr>
                                      <p:tavLst>
                                        <p:tav tm="0">
                                          <p:val>
                                            <p:strVal val="#ppt_y+#ppt_h*1.125000"/>
                                          </p:val>
                                        </p:tav>
                                        <p:tav tm="100000">
                                          <p:val>
                                            <p:strVal val="#ppt_y"/>
                                          </p:val>
                                        </p:tav>
                                      </p:tavLst>
                                    </p:anim>
                                    <p:animEffect transition="in" filter="wipe(up)">
                                      <p:cBhvr>
                                        <p:cTn id="13" dur="500"/>
                                        <p:tgtEl>
                                          <p:spTgt spid="17"/>
                                        </p:tgtEl>
                                      </p:cBhvr>
                                    </p:animEffect>
                                  </p:childTnLst>
                                </p:cTn>
                              </p:par>
                              <p:par>
                                <p:cTn id="14" presetID="12" presetClass="entr" presetSubtype="8" fill="hold" nodeType="withEffect">
                                  <p:stCondLst>
                                    <p:cond delay="150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par>
                                <p:cTn id="18" presetID="12" presetClass="entr" presetSubtype="8" fill="hold" nodeType="withEffect">
                                  <p:stCondLst>
                                    <p:cond delay="150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500"/>
                                        <p:tgtEl>
                                          <p:spTgt spid="3"/>
                                        </p:tgtEl>
                                        <p:attrNameLst>
                                          <p:attrName>ppt_x</p:attrName>
                                        </p:attrNameLst>
                                      </p:cBhvr>
                                      <p:tavLst>
                                        <p:tav tm="0">
                                          <p:val>
                                            <p:strVal val="#ppt_x-#ppt_w*1.125000"/>
                                          </p:val>
                                        </p:tav>
                                        <p:tav tm="100000">
                                          <p:val>
                                            <p:strVal val="#ppt_x"/>
                                          </p:val>
                                        </p:tav>
                                      </p:tavLst>
                                    </p:anim>
                                    <p:animEffect transition="in" filter="wipe(right)">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549445" y="1932215"/>
            <a:ext cx="1925495" cy="1788886"/>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9" name="矩形 8"/>
          <p:cNvSpPr/>
          <p:nvPr/>
        </p:nvSpPr>
        <p:spPr>
          <a:xfrm>
            <a:off x="2855288" y="1932215"/>
            <a:ext cx="1925495" cy="1788886"/>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0" name="矩形 9"/>
          <p:cNvSpPr/>
          <p:nvPr/>
        </p:nvSpPr>
        <p:spPr>
          <a:xfrm>
            <a:off x="5146620" y="1932215"/>
            <a:ext cx="1925495" cy="1788886"/>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1" name="矩形 10"/>
          <p:cNvSpPr/>
          <p:nvPr/>
        </p:nvSpPr>
        <p:spPr>
          <a:xfrm>
            <a:off x="7423448" y="1932215"/>
            <a:ext cx="1925495" cy="1788886"/>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sp>
        <p:nvSpPr>
          <p:cNvPr id="12" name="矩形 11"/>
          <p:cNvSpPr/>
          <p:nvPr/>
        </p:nvSpPr>
        <p:spPr>
          <a:xfrm>
            <a:off x="9678423" y="1932214"/>
            <a:ext cx="1925495" cy="1788886"/>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cs typeface="+mn-ea"/>
              <a:sym typeface="+mn-lt"/>
            </a:endParaRPr>
          </a:p>
        </p:txBody>
      </p:sp>
      <p:grpSp>
        <p:nvGrpSpPr>
          <p:cNvPr id="31" name="组合 30"/>
          <p:cNvGrpSpPr/>
          <p:nvPr/>
        </p:nvGrpSpPr>
        <p:grpSpPr>
          <a:xfrm>
            <a:off x="447883" y="4206670"/>
            <a:ext cx="11154752" cy="2169923"/>
            <a:chOff x="1297163" y="4262907"/>
            <a:chExt cx="11158787" cy="2169923"/>
          </a:xfrm>
        </p:grpSpPr>
        <p:sp>
          <p:nvSpPr>
            <p:cNvPr id="32" name="矩形 31"/>
            <p:cNvSpPr>
              <a:spLocks noChangeArrowheads="1"/>
            </p:cNvSpPr>
            <p:nvPr/>
          </p:nvSpPr>
          <p:spPr bwMode="auto">
            <a:xfrm>
              <a:off x="1316387" y="4647726"/>
              <a:ext cx="11139563" cy="1785104"/>
            </a:xfrm>
            <a:prstGeom prst="rect">
              <a:avLst/>
            </a:prstGeom>
          </p:spPr>
          <p:txBody>
            <a:bodyPr wrap="square">
              <a:spAutoFit/>
            </a:bodyPr>
            <a:lstStyle/>
            <a:p>
              <a:pPr defTabSz="914400">
                <a:lnSpc>
                  <a:spcPts val="2200"/>
                </a:lnSpc>
                <a:buClr>
                  <a:srgbClr val="0070C0"/>
                </a:buClr>
              </a:pPr>
              <a:r>
                <a:rPr lang="zh-CN" altLang="en-US" sz="1400" dirty="0">
                  <a:solidFill>
                    <a:schemeClr val="tx1">
                      <a:lumMod val="75000"/>
                      <a:lumOff val="25000"/>
                    </a:schemeClr>
                  </a:solidFill>
                  <a:cs typeface="+mn-ea"/>
                  <a:sym typeface="+mn-lt"/>
                </a:rPr>
                <a:t>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请插入您的文本内容</a:t>
              </a:r>
            </a:p>
            <a:p>
              <a:pPr defTabSz="914400">
                <a:lnSpc>
                  <a:spcPts val="2200"/>
                </a:lnSpc>
                <a:buClr>
                  <a:srgbClr val="0070C0"/>
                </a:buClr>
              </a:pPr>
              <a:endParaRPr lang="zh-CN" altLang="en-US" sz="1400" dirty="0">
                <a:solidFill>
                  <a:schemeClr val="tx1">
                    <a:lumMod val="75000"/>
                    <a:lumOff val="25000"/>
                  </a:schemeClr>
                </a:solidFill>
                <a:cs typeface="+mn-ea"/>
                <a:sym typeface="+mn-lt"/>
              </a:endParaRPr>
            </a:p>
            <a:p>
              <a:pPr algn="just" defTabSz="914400">
                <a:lnSpc>
                  <a:spcPts val="2200"/>
                </a:lnSpc>
                <a:buClr>
                  <a:srgbClr val="0070C0"/>
                </a:buClr>
              </a:pPr>
              <a:endParaRPr lang="zh-CN" altLang="en-US" sz="1400" dirty="0">
                <a:solidFill>
                  <a:schemeClr val="tx1">
                    <a:lumMod val="75000"/>
                    <a:lumOff val="25000"/>
                  </a:schemeClr>
                </a:solidFill>
                <a:cs typeface="+mn-ea"/>
                <a:sym typeface="+mn-lt"/>
              </a:endParaRPr>
            </a:p>
          </p:txBody>
        </p:sp>
        <p:sp>
          <p:nvSpPr>
            <p:cNvPr id="33" name="矩形 32"/>
            <p:cNvSpPr>
              <a:spLocks noChangeArrowheads="1"/>
            </p:cNvSpPr>
            <p:nvPr/>
          </p:nvSpPr>
          <p:spPr bwMode="auto">
            <a:xfrm>
              <a:off x="1297163" y="4262907"/>
              <a:ext cx="237843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defTabSz="914400">
                <a:spcBef>
                  <a:spcPct val="0"/>
                </a:spcBef>
                <a:buNone/>
                <a:defRPr/>
              </a:pPr>
              <a:r>
                <a:rPr lang="zh-CN" altLang="en-US" sz="1600" spc="300" dirty="0">
                  <a:solidFill>
                    <a:schemeClr val="tx1">
                      <a:lumMod val="75000"/>
                      <a:lumOff val="25000"/>
                    </a:schemeClr>
                  </a:solidFill>
                  <a:latin typeface="+mn-lt"/>
                  <a:ea typeface="+mn-ea"/>
                  <a:cs typeface="+mn-ea"/>
                  <a:sym typeface="+mn-lt"/>
                </a:rPr>
                <a:t>请插入您的标题内容</a:t>
              </a:r>
            </a:p>
          </p:txBody>
        </p:sp>
      </p:grpSp>
      <p:grpSp>
        <p:nvGrpSpPr>
          <p:cNvPr id="2" name="组合 1"/>
          <p:cNvGrpSpPr/>
          <p:nvPr/>
        </p:nvGrpSpPr>
        <p:grpSpPr>
          <a:xfrm>
            <a:off x="1009671" y="2277469"/>
            <a:ext cx="1005039" cy="1200425"/>
            <a:chOff x="1007830" y="1985367"/>
            <a:chExt cx="1005403" cy="1200425"/>
          </a:xfrm>
        </p:grpSpPr>
        <p:pic>
          <p:nvPicPr>
            <p:cNvPr id="13" name="图片 12"/>
            <p:cNvPicPr>
              <a:picLocks noChangeAspect="1"/>
            </p:cNvPicPr>
            <p:nvPr/>
          </p:nvPicPr>
          <p:blipFill>
            <a:blip r:embed="rId3"/>
            <a:stretch>
              <a:fillRect/>
            </a:stretch>
          </p:blipFill>
          <p:spPr>
            <a:xfrm>
              <a:off x="1108402" y="1985367"/>
              <a:ext cx="820184" cy="692600"/>
            </a:xfrm>
            <a:prstGeom prst="rect">
              <a:avLst/>
            </a:prstGeom>
          </p:spPr>
        </p:pic>
        <p:sp>
          <p:nvSpPr>
            <p:cNvPr id="34" name="矩形 65"/>
            <p:cNvSpPr>
              <a:spLocks noChangeArrowheads="1"/>
            </p:cNvSpPr>
            <p:nvPr/>
          </p:nvSpPr>
          <p:spPr bwMode="auto">
            <a:xfrm>
              <a:off x="1007830" y="2847238"/>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defTabSz="914400">
                <a:spcBef>
                  <a:spcPct val="0"/>
                </a:spcBef>
                <a:buNone/>
                <a:defRPr/>
              </a:pPr>
              <a:r>
                <a:rPr lang="zh-CN" altLang="en-US" sz="1600" dirty="0">
                  <a:solidFill>
                    <a:prstClr val="white"/>
                  </a:solidFill>
                  <a:latin typeface="+mn-lt"/>
                  <a:ea typeface="+mn-ea"/>
                  <a:cs typeface="+mn-ea"/>
                  <a:sym typeface="+mn-lt"/>
                </a:rPr>
                <a:t>添加标题</a:t>
              </a:r>
            </a:p>
          </p:txBody>
        </p:sp>
      </p:grpSp>
      <p:grpSp>
        <p:nvGrpSpPr>
          <p:cNvPr id="3" name="组合 2"/>
          <p:cNvGrpSpPr/>
          <p:nvPr/>
        </p:nvGrpSpPr>
        <p:grpSpPr>
          <a:xfrm>
            <a:off x="3309493" y="2277469"/>
            <a:ext cx="1005039" cy="1200425"/>
            <a:chOff x="3308483" y="1985367"/>
            <a:chExt cx="1005403" cy="1200425"/>
          </a:xfrm>
        </p:grpSpPr>
        <p:pic>
          <p:nvPicPr>
            <p:cNvPr id="19" name="图片 18"/>
            <p:cNvPicPr>
              <a:picLocks noChangeAspect="1"/>
            </p:cNvPicPr>
            <p:nvPr/>
          </p:nvPicPr>
          <p:blipFill>
            <a:blip r:embed="rId4"/>
            <a:stretch>
              <a:fillRect/>
            </a:stretch>
          </p:blipFill>
          <p:spPr>
            <a:xfrm>
              <a:off x="3463395" y="1985367"/>
              <a:ext cx="780562" cy="861871"/>
            </a:xfrm>
            <a:prstGeom prst="rect">
              <a:avLst/>
            </a:prstGeom>
          </p:spPr>
        </p:pic>
        <p:sp>
          <p:nvSpPr>
            <p:cNvPr id="35" name="矩形 65"/>
            <p:cNvSpPr>
              <a:spLocks noChangeArrowheads="1"/>
            </p:cNvSpPr>
            <p:nvPr/>
          </p:nvSpPr>
          <p:spPr bwMode="auto">
            <a:xfrm>
              <a:off x="3308483" y="2847238"/>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defTabSz="914400">
                <a:spcBef>
                  <a:spcPct val="0"/>
                </a:spcBef>
                <a:buNone/>
                <a:defRPr/>
              </a:pPr>
              <a:r>
                <a:rPr lang="zh-CN" altLang="en-US" sz="1600" dirty="0">
                  <a:solidFill>
                    <a:prstClr val="white"/>
                  </a:solidFill>
                  <a:latin typeface="+mn-lt"/>
                  <a:ea typeface="+mn-ea"/>
                  <a:cs typeface="+mn-ea"/>
                  <a:sym typeface="+mn-lt"/>
                </a:rPr>
                <a:t>添加标题</a:t>
              </a:r>
            </a:p>
          </p:txBody>
        </p:sp>
      </p:grpSp>
      <p:grpSp>
        <p:nvGrpSpPr>
          <p:cNvPr id="4" name="组合 3"/>
          <p:cNvGrpSpPr/>
          <p:nvPr/>
        </p:nvGrpSpPr>
        <p:grpSpPr>
          <a:xfrm>
            <a:off x="5559168" y="2359301"/>
            <a:ext cx="1115382" cy="1118593"/>
            <a:chOff x="5558972" y="2067199"/>
            <a:chExt cx="1115785" cy="1118593"/>
          </a:xfrm>
        </p:grpSpPr>
        <p:pic>
          <p:nvPicPr>
            <p:cNvPr id="21" name="图片 20"/>
            <p:cNvPicPr>
              <a:picLocks noChangeAspect="1"/>
            </p:cNvPicPr>
            <p:nvPr/>
          </p:nvPicPr>
          <p:blipFill>
            <a:blip r:embed="rId5"/>
            <a:stretch>
              <a:fillRect/>
            </a:stretch>
          </p:blipFill>
          <p:spPr>
            <a:xfrm>
              <a:off x="5558972" y="2067199"/>
              <a:ext cx="1115785" cy="665872"/>
            </a:xfrm>
            <a:prstGeom prst="rect">
              <a:avLst/>
            </a:prstGeom>
          </p:spPr>
        </p:pic>
        <p:sp>
          <p:nvSpPr>
            <p:cNvPr id="36" name="矩形 65"/>
            <p:cNvSpPr>
              <a:spLocks noChangeArrowheads="1"/>
            </p:cNvSpPr>
            <p:nvPr/>
          </p:nvSpPr>
          <p:spPr bwMode="auto">
            <a:xfrm>
              <a:off x="5606670" y="2847238"/>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defTabSz="914400">
                <a:spcBef>
                  <a:spcPct val="0"/>
                </a:spcBef>
                <a:buNone/>
                <a:defRPr/>
              </a:pPr>
              <a:r>
                <a:rPr lang="zh-CN" altLang="en-US" sz="1600" dirty="0">
                  <a:solidFill>
                    <a:prstClr val="white"/>
                  </a:solidFill>
                  <a:latin typeface="+mn-lt"/>
                  <a:ea typeface="+mn-ea"/>
                  <a:cs typeface="+mn-ea"/>
                  <a:sym typeface="+mn-lt"/>
                </a:rPr>
                <a:t>添加标题</a:t>
              </a:r>
            </a:p>
          </p:txBody>
        </p:sp>
      </p:grpSp>
      <p:grpSp>
        <p:nvGrpSpPr>
          <p:cNvPr id="5" name="组合 4"/>
          <p:cNvGrpSpPr/>
          <p:nvPr/>
        </p:nvGrpSpPr>
        <p:grpSpPr>
          <a:xfrm>
            <a:off x="7904206" y="2137057"/>
            <a:ext cx="1005039" cy="1340837"/>
            <a:chOff x="7904857" y="1844955"/>
            <a:chExt cx="1005403" cy="1340837"/>
          </a:xfrm>
        </p:grpSpPr>
        <p:pic>
          <p:nvPicPr>
            <p:cNvPr id="22" name="图片 21"/>
            <p:cNvPicPr>
              <a:picLocks noChangeAspect="1"/>
            </p:cNvPicPr>
            <p:nvPr/>
          </p:nvPicPr>
          <p:blipFill>
            <a:blip r:embed="rId6"/>
            <a:stretch>
              <a:fillRect/>
            </a:stretch>
          </p:blipFill>
          <p:spPr>
            <a:xfrm>
              <a:off x="8131231" y="1844955"/>
              <a:ext cx="572341" cy="888116"/>
            </a:xfrm>
            <a:prstGeom prst="rect">
              <a:avLst/>
            </a:prstGeom>
          </p:spPr>
        </p:pic>
        <p:sp>
          <p:nvSpPr>
            <p:cNvPr id="37" name="矩形 65"/>
            <p:cNvSpPr>
              <a:spLocks noChangeArrowheads="1"/>
            </p:cNvSpPr>
            <p:nvPr/>
          </p:nvSpPr>
          <p:spPr bwMode="auto">
            <a:xfrm>
              <a:off x="7904857" y="2847238"/>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defTabSz="914400">
                <a:spcBef>
                  <a:spcPct val="0"/>
                </a:spcBef>
                <a:buNone/>
                <a:defRPr/>
              </a:pPr>
              <a:r>
                <a:rPr lang="zh-CN" altLang="en-US" sz="1600" dirty="0">
                  <a:solidFill>
                    <a:prstClr val="white"/>
                  </a:solidFill>
                  <a:latin typeface="+mn-lt"/>
                  <a:ea typeface="+mn-ea"/>
                  <a:cs typeface="+mn-ea"/>
                  <a:sym typeface="+mn-lt"/>
                </a:rPr>
                <a:t>添加标题</a:t>
              </a:r>
            </a:p>
          </p:txBody>
        </p:sp>
      </p:grpSp>
      <p:grpSp>
        <p:nvGrpSpPr>
          <p:cNvPr id="6" name="组合 5"/>
          <p:cNvGrpSpPr/>
          <p:nvPr/>
        </p:nvGrpSpPr>
        <p:grpSpPr>
          <a:xfrm>
            <a:off x="10099998" y="2273225"/>
            <a:ext cx="1005039" cy="1204669"/>
            <a:chOff x="10101444" y="1981123"/>
            <a:chExt cx="1005403" cy="1204669"/>
          </a:xfrm>
        </p:grpSpPr>
        <p:pic>
          <p:nvPicPr>
            <p:cNvPr id="23" name="图片 22"/>
            <p:cNvPicPr>
              <a:picLocks noChangeAspect="1"/>
            </p:cNvPicPr>
            <p:nvPr/>
          </p:nvPicPr>
          <p:blipFill>
            <a:blip r:embed="rId7"/>
            <a:stretch>
              <a:fillRect/>
            </a:stretch>
          </p:blipFill>
          <p:spPr>
            <a:xfrm>
              <a:off x="10226478" y="1981123"/>
              <a:ext cx="832671" cy="747704"/>
            </a:xfrm>
            <a:prstGeom prst="rect">
              <a:avLst/>
            </a:prstGeom>
          </p:spPr>
        </p:pic>
        <p:sp>
          <p:nvSpPr>
            <p:cNvPr id="38" name="矩形 65"/>
            <p:cNvSpPr>
              <a:spLocks noChangeArrowheads="1"/>
            </p:cNvSpPr>
            <p:nvPr/>
          </p:nvSpPr>
          <p:spPr bwMode="auto">
            <a:xfrm>
              <a:off x="10101444" y="2847238"/>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defTabSz="914400">
                <a:spcBef>
                  <a:spcPct val="0"/>
                </a:spcBef>
                <a:buNone/>
                <a:defRPr/>
              </a:pPr>
              <a:r>
                <a:rPr lang="zh-CN" altLang="en-US" sz="1600" dirty="0">
                  <a:solidFill>
                    <a:prstClr val="white"/>
                  </a:solidFill>
                  <a:latin typeface="+mn-lt"/>
                  <a:ea typeface="+mn-ea"/>
                  <a:cs typeface="+mn-ea"/>
                  <a:sym typeface="+mn-lt"/>
                </a:rPr>
                <a:t>添加标题</a:t>
              </a:r>
            </a:p>
          </p:txBody>
        </p:sp>
      </p:gr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0-#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0-#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0-#ppt_w/2"/>
                                          </p:val>
                                        </p:tav>
                                        <p:tav tm="100000">
                                          <p:val>
                                            <p:strVal val="#ppt_x"/>
                                          </p:val>
                                        </p:tav>
                                      </p:tavLst>
                                    </p:anim>
                                    <p:anim calcmode="lin" valueType="num">
                                      <p:cBhvr additive="base">
                                        <p:cTn id="24" dur="500" fill="hold"/>
                                        <p:tgtEl>
                                          <p:spTgt spid="12"/>
                                        </p:tgtEl>
                                        <p:attrNameLst>
                                          <p:attrName>ppt_y</p:attrName>
                                        </p:attrNameLst>
                                      </p:cBhvr>
                                      <p:tavLst>
                                        <p:tav tm="0">
                                          <p:val>
                                            <p:strVal val="#ppt_y"/>
                                          </p:val>
                                        </p:tav>
                                        <p:tav tm="100000">
                                          <p:val>
                                            <p:strVal val="#ppt_y"/>
                                          </p:val>
                                        </p:tav>
                                      </p:tavLst>
                                    </p:anim>
                                  </p:childTnLst>
                                </p:cTn>
                              </p:par>
                              <p:par>
                                <p:cTn id="25" presetID="53" presetClass="entr" presetSubtype="16" fill="hold" nodeType="withEffect">
                                  <p:stCondLst>
                                    <p:cond delay="500"/>
                                  </p:stCondLst>
                                  <p:childTnLst>
                                    <p:set>
                                      <p:cBhvr>
                                        <p:cTn id="26" dur="1" fill="hold">
                                          <p:stCondLst>
                                            <p:cond delay="0"/>
                                          </p:stCondLst>
                                        </p:cTn>
                                        <p:tgtEl>
                                          <p:spTgt spid="2"/>
                                        </p:tgtEl>
                                        <p:attrNameLst>
                                          <p:attrName>style.visibility</p:attrName>
                                        </p:attrNameLst>
                                      </p:cBhvr>
                                      <p:to>
                                        <p:strVal val="visible"/>
                                      </p:to>
                                    </p:set>
                                    <p:anim calcmode="lin" valueType="num">
                                      <p:cBhvr>
                                        <p:cTn id="27" dur="500" fill="hold"/>
                                        <p:tgtEl>
                                          <p:spTgt spid="2"/>
                                        </p:tgtEl>
                                        <p:attrNameLst>
                                          <p:attrName>ppt_w</p:attrName>
                                        </p:attrNameLst>
                                      </p:cBhvr>
                                      <p:tavLst>
                                        <p:tav tm="0">
                                          <p:val>
                                            <p:fltVal val="0"/>
                                          </p:val>
                                        </p:tav>
                                        <p:tav tm="100000">
                                          <p:val>
                                            <p:strVal val="#ppt_w"/>
                                          </p:val>
                                        </p:tav>
                                      </p:tavLst>
                                    </p:anim>
                                    <p:anim calcmode="lin" valueType="num">
                                      <p:cBhvr>
                                        <p:cTn id="28" dur="500" fill="hold"/>
                                        <p:tgtEl>
                                          <p:spTgt spid="2"/>
                                        </p:tgtEl>
                                        <p:attrNameLst>
                                          <p:attrName>ppt_h</p:attrName>
                                        </p:attrNameLst>
                                      </p:cBhvr>
                                      <p:tavLst>
                                        <p:tav tm="0">
                                          <p:val>
                                            <p:fltVal val="0"/>
                                          </p:val>
                                        </p:tav>
                                        <p:tav tm="100000">
                                          <p:val>
                                            <p:strVal val="#ppt_h"/>
                                          </p:val>
                                        </p:tav>
                                      </p:tavLst>
                                    </p:anim>
                                    <p:animEffect transition="in" filter="fade">
                                      <p:cBhvr>
                                        <p:cTn id="29" dur="500"/>
                                        <p:tgtEl>
                                          <p:spTgt spid="2"/>
                                        </p:tgtEl>
                                      </p:cBhvr>
                                    </p:animEffect>
                                  </p:childTnLst>
                                </p:cTn>
                              </p:par>
                              <p:par>
                                <p:cTn id="30" presetID="53" presetClass="entr" presetSubtype="16" fill="hold" nodeType="withEffect">
                                  <p:stCondLst>
                                    <p:cond delay="500"/>
                                  </p:stCondLst>
                                  <p:childTnLst>
                                    <p:set>
                                      <p:cBhvr>
                                        <p:cTn id="31" dur="1" fill="hold">
                                          <p:stCondLst>
                                            <p:cond delay="0"/>
                                          </p:stCondLst>
                                        </p:cTn>
                                        <p:tgtEl>
                                          <p:spTgt spid="3"/>
                                        </p:tgtEl>
                                        <p:attrNameLst>
                                          <p:attrName>style.visibility</p:attrName>
                                        </p:attrNameLst>
                                      </p:cBhvr>
                                      <p:to>
                                        <p:strVal val="visible"/>
                                      </p:to>
                                    </p:set>
                                    <p:anim calcmode="lin" valueType="num">
                                      <p:cBhvr>
                                        <p:cTn id="32" dur="500" fill="hold"/>
                                        <p:tgtEl>
                                          <p:spTgt spid="3"/>
                                        </p:tgtEl>
                                        <p:attrNameLst>
                                          <p:attrName>ppt_w</p:attrName>
                                        </p:attrNameLst>
                                      </p:cBhvr>
                                      <p:tavLst>
                                        <p:tav tm="0">
                                          <p:val>
                                            <p:fltVal val="0"/>
                                          </p:val>
                                        </p:tav>
                                        <p:tav tm="100000">
                                          <p:val>
                                            <p:strVal val="#ppt_w"/>
                                          </p:val>
                                        </p:tav>
                                      </p:tavLst>
                                    </p:anim>
                                    <p:anim calcmode="lin" valueType="num">
                                      <p:cBhvr>
                                        <p:cTn id="33" dur="500" fill="hold"/>
                                        <p:tgtEl>
                                          <p:spTgt spid="3"/>
                                        </p:tgtEl>
                                        <p:attrNameLst>
                                          <p:attrName>ppt_h</p:attrName>
                                        </p:attrNameLst>
                                      </p:cBhvr>
                                      <p:tavLst>
                                        <p:tav tm="0">
                                          <p:val>
                                            <p:fltVal val="0"/>
                                          </p:val>
                                        </p:tav>
                                        <p:tav tm="100000">
                                          <p:val>
                                            <p:strVal val="#ppt_h"/>
                                          </p:val>
                                        </p:tav>
                                      </p:tavLst>
                                    </p:anim>
                                    <p:animEffect transition="in" filter="fade">
                                      <p:cBhvr>
                                        <p:cTn id="34" dur="500"/>
                                        <p:tgtEl>
                                          <p:spTgt spid="3"/>
                                        </p:tgtEl>
                                      </p:cBhvr>
                                    </p:animEffect>
                                  </p:childTnLst>
                                </p:cTn>
                              </p:par>
                              <p:par>
                                <p:cTn id="35" presetID="53" presetClass="entr" presetSubtype="16" fill="hold" nodeType="withEffect">
                                  <p:stCondLst>
                                    <p:cond delay="500"/>
                                  </p:stCondLst>
                                  <p:childTnLst>
                                    <p:set>
                                      <p:cBhvr>
                                        <p:cTn id="36" dur="1" fill="hold">
                                          <p:stCondLst>
                                            <p:cond delay="0"/>
                                          </p:stCondLst>
                                        </p:cTn>
                                        <p:tgtEl>
                                          <p:spTgt spid="4"/>
                                        </p:tgtEl>
                                        <p:attrNameLst>
                                          <p:attrName>style.visibility</p:attrName>
                                        </p:attrNameLst>
                                      </p:cBhvr>
                                      <p:to>
                                        <p:strVal val="visible"/>
                                      </p:to>
                                    </p:set>
                                    <p:anim calcmode="lin" valueType="num">
                                      <p:cBhvr>
                                        <p:cTn id="37" dur="500" fill="hold"/>
                                        <p:tgtEl>
                                          <p:spTgt spid="4"/>
                                        </p:tgtEl>
                                        <p:attrNameLst>
                                          <p:attrName>ppt_w</p:attrName>
                                        </p:attrNameLst>
                                      </p:cBhvr>
                                      <p:tavLst>
                                        <p:tav tm="0">
                                          <p:val>
                                            <p:fltVal val="0"/>
                                          </p:val>
                                        </p:tav>
                                        <p:tav tm="100000">
                                          <p:val>
                                            <p:strVal val="#ppt_w"/>
                                          </p:val>
                                        </p:tav>
                                      </p:tavLst>
                                    </p:anim>
                                    <p:anim calcmode="lin" valueType="num">
                                      <p:cBhvr>
                                        <p:cTn id="38" dur="500" fill="hold"/>
                                        <p:tgtEl>
                                          <p:spTgt spid="4"/>
                                        </p:tgtEl>
                                        <p:attrNameLst>
                                          <p:attrName>ppt_h</p:attrName>
                                        </p:attrNameLst>
                                      </p:cBhvr>
                                      <p:tavLst>
                                        <p:tav tm="0">
                                          <p:val>
                                            <p:fltVal val="0"/>
                                          </p:val>
                                        </p:tav>
                                        <p:tav tm="100000">
                                          <p:val>
                                            <p:strVal val="#ppt_h"/>
                                          </p:val>
                                        </p:tav>
                                      </p:tavLst>
                                    </p:anim>
                                    <p:animEffect transition="in" filter="fade">
                                      <p:cBhvr>
                                        <p:cTn id="39" dur="500"/>
                                        <p:tgtEl>
                                          <p:spTgt spid="4"/>
                                        </p:tgtEl>
                                      </p:cBhvr>
                                    </p:animEffect>
                                  </p:childTnLst>
                                </p:cTn>
                              </p:par>
                              <p:par>
                                <p:cTn id="40" presetID="53" presetClass="entr" presetSubtype="16" fill="hold" nodeType="withEffect">
                                  <p:stCondLst>
                                    <p:cond delay="500"/>
                                  </p:stCondLst>
                                  <p:childTnLst>
                                    <p:set>
                                      <p:cBhvr>
                                        <p:cTn id="41" dur="1" fill="hold">
                                          <p:stCondLst>
                                            <p:cond delay="0"/>
                                          </p:stCondLst>
                                        </p:cTn>
                                        <p:tgtEl>
                                          <p:spTgt spid="5"/>
                                        </p:tgtEl>
                                        <p:attrNameLst>
                                          <p:attrName>style.visibility</p:attrName>
                                        </p:attrNameLst>
                                      </p:cBhvr>
                                      <p:to>
                                        <p:strVal val="visible"/>
                                      </p:to>
                                    </p:set>
                                    <p:anim calcmode="lin" valueType="num">
                                      <p:cBhvr>
                                        <p:cTn id="42" dur="500" fill="hold"/>
                                        <p:tgtEl>
                                          <p:spTgt spid="5"/>
                                        </p:tgtEl>
                                        <p:attrNameLst>
                                          <p:attrName>ppt_w</p:attrName>
                                        </p:attrNameLst>
                                      </p:cBhvr>
                                      <p:tavLst>
                                        <p:tav tm="0">
                                          <p:val>
                                            <p:fltVal val="0"/>
                                          </p:val>
                                        </p:tav>
                                        <p:tav tm="100000">
                                          <p:val>
                                            <p:strVal val="#ppt_w"/>
                                          </p:val>
                                        </p:tav>
                                      </p:tavLst>
                                    </p:anim>
                                    <p:anim calcmode="lin" valueType="num">
                                      <p:cBhvr>
                                        <p:cTn id="43" dur="500" fill="hold"/>
                                        <p:tgtEl>
                                          <p:spTgt spid="5"/>
                                        </p:tgtEl>
                                        <p:attrNameLst>
                                          <p:attrName>ppt_h</p:attrName>
                                        </p:attrNameLst>
                                      </p:cBhvr>
                                      <p:tavLst>
                                        <p:tav tm="0">
                                          <p:val>
                                            <p:fltVal val="0"/>
                                          </p:val>
                                        </p:tav>
                                        <p:tav tm="100000">
                                          <p:val>
                                            <p:strVal val="#ppt_h"/>
                                          </p:val>
                                        </p:tav>
                                      </p:tavLst>
                                    </p:anim>
                                    <p:animEffect transition="in" filter="fade">
                                      <p:cBhvr>
                                        <p:cTn id="44" dur="500"/>
                                        <p:tgtEl>
                                          <p:spTgt spid="5"/>
                                        </p:tgtEl>
                                      </p:cBhvr>
                                    </p:animEffect>
                                  </p:childTnLst>
                                </p:cTn>
                              </p:par>
                              <p:par>
                                <p:cTn id="45" presetID="53" presetClass="entr" presetSubtype="16" fill="hold" nodeType="withEffect">
                                  <p:stCondLst>
                                    <p:cond delay="500"/>
                                  </p:stCondLst>
                                  <p:childTnLst>
                                    <p:set>
                                      <p:cBhvr>
                                        <p:cTn id="46" dur="1" fill="hold">
                                          <p:stCondLst>
                                            <p:cond delay="0"/>
                                          </p:stCondLst>
                                        </p:cTn>
                                        <p:tgtEl>
                                          <p:spTgt spid="6"/>
                                        </p:tgtEl>
                                        <p:attrNameLst>
                                          <p:attrName>style.visibility</p:attrName>
                                        </p:attrNameLst>
                                      </p:cBhvr>
                                      <p:to>
                                        <p:strVal val="visible"/>
                                      </p:to>
                                    </p:set>
                                    <p:anim calcmode="lin" valueType="num">
                                      <p:cBhvr>
                                        <p:cTn id="47" dur="500" fill="hold"/>
                                        <p:tgtEl>
                                          <p:spTgt spid="6"/>
                                        </p:tgtEl>
                                        <p:attrNameLst>
                                          <p:attrName>ppt_w</p:attrName>
                                        </p:attrNameLst>
                                      </p:cBhvr>
                                      <p:tavLst>
                                        <p:tav tm="0">
                                          <p:val>
                                            <p:fltVal val="0"/>
                                          </p:val>
                                        </p:tav>
                                        <p:tav tm="100000">
                                          <p:val>
                                            <p:strVal val="#ppt_w"/>
                                          </p:val>
                                        </p:tav>
                                      </p:tavLst>
                                    </p:anim>
                                    <p:anim calcmode="lin" valueType="num">
                                      <p:cBhvr>
                                        <p:cTn id="48" dur="500" fill="hold"/>
                                        <p:tgtEl>
                                          <p:spTgt spid="6"/>
                                        </p:tgtEl>
                                        <p:attrNameLst>
                                          <p:attrName>ppt_h</p:attrName>
                                        </p:attrNameLst>
                                      </p:cBhvr>
                                      <p:tavLst>
                                        <p:tav tm="0">
                                          <p:val>
                                            <p:fltVal val="0"/>
                                          </p:val>
                                        </p:tav>
                                        <p:tav tm="100000">
                                          <p:val>
                                            <p:strVal val="#ppt_h"/>
                                          </p:val>
                                        </p:tav>
                                      </p:tavLst>
                                    </p:anim>
                                    <p:animEffect transition="in" filter="fade">
                                      <p:cBhvr>
                                        <p:cTn id="49" dur="500"/>
                                        <p:tgtEl>
                                          <p:spTgt spid="6"/>
                                        </p:tgtEl>
                                      </p:cBhvr>
                                    </p:animEffect>
                                  </p:childTnLst>
                                </p:cTn>
                              </p:par>
                              <p:par>
                                <p:cTn id="50" presetID="42" presetClass="entr" presetSubtype="0" fill="hold" nodeType="withEffect">
                                  <p:stCondLst>
                                    <p:cond delay="100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anim calcmode="lin" valueType="num">
                                      <p:cBhvr>
                                        <p:cTn id="53" dur="500" fill="hold"/>
                                        <p:tgtEl>
                                          <p:spTgt spid="31"/>
                                        </p:tgtEl>
                                        <p:attrNameLst>
                                          <p:attrName>ppt_x</p:attrName>
                                        </p:attrNameLst>
                                      </p:cBhvr>
                                      <p:tavLst>
                                        <p:tav tm="0">
                                          <p:val>
                                            <p:strVal val="#ppt_x"/>
                                          </p:val>
                                        </p:tav>
                                        <p:tav tm="100000">
                                          <p:val>
                                            <p:strVal val="#ppt_x"/>
                                          </p:val>
                                        </p:tav>
                                      </p:tavLst>
                                    </p:anim>
                                    <p:anim calcmode="lin" valueType="num">
                                      <p:cBhvr>
                                        <p:cTn id="54" dur="5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3" cstate="print">
            <a:extLst>
              <a:ext uri="{28A0092B-C50C-407E-A947-70E740481C1C}">
                <a14:useLocalDpi xmlns:a14="http://schemas.microsoft.com/office/drawing/2010/main" val="0"/>
              </a:ext>
            </a:extLst>
          </a:blip>
          <a:srcRect t="13853" b="52296"/>
          <a:stretch>
            <a:fillRect/>
          </a:stretch>
        </p:blipFill>
        <p:spPr>
          <a:xfrm>
            <a:off x="2206" y="0"/>
            <a:ext cx="12187592" cy="3041955"/>
          </a:xfrm>
          <a:prstGeom prst="rect">
            <a:avLst/>
          </a:prstGeom>
        </p:spPr>
      </p:pic>
      <p:grpSp>
        <p:nvGrpSpPr>
          <p:cNvPr id="11" name="组合 10"/>
          <p:cNvGrpSpPr/>
          <p:nvPr/>
        </p:nvGrpSpPr>
        <p:grpSpPr>
          <a:xfrm>
            <a:off x="561853" y="3938817"/>
            <a:ext cx="316337" cy="313265"/>
            <a:chOff x="410362" y="3020787"/>
            <a:chExt cx="237338" cy="234949"/>
          </a:xfrm>
        </p:grpSpPr>
        <p:sp>
          <p:nvSpPr>
            <p:cNvPr id="10" name="矩形 9"/>
            <p:cNvSpPr/>
            <p:nvPr/>
          </p:nvSpPr>
          <p:spPr>
            <a:xfrm>
              <a:off x="410362" y="3020787"/>
              <a:ext cx="237338" cy="234949"/>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sp>
          <p:nvSpPr>
            <p:cNvPr id="19" name="燕尾形 18"/>
            <p:cNvSpPr/>
            <p:nvPr/>
          </p:nvSpPr>
          <p:spPr>
            <a:xfrm>
              <a:off x="464820" y="3094808"/>
              <a:ext cx="127000" cy="99060"/>
            </a:xfrm>
            <a:prstGeom prst="chevron">
              <a:avLst>
                <a:gd name="adj" fmla="val 71635"/>
              </a:avLst>
            </a:pr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grpSp>
      <p:grpSp>
        <p:nvGrpSpPr>
          <p:cNvPr id="26" name="组合 25"/>
          <p:cNvGrpSpPr/>
          <p:nvPr/>
        </p:nvGrpSpPr>
        <p:grpSpPr>
          <a:xfrm>
            <a:off x="6198090" y="3938817"/>
            <a:ext cx="316337" cy="313265"/>
            <a:chOff x="4639069" y="3020787"/>
            <a:chExt cx="237338" cy="234949"/>
          </a:xfrm>
        </p:grpSpPr>
        <p:sp>
          <p:nvSpPr>
            <p:cNvPr id="13" name="矩形 12"/>
            <p:cNvSpPr/>
            <p:nvPr/>
          </p:nvSpPr>
          <p:spPr>
            <a:xfrm>
              <a:off x="4639069" y="3020787"/>
              <a:ext cx="237338" cy="234949"/>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sp>
          <p:nvSpPr>
            <p:cNvPr id="20" name="燕尾形 19"/>
            <p:cNvSpPr/>
            <p:nvPr/>
          </p:nvSpPr>
          <p:spPr>
            <a:xfrm>
              <a:off x="4694268" y="3094808"/>
              <a:ext cx="127000" cy="99060"/>
            </a:xfrm>
            <a:prstGeom prst="chevron">
              <a:avLst>
                <a:gd name="adj" fmla="val 71635"/>
              </a:avLst>
            </a:pr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grpSp>
      <p:grpSp>
        <p:nvGrpSpPr>
          <p:cNvPr id="25" name="组合 24"/>
          <p:cNvGrpSpPr/>
          <p:nvPr/>
        </p:nvGrpSpPr>
        <p:grpSpPr>
          <a:xfrm>
            <a:off x="6198090" y="5237847"/>
            <a:ext cx="316337" cy="313265"/>
            <a:chOff x="4639069" y="3995059"/>
            <a:chExt cx="237338" cy="234949"/>
          </a:xfrm>
        </p:grpSpPr>
        <p:sp>
          <p:nvSpPr>
            <p:cNvPr id="14" name="矩形 13"/>
            <p:cNvSpPr/>
            <p:nvPr/>
          </p:nvSpPr>
          <p:spPr>
            <a:xfrm>
              <a:off x="4639069" y="3995059"/>
              <a:ext cx="237338" cy="234949"/>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sp>
          <p:nvSpPr>
            <p:cNvPr id="21" name="燕尾形 20"/>
            <p:cNvSpPr/>
            <p:nvPr/>
          </p:nvSpPr>
          <p:spPr>
            <a:xfrm>
              <a:off x="4694268" y="4063003"/>
              <a:ext cx="127000" cy="99060"/>
            </a:xfrm>
            <a:prstGeom prst="chevron">
              <a:avLst>
                <a:gd name="adj" fmla="val 71635"/>
              </a:avLst>
            </a:pr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grpSp>
      <p:grpSp>
        <p:nvGrpSpPr>
          <p:cNvPr id="24" name="组合 23"/>
          <p:cNvGrpSpPr/>
          <p:nvPr/>
        </p:nvGrpSpPr>
        <p:grpSpPr>
          <a:xfrm>
            <a:off x="561853" y="5237847"/>
            <a:ext cx="316337" cy="313265"/>
            <a:chOff x="410362" y="3995059"/>
            <a:chExt cx="237338" cy="234949"/>
          </a:xfrm>
        </p:grpSpPr>
        <p:sp>
          <p:nvSpPr>
            <p:cNvPr id="12" name="矩形 11"/>
            <p:cNvSpPr/>
            <p:nvPr/>
          </p:nvSpPr>
          <p:spPr>
            <a:xfrm>
              <a:off x="410362" y="3995059"/>
              <a:ext cx="237338" cy="234949"/>
            </a:xfrm>
            <a:prstGeom prst="rect">
              <a:avLst/>
            </a:prstGeom>
            <a:solidFill>
              <a:srgbClr val="20AE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sp>
          <p:nvSpPr>
            <p:cNvPr id="22" name="燕尾形 21"/>
            <p:cNvSpPr/>
            <p:nvPr/>
          </p:nvSpPr>
          <p:spPr>
            <a:xfrm>
              <a:off x="463607" y="4063003"/>
              <a:ext cx="127000" cy="99060"/>
            </a:xfrm>
            <a:prstGeom prst="chevron">
              <a:avLst>
                <a:gd name="adj" fmla="val 71635"/>
              </a:avLst>
            </a:prstGeom>
            <a:solidFill>
              <a:srgbClr val="FC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lumMod val="75000"/>
                    <a:lumOff val="25000"/>
                  </a:schemeClr>
                </a:solidFill>
                <a:cs typeface="+mn-ea"/>
                <a:sym typeface="+mn-lt"/>
              </a:endParaRPr>
            </a:p>
          </p:txBody>
        </p:sp>
      </p:grpSp>
      <p:sp>
        <p:nvSpPr>
          <p:cNvPr id="27" name="TextBox 11"/>
          <p:cNvSpPr txBox="1">
            <a:spLocks noChangeArrowheads="1"/>
          </p:cNvSpPr>
          <p:nvPr/>
        </p:nvSpPr>
        <p:spPr bwMode="auto">
          <a:xfrm>
            <a:off x="950773" y="3809888"/>
            <a:ext cx="5049144" cy="93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ts val="2200"/>
              </a:lnSpc>
              <a:spcBef>
                <a:spcPts val="0"/>
              </a:spcBef>
              <a:buClr>
                <a:srgbClr val="0070C0"/>
              </a:buClr>
              <a:buNone/>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a:t>
            </a:r>
          </a:p>
        </p:txBody>
      </p:sp>
      <p:sp>
        <p:nvSpPr>
          <p:cNvPr id="28" name="TextBox 11"/>
          <p:cNvSpPr txBox="1">
            <a:spLocks noChangeArrowheads="1"/>
          </p:cNvSpPr>
          <p:nvPr/>
        </p:nvSpPr>
        <p:spPr bwMode="auto">
          <a:xfrm>
            <a:off x="6712599" y="3809888"/>
            <a:ext cx="5049144" cy="93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ts val="2200"/>
              </a:lnSpc>
              <a:spcBef>
                <a:spcPts val="0"/>
              </a:spcBef>
              <a:buClr>
                <a:srgbClr val="0070C0"/>
              </a:buClr>
              <a:buNone/>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a:t>
            </a:r>
          </a:p>
        </p:txBody>
      </p:sp>
      <p:sp>
        <p:nvSpPr>
          <p:cNvPr id="29" name="TextBox 11"/>
          <p:cNvSpPr txBox="1">
            <a:spLocks noChangeArrowheads="1"/>
          </p:cNvSpPr>
          <p:nvPr/>
        </p:nvSpPr>
        <p:spPr bwMode="auto">
          <a:xfrm>
            <a:off x="6712599" y="5025147"/>
            <a:ext cx="5049144" cy="93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ts val="2200"/>
              </a:lnSpc>
              <a:spcBef>
                <a:spcPts val="0"/>
              </a:spcBef>
              <a:buClr>
                <a:srgbClr val="0070C0"/>
              </a:buClr>
              <a:buNone/>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a:t>
            </a:r>
          </a:p>
        </p:txBody>
      </p:sp>
      <p:sp>
        <p:nvSpPr>
          <p:cNvPr id="30" name="TextBox 11"/>
          <p:cNvSpPr txBox="1">
            <a:spLocks noChangeArrowheads="1"/>
          </p:cNvSpPr>
          <p:nvPr/>
        </p:nvSpPr>
        <p:spPr bwMode="auto">
          <a:xfrm>
            <a:off x="950773" y="5040862"/>
            <a:ext cx="5049144" cy="93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14400">
              <a:lnSpc>
                <a:spcPts val="2200"/>
              </a:lnSpc>
              <a:spcBef>
                <a:spcPts val="0"/>
              </a:spcBef>
              <a:buClr>
                <a:srgbClr val="0070C0"/>
              </a:buClr>
              <a:buNone/>
            </a:pPr>
            <a:r>
              <a:rPr lang="zh-CN" altLang="en-US" sz="1400" dirty="0">
                <a:solidFill>
                  <a:schemeClr val="tx1">
                    <a:lumMod val="75000"/>
                    <a:lumOff val="25000"/>
                  </a:schemeClr>
                </a:solidFill>
                <a:latin typeface="+mn-lt"/>
                <a:ea typeface="+mn-ea"/>
                <a:cs typeface="+mn-ea"/>
                <a:sym typeface="+mn-lt"/>
              </a:rPr>
              <a:t>请插入您的文本内容请插入您的文本内容请插入您的文本内容请插入您的文本内容请插入您的文本内容请插入您的文本内容请插入您的文本内容请插入您的文本内容</a:t>
            </a:r>
          </a:p>
        </p:txBody>
      </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60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par>
                                <p:cTn id="8" presetID="12" presetClass="entr" presetSubtype="8" fill="hold" nodeType="withEffect">
                                  <p:stCondLst>
                                    <p:cond delay="10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500"/>
                                        <p:tgtEl>
                                          <p:spTgt spid="11"/>
                                        </p:tgtEl>
                                        <p:attrNameLst>
                                          <p:attrName>ppt_x</p:attrName>
                                        </p:attrNameLst>
                                      </p:cBhvr>
                                      <p:tavLst>
                                        <p:tav tm="0">
                                          <p:val>
                                            <p:strVal val="#ppt_x-#ppt_w*1.125000"/>
                                          </p:val>
                                        </p:tav>
                                        <p:tav tm="100000">
                                          <p:val>
                                            <p:strVal val="#ppt_x"/>
                                          </p:val>
                                        </p:tav>
                                      </p:tavLst>
                                    </p:anim>
                                    <p:animEffect transition="in" filter="wipe(right)">
                                      <p:cBhvr>
                                        <p:cTn id="11" dur="500"/>
                                        <p:tgtEl>
                                          <p:spTgt spid="11"/>
                                        </p:tgtEl>
                                      </p:cBhvr>
                                    </p:animEffect>
                                  </p:childTnLst>
                                </p:cTn>
                              </p:par>
                              <p:par>
                                <p:cTn id="12" presetID="12" presetClass="entr" presetSubtype="8" fill="hold" nodeType="withEffect">
                                  <p:stCondLst>
                                    <p:cond delay="1000"/>
                                  </p:stCondLst>
                                  <p:childTnLst>
                                    <p:set>
                                      <p:cBhvr>
                                        <p:cTn id="13" dur="1" fill="hold">
                                          <p:stCondLst>
                                            <p:cond delay="0"/>
                                          </p:stCondLst>
                                        </p:cTn>
                                        <p:tgtEl>
                                          <p:spTgt spid="26"/>
                                        </p:tgtEl>
                                        <p:attrNameLst>
                                          <p:attrName>style.visibility</p:attrName>
                                        </p:attrNameLst>
                                      </p:cBhvr>
                                      <p:to>
                                        <p:strVal val="visible"/>
                                      </p:to>
                                    </p:set>
                                    <p:anim calcmode="lin" valueType="num">
                                      <p:cBhvr additive="base">
                                        <p:cTn id="14" dur="500"/>
                                        <p:tgtEl>
                                          <p:spTgt spid="26"/>
                                        </p:tgtEl>
                                        <p:attrNameLst>
                                          <p:attrName>ppt_x</p:attrName>
                                        </p:attrNameLst>
                                      </p:cBhvr>
                                      <p:tavLst>
                                        <p:tav tm="0">
                                          <p:val>
                                            <p:strVal val="#ppt_x-#ppt_w*1.125000"/>
                                          </p:val>
                                        </p:tav>
                                        <p:tav tm="100000">
                                          <p:val>
                                            <p:strVal val="#ppt_x"/>
                                          </p:val>
                                        </p:tav>
                                      </p:tavLst>
                                    </p:anim>
                                    <p:animEffect transition="in" filter="wipe(right)">
                                      <p:cBhvr>
                                        <p:cTn id="15" dur="500"/>
                                        <p:tgtEl>
                                          <p:spTgt spid="26"/>
                                        </p:tgtEl>
                                      </p:cBhvr>
                                    </p:animEffect>
                                  </p:childTnLst>
                                </p:cTn>
                              </p:par>
                              <p:par>
                                <p:cTn id="16" presetID="12" presetClass="entr" presetSubtype="8" fill="hold" nodeType="withEffect">
                                  <p:stCondLst>
                                    <p:cond delay="1000"/>
                                  </p:stCondLst>
                                  <p:childTnLst>
                                    <p:set>
                                      <p:cBhvr>
                                        <p:cTn id="17" dur="1" fill="hold">
                                          <p:stCondLst>
                                            <p:cond delay="0"/>
                                          </p:stCondLst>
                                        </p:cTn>
                                        <p:tgtEl>
                                          <p:spTgt spid="24"/>
                                        </p:tgtEl>
                                        <p:attrNameLst>
                                          <p:attrName>style.visibility</p:attrName>
                                        </p:attrNameLst>
                                      </p:cBhvr>
                                      <p:to>
                                        <p:strVal val="visible"/>
                                      </p:to>
                                    </p:set>
                                    <p:anim calcmode="lin" valueType="num">
                                      <p:cBhvr additive="base">
                                        <p:cTn id="18" dur="500"/>
                                        <p:tgtEl>
                                          <p:spTgt spid="24"/>
                                        </p:tgtEl>
                                        <p:attrNameLst>
                                          <p:attrName>ppt_x</p:attrName>
                                        </p:attrNameLst>
                                      </p:cBhvr>
                                      <p:tavLst>
                                        <p:tav tm="0">
                                          <p:val>
                                            <p:strVal val="#ppt_x-#ppt_w*1.125000"/>
                                          </p:val>
                                        </p:tav>
                                        <p:tav tm="100000">
                                          <p:val>
                                            <p:strVal val="#ppt_x"/>
                                          </p:val>
                                        </p:tav>
                                      </p:tavLst>
                                    </p:anim>
                                    <p:animEffect transition="in" filter="wipe(right)">
                                      <p:cBhvr>
                                        <p:cTn id="19" dur="500"/>
                                        <p:tgtEl>
                                          <p:spTgt spid="24"/>
                                        </p:tgtEl>
                                      </p:cBhvr>
                                    </p:animEffect>
                                  </p:childTnLst>
                                </p:cTn>
                              </p:par>
                              <p:par>
                                <p:cTn id="20" presetID="12" presetClass="entr" presetSubtype="8" fill="hold" nodeType="withEffect">
                                  <p:stCondLst>
                                    <p:cond delay="1000"/>
                                  </p:stCondLst>
                                  <p:childTnLst>
                                    <p:set>
                                      <p:cBhvr>
                                        <p:cTn id="21" dur="1" fill="hold">
                                          <p:stCondLst>
                                            <p:cond delay="0"/>
                                          </p:stCondLst>
                                        </p:cTn>
                                        <p:tgtEl>
                                          <p:spTgt spid="25"/>
                                        </p:tgtEl>
                                        <p:attrNameLst>
                                          <p:attrName>style.visibility</p:attrName>
                                        </p:attrNameLst>
                                      </p:cBhvr>
                                      <p:to>
                                        <p:strVal val="visible"/>
                                      </p:to>
                                    </p:set>
                                    <p:anim calcmode="lin" valueType="num">
                                      <p:cBhvr additive="base">
                                        <p:cTn id="22" dur="500"/>
                                        <p:tgtEl>
                                          <p:spTgt spid="25"/>
                                        </p:tgtEl>
                                        <p:attrNameLst>
                                          <p:attrName>ppt_x</p:attrName>
                                        </p:attrNameLst>
                                      </p:cBhvr>
                                      <p:tavLst>
                                        <p:tav tm="0">
                                          <p:val>
                                            <p:strVal val="#ppt_x-#ppt_w*1.125000"/>
                                          </p:val>
                                        </p:tav>
                                        <p:tav tm="100000">
                                          <p:val>
                                            <p:strVal val="#ppt_x"/>
                                          </p:val>
                                        </p:tav>
                                      </p:tavLst>
                                    </p:anim>
                                    <p:animEffect transition="in" filter="wipe(right)">
                                      <p:cBhvr>
                                        <p:cTn id="23" dur="500"/>
                                        <p:tgtEl>
                                          <p:spTgt spid="25"/>
                                        </p:tgtEl>
                                      </p:cBhvr>
                                    </p:animEffect>
                                  </p:childTnLst>
                                </p:cTn>
                              </p:par>
                              <p:par>
                                <p:cTn id="24" presetID="12" presetClass="entr" presetSubtype="8" fill="hold" grpId="0" nodeType="withEffect">
                                  <p:stCondLst>
                                    <p:cond delay="1600"/>
                                  </p:stCondLst>
                                  <p:childTnLst>
                                    <p:set>
                                      <p:cBhvr>
                                        <p:cTn id="25" dur="1" fill="hold">
                                          <p:stCondLst>
                                            <p:cond delay="0"/>
                                          </p:stCondLst>
                                        </p:cTn>
                                        <p:tgtEl>
                                          <p:spTgt spid="27"/>
                                        </p:tgtEl>
                                        <p:attrNameLst>
                                          <p:attrName>style.visibility</p:attrName>
                                        </p:attrNameLst>
                                      </p:cBhvr>
                                      <p:to>
                                        <p:strVal val="visible"/>
                                      </p:to>
                                    </p:set>
                                    <p:anim calcmode="lin" valueType="num">
                                      <p:cBhvr additive="base">
                                        <p:cTn id="26" dur="500"/>
                                        <p:tgtEl>
                                          <p:spTgt spid="27"/>
                                        </p:tgtEl>
                                        <p:attrNameLst>
                                          <p:attrName>ppt_x</p:attrName>
                                        </p:attrNameLst>
                                      </p:cBhvr>
                                      <p:tavLst>
                                        <p:tav tm="0">
                                          <p:val>
                                            <p:strVal val="#ppt_x-#ppt_w*1.125000"/>
                                          </p:val>
                                        </p:tav>
                                        <p:tav tm="100000">
                                          <p:val>
                                            <p:strVal val="#ppt_x"/>
                                          </p:val>
                                        </p:tav>
                                      </p:tavLst>
                                    </p:anim>
                                    <p:animEffect transition="in" filter="wipe(right)">
                                      <p:cBhvr>
                                        <p:cTn id="27" dur="500"/>
                                        <p:tgtEl>
                                          <p:spTgt spid="27"/>
                                        </p:tgtEl>
                                      </p:cBhvr>
                                    </p:animEffect>
                                  </p:childTnLst>
                                </p:cTn>
                              </p:par>
                              <p:par>
                                <p:cTn id="28" presetID="12" presetClass="entr" presetSubtype="8" fill="hold" grpId="0" nodeType="withEffect">
                                  <p:stCondLst>
                                    <p:cond delay="1600"/>
                                  </p:stCondLst>
                                  <p:childTnLst>
                                    <p:set>
                                      <p:cBhvr>
                                        <p:cTn id="29" dur="1" fill="hold">
                                          <p:stCondLst>
                                            <p:cond delay="0"/>
                                          </p:stCondLst>
                                        </p:cTn>
                                        <p:tgtEl>
                                          <p:spTgt spid="30"/>
                                        </p:tgtEl>
                                        <p:attrNameLst>
                                          <p:attrName>style.visibility</p:attrName>
                                        </p:attrNameLst>
                                      </p:cBhvr>
                                      <p:to>
                                        <p:strVal val="visible"/>
                                      </p:to>
                                    </p:set>
                                    <p:anim calcmode="lin" valueType="num">
                                      <p:cBhvr additive="base">
                                        <p:cTn id="30" dur="500"/>
                                        <p:tgtEl>
                                          <p:spTgt spid="30"/>
                                        </p:tgtEl>
                                        <p:attrNameLst>
                                          <p:attrName>ppt_x</p:attrName>
                                        </p:attrNameLst>
                                      </p:cBhvr>
                                      <p:tavLst>
                                        <p:tav tm="0">
                                          <p:val>
                                            <p:strVal val="#ppt_x-#ppt_w*1.125000"/>
                                          </p:val>
                                        </p:tav>
                                        <p:tav tm="100000">
                                          <p:val>
                                            <p:strVal val="#ppt_x"/>
                                          </p:val>
                                        </p:tav>
                                      </p:tavLst>
                                    </p:anim>
                                    <p:animEffect transition="in" filter="wipe(right)">
                                      <p:cBhvr>
                                        <p:cTn id="31" dur="500"/>
                                        <p:tgtEl>
                                          <p:spTgt spid="30"/>
                                        </p:tgtEl>
                                      </p:cBhvr>
                                    </p:animEffect>
                                  </p:childTnLst>
                                </p:cTn>
                              </p:par>
                              <p:par>
                                <p:cTn id="32" presetID="12" presetClass="entr" presetSubtype="8" fill="hold" grpId="0" nodeType="withEffect">
                                  <p:stCondLst>
                                    <p:cond delay="1600"/>
                                  </p:stCondLst>
                                  <p:childTnLst>
                                    <p:set>
                                      <p:cBhvr>
                                        <p:cTn id="33" dur="1" fill="hold">
                                          <p:stCondLst>
                                            <p:cond delay="0"/>
                                          </p:stCondLst>
                                        </p:cTn>
                                        <p:tgtEl>
                                          <p:spTgt spid="28"/>
                                        </p:tgtEl>
                                        <p:attrNameLst>
                                          <p:attrName>style.visibility</p:attrName>
                                        </p:attrNameLst>
                                      </p:cBhvr>
                                      <p:to>
                                        <p:strVal val="visible"/>
                                      </p:to>
                                    </p:set>
                                    <p:anim calcmode="lin" valueType="num">
                                      <p:cBhvr additive="base">
                                        <p:cTn id="34" dur="500"/>
                                        <p:tgtEl>
                                          <p:spTgt spid="28"/>
                                        </p:tgtEl>
                                        <p:attrNameLst>
                                          <p:attrName>ppt_x</p:attrName>
                                        </p:attrNameLst>
                                      </p:cBhvr>
                                      <p:tavLst>
                                        <p:tav tm="0">
                                          <p:val>
                                            <p:strVal val="#ppt_x-#ppt_w*1.125000"/>
                                          </p:val>
                                        </p:tav>
                                        <p:tav tm="100000">
                                          <p:val>
                                            <p:strVal val="#ppt_x"/>
                                          </p:val>
                                        </p:tav>
                                      </p:tavLst>
                                    </p:anim>
                                    <p:animEffect transition="in" filter="wipe(right)">
                                      <p:cBhvr>
                                        <p:cTn id="35" dur="500"/>
                                        <p:tgtEl>
                                          <p:spTgt spid="28"/>
                                        </p:tgtEl>
                                      </p:cBhvr>
                                    </p:animEffect>
                                  </p:childTnLst>
                                </p:cTn>
                              </p:par>
                              <p:par>
                                <p:cTn id="36" presetID="12" presetClass="entr" presetSubtype="8" fill="hold" grpId="0" nodeType="withEffect">
                                  <p:stCondLst>
                                    <p:cond delay="1600"/>
                                  </p:stCondLst>
                                  <p:childTnLst>
                                    <p:set>
                                      <p:cBhvr>
                                        <p:cTn id="37" dur="1" fill="hold">
                                          <p:stCondLst>
                                            <p:cond delay="0"/>
                                          </p:stCondLst>
                                        </p:cTn>
                                        <p:tgtEl>
                                          <p:spTgt spid="29"/>
                                        </p:tgtEl>
                                        <p:attrNameLst>
                                          <p:attrName>style.visibility</p:attrName>
                                        </p:attrNameLst>
                                      </p:cBhvr>
                                      <p:to>
                                        <p:strVal val="visible"/>
                                      </p:to>
                                    </p:set>
                                    <p:anim calcmode="lin" valueType="num">
                                      <p:cBhvr additive="base">
                                        <p:cTn id="38" dur="500"/>
                                        <p:tgtEl>
                                          <p:spTgt spid="29"/>
                                        </p:tgtEl>
                                        <p:attrNameLst>
                                          <p:attrName>ppt_x</p:attrName>
                                        </p:attrNameLst>
                                      </p:cBhvr>
                                      <p:tavLst>
                                        <p:tav tm="0">
                                          <p:val>
                                            <p:strVal val="#ppt_x-#ppt_w*1.125000"/>
                                          </p:val>
                                        </p:tav>
                                        <p:tav tm="100000">
                                          <p:val>
                                            <p:strVal val="#ppt_x"/>
                                          </p:val>
                                        </p:tav>
                                      </p:tavLst>
                                    </p:anim>
                                    <p:animEffect transition="in" filter="wipe(right)">
                                      <p:cBhvr>
                                        <p:cTn id="39"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ssbkql3">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fssbkql3">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2128</Words>
  <Application>Microsoft Office PowerPoint</Application>
  <PresentationFormat>宽屏</PresentationFormat>
  <Paragraphs>186</Paragraphs>
  <Slides>26</Slides>
  <Notes>25</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26</vt:i4>
      </vt:variant>
    </vt:vector>
  </HeadingPairs>
  <TitlesOfParts>
    <vt:vector size="33" baseType="lpstr">
      <vt:lpstr>等线</vt:lpstr>
      <vt:lpstr>方正正大黑简体</vt:lpstr>
      <vt:lpstr>微软雅黑</vt:lpstr>
      <vt:lpstr>Arial</vt:lpstr>
      <vt:lpstr>Wingdings</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极简黑白</dc:title>
  <dc:creator>第一PPT</dc:creator>
  <cp:keywords>www.1ppt.com</cp:keywords>
  <dc:description>www.1ppt.com</dc:description>
  <cp:lastModifiedBy>Administrator</cp:lastModifiedBy>
  <cp:revision>32</cp:revision>
  <dcterms:created xsi:type="dcterms:W3CDTF">2017-06-29T01:06:00Z</dcterms:created>
  <dcterms:modified xsi:type="dcterms:W3CDTF">2023-07-21T06:49:48Z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6A985E3B955A46759215EE3D721A9889_12</vt:lpwstr>
  </property>
  <property fmtid="{D5CDD505-2E9C-101B-9397-08002B2CF9AE}" pid="3" name="KSOProductBuildVer">
    <vt:lpwstr>2052-11.1.0.14309</vt:lpwstr>
  </property>
</Properties>
</file>

<file path=docProps/thumbnail.jpeg>
</file>